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9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0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2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8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2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7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1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6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4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4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6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14AE-78DC-4452-90F5-699557B21D08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B404-4BBB-4877-ABD7-CAE30DEA7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1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MS Mincho (中文正文)"/>
                <a:ea typeface="MS Mincho" panose="02020609040205080304" pitchFamily="49" charset="-128"/>
              </a:rPr>
              <a:t>課題報告</a:t>
            </a:r>
            <a:endParaRPr lang="zh-CN" altLang="en-US" dirty="0">
              <a:latin typeface="MS Mincho (中文正文)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30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/>
              <a:t>課題について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MS Mincho (中文正文)"/>
              </a:rPr>
              <a:t>課題１：Ｃのプログラミング</a:t>
            </a:r>
            <a:endParaRPr lang="en-US" altLang="ja-JP" dirty="0">
              <a:latin typeface="MS Mincho (中文正文)"/>
            </a:endParaRPr>
          </a:p>
          <a:p>
            <a:r>
              <a:rPr lang="ja-JP" altLang="en-US" dirty="0">
                <a:latin typeface="MS Mincho (中文正文)"/>
              </a:rPr>
              <a:t>課題２：ＣＧＨ計算プログラムの作成</a:t>
            </a:r>
            <a:endParaRPr lang="en-US" altLang="ja-JP" dirty="0">
              <a:latin typeface="MS Mincho (中文正文)"/>
            </a:endParaRPr>
          </a:p>
          <a:p>
            <a:r>
              <a:rPr lang="ja-JP" altLang="en-US" dirty="0">
                <a:latin typeface="MS Mincho (中文正文)"/>
              </a:rPr>
              <a:t>課題３：ＦＦＴＷによる回折計算</a:t>
            </a:r>
            <a:endParaRPr lang="en-US" altLang="ja-JP" dirty="0">
              <a:latin typeface="MS Mincho (中文正文)"/>
            </a:endParaRPr>
          </a:p>
          <a:p>
            <a:r>
              <a:rPr lang="ja-JP" altLang="en-US" dirty="0">
                <a:latin typeface="MS Mincho (中文正文)"/>
              </a:rPr>
              <a:t>課題４：ＨＤＬを用いたＬＳＩ設計</a:t>
            </a:r>
            <a:endParaRPr lang="zh-CN" altLang="en-US" dirty="0">
              <a:latin typeface="MS Mincho (中文正文)"/>
            </a:endParaRPr>
          </a:p>
        </p:txBody>
      </p:sp>
    </p:spTree>
    <p:extLst>
      <p:ext uri="{BB962C8B-B14F-4D97-AF65-F5344CB8AC3E}">
        <p14:creationId xmlns:p14="http://schemas.microsoft.com/office/powerpoint/2010/main" val="363547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/>
              <a:t>課題１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Ｃ言語の練習　と　ＢＭＰの作成</a:t>
            </a:r>
            <a:endParaRPr lang="en-US" altLang="ja-JP" dirty="0"/>
          </a:p>
          <a:p>
            <a:r>
              <a:rPr lang="ja-JP" altLang="en-US" dirty="0"/>
              <a:t>出力画像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39" y="3308839"/>
            <a:ext cx="243840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31" y="3308839"/>
            <a:ext cx="2438400" cy="2438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70942" y="5837827"/>
            <a:ext cx="26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図１：中心の４点が白</a:t>
            </a:r>
            <a:endParaRPr lang="en-US" altLang="ja-JP" dirty="0"/>
          </a:p>
        </p:txBody>
      </p:sp>
      <p:sp>
        <p:nvSpPr>
          <p:cNvPr id="7" name="文本框 6"/>
          <p:cNvSpPr txBox="1"/>
          <p:nvPr/>
        </p:nvSpPr>
        <p:spPr>
          <a:xfrm>
            <a:off x="4662854" y="5837827"/>
            <a:ext cx="369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図２：距離に応じたグ</a:t>
            </a:r>
            <a:endParaRPr lang="en-US" altLang="ja-JP" dirty="0"/>
          </a:p>
          <a:p>
            <a:pPr algn="ctr"/>
            <a:r>
              <a:rPr lang="ja-JP" altLang="en-US" dirty="0"/>
              <a:t>　　　レースケールの画像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39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/>
              <a:t>課題２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ａ．振幅型ホログラムの作成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ｂ．位相型ホログラムの作成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ｃ．フレネル近似式　と　漸化式法</a:t>
            </a:r>
            <a:endParaRPr lang="en-US" altLang="ja-JP" dirty="0"/>
          </a:p>
          <a:p>
            <a:r>
              <a:rPr lang="ja-JP" altLang="en-US" dirty="0"/>
              <a:t>出力画像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</a:t>
            </a:r>
            <a:endParaRPr lang="en-US" altLang="ja-JP" dirty="0"/>
          </a:p>
        </p:txBody>
      </p:sp>
      <p:grpSp>
        <p:nvGrpSpPr>
          <p:cNvPr id="6" name="组合 5"/>
          <p:cNvGrpSpPr/>
          <p:nvPr/>
        </p:nvGrpSpPr>
        <p:grpSpPr>
          <a:xfrm>
            <a:off x="895394" y="1341517"/>
            <a:ext cx="8204636" cy="5035909"/>
            <a:chOff x="838200" y="1460657"/>
            <a:chExt cx="8204636" cy="503590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460657"/>
              <a:ext cx="8204636" cy="461510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806064" y="6127234"/>
              <a:ext cx="607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図３：振幅型ホログラムによる１点の出力画像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4640" y="1335603"/>
            <a:ext cx="8281618" cy="5057181"/>
            <a:chOff x="838200" y="1439006"/>
            <a:chExt cx="8281618" cy="505718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439006"/>
              <a:ext cx="8281618" cy="465841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968718" y="6126855"/>
              <a:ext cx="594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図４：振幅型ホログラムによる２８４点の出力画像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0135" y="1343047"/>
            <a:ext cx="8381268" cy="5070036"/>
            <a:chOff x="836396" y="1439385"/>
            <a:chExt cx="8381268" cy="507003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96" y="1439385"/>
              <a:ext cx="8381268" cy="471205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806064" y="6140089"/>
              <a:ext cx="5521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図５：光学再生ホログラム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95394" y="3277823"/>
            <a:ext cx="10458406" cy="3312261"/>
            <a:chOff x="895394" y="3277823"/>
            <a:chExt cx="10458406" cy="331226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94" y="3283805"/>
              <a:ext cx="5143392" cy="289315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772" y="3277823"/>
              <a:ext cx="5154028" cy="289914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95394" y="6220752"/>
              <a:ext cx="5064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図３：振幅型ホログラムによる１点の出力画像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44601" y="6214889"/>
              <a:ext cx="5064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図６：位相型ホログラムによる１点の出力画像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5394" y="1341517"/>
            <a:ext cx="8391504" cy="5095468"/>
            <a:chOff x="895394" y="1337739"/>
            <a:chExt cx="8391504" cy="5095468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94" y="1337739"/>
              <a:ext cx="8391504" cy="472022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755892" y="6063875"/>
              <a:ext cx="6180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図４：振幅型ホログラムによる２８４点の出力画像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36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/>
              <a:t>課題２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計算時間の測定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74917"/>
              </p:ext>
            </p:extLst>
          </p:nvPr>
        </p:nvGraphicFramePr>
        <p:xfrm>
          <a:off x="1117600" y="2438738"/>
          <a:ext cx="81279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69578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14181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7485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時間（ｓ）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/>
                        <a:t>１点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/>
                        <a:t>２８４点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48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振幅型ホログラム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０．１１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２６．２４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7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位相型ホログラム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０．４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５０．０９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599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フレネル近似式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０．０９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２６．７９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50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漸化式法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０．０９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２２．７９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984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47537" y="4491793"/>
                <a:ext cx="10427368" cy="260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＊フレネル近似式</a:t>
                </a:r>
                <a:endParaRPr lang="en-US" altLang="ja-JP" dirty="0"/>
              </a:p>
              <a:p>
                <a:r>
                  <a:rPr lang="ja-JP" altLang="en-US" dirty="0"/>
                  <a:t>　　　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ja-JP" altLang="en-US" sz="2400" b="0" i="1" smtClean="0">
                            <a:latin typeface="Cambria Math" panose="02040503050406030204" pitchFamily="18" charset="0"/>
                          </a:rPr>
                          <m:t>𝜋𝜗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ja-JP" alt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den>
                            </m:f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e>
                    </m:nary>
                  </m:oMath>
                </a14:m>
                <a:endParaRPr lang="en-US" altLang="ja-JP" sz="2400" b="0" dirty="0"/>
              </a:p>
              <a:p>
                <a:r>
                  <a:rPr lang="ja-JP" altLang="en-US" sz="2400" dirty="0"/>
                  <a:t>　</a:t>
                </a:r>
                <a:r>
                  <a:rPr lang="ja-JP" altLang="en-US" dirty="0"/>
                  <a:t>振幅型計算式</a:t>
                </a:r>
                <a:endParaRPr lang="en-US" altLang="ja-JP" dirty="0"/>
              </a:p>
              <a:p>
                <a:r>
                  <a:rPr lang="ja-JP" altLang="en-US" sz="2400" dirty="0"/>
                  <a:t>　　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m:rPr>
                            <m:sty m:val="p"/>
                          </m:rPr>
                          <a:rPr lang="el-GR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f>
                          <m:fPr>
                            <m:ctrlPr>
                              <a:rPr lang="el-GR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l-GR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37" y="4491793"/>
                <a:ext cx="10427368" cy="2603149"/>
              </a:xfrm>
              <a:prstGeom prst="rect">
                <a:avLst/>
              </a:prstGeom>
              <a:blipFill>
                <a:blip r:embed="rId2"/>
                <a:stretch>
                  <a:fillRect l="-468" t="-1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1117600" y="2437335"/>
            <a:ext cx="10058400" cy="3112043"/>
            <a:chOff x="1117600" y="2226327"/>
            <a:chExt cx="10058400" cy="311204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00" y="2226327"/>
              <a:ext cx="10058400" cy="271134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000500" y="4969038"/>
              <a:ext cx="3833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図７：漸化式のソースコード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65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/>
              <a:t>課題３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コンボリューション形式のフレネル回折を用い、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ＣＧＨのシミュレーションを再生する</a:t>
            </a:r>
            <a:endParaRPr lang="en-US" altLang="ja-JP" dirty="0"/>
          </a:p>
          <a:p>
            <a:r>
              <a:rPr lang="ja-JP" altLang="en-US" dirty="0"/>
              <a:t>出力画像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56412" y="1426923"/>
            <a:ext cx="8444514" cy="5119372"/>
            <a:chOff x="956412" y="1426923"/>
            <a:chExt cx="8444514" cy="511937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12" y="1426923"/>
              <a:ext cx="8444514" cy="475004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158511" y="6176963"/>
              <a:ext cx="6040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図８：ＣＧＨの再生シミュレーション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7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/>
              <a:t>課題３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コンボリューション形式のフレネル回折の計算式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 ∬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𝑗𝑘𝑧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unc>
                        <m:func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1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221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MS Mincho</vt:lpstr>
      <vt:lpstr>MS Mincho (中文正文)</vt:lpstr>
      <vt:lpstr>游ゴシック</vt:lpstr>
      <vt:lpstr>游ゴシック Light</vt:lpstr>
      <vt:lpstr>等线</vt:lpstr>
      <vt:lpstr>等线 Light</vt:lpstr>
      <vt:lpstr>Arial</vt:lpstr>
      <vt:lpstr>Cambria Math</vt:lpstr>
      <vt:lpstr>Office 主题​​</vt:lpstr>
      <vt:lpstr>課題報告</vt:lpstr>
      <vt:lpstr>課題について</vt:lpstr>
      <vt:lpstr>課題１</vt:lpstr>
      <vt:lpstr>課題２</vt:lpstr>
      <vt:lpstr>課題２</vt:lpstr>
      <vt:lpstr>課題３</vt:lpstr>
      <vt:lpstr>課題３</vt:lpstr>
    </vt:vector>
  </TitlesOfParts>
  <Company>Win10NeT.COM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課題報告</dc:title>
  <dc:creator>蒋仕心</dc:creator>
  <cp:lastModifiedBy>蒋仕心</cp:lastModifiedBy>
  <cp:revision>21</cp:revision>
  <dcterms:created xsi:type="dcterms:W3CDTF">2017-02-06T03:36:43Z</dcterms:created>
  <dcterms:modified xsi:type="dcterms:W3CDTF">2017-09-26T03:06:48Z</dcterms:modified>
</cp:coreProperties>
</file>