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3725" y="645795"/>
            <a:ext cx="9111615" cy="2470785"/>
          </a:xfrm>
        </p:spPr>
        <p:txBody>
          <a:bodyPr>
            <a:normAutofit/>
          </a:bodyPr>
          <a:lstStyle/>
          <a:p>
            <a:r>
              <a:rPr lang="zh-CN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TMDB</a:t>
            </a:r>
            <a:r>
              <a:rPr lang="zh-CN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实现轨迹数据合并</a:t>
            </a:r>
            <a:endParaRPr lang="zh-CN" altLang="en-US" sz="5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9764" y="3429000"/>
            <a:ext cx="8791575" cy="238760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团队成员：</a:t>
            </a:r>
            <a:endParaRPr lang="en-US" altLang="zh-CN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谭垒鑫（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2019300003096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周恋程（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2020302121324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	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钟继川（ 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2019300003013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	赵天阔（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2020302191801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唐家乐（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2016300030068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 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彭焯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2020300004084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6860" y="197485"/>
            <a:ext cx="927163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zh-CN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END</a:t>
            </a:r>
            <a:endParaRPr lang="en-US" altLang="zh-CN" sz="6600" b="1" kern="100" dirty="0">
              <a:latin typeface="Aharoni" panose="02010803020104030203" pitchFamily="2" charset="-79"/>
              <a:ea typeface="黑体" panose="02010609060101010101" pitchFamily="49" charset="-122"/>
              <a:cs typeface="Aharoni" panose="02010803020104030203" pitchFamily="2" charset="-79"/>
            </a:endParaRPr>
          </a:p>
          <a:p>
            <a:pPr lvl="0" algn="ctr">
              <a:lnSpc>
                <a:spcPct val="200000"/>
              </a:lnSpc>
            </a:pPr>
            <a:r>
              <a:rPr lang="en-US" altLang="zh-CN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Thank you for watching</a:t>
            </a:r>
            <a:r>
              <a:rPr lang="zh-CN" altLang="en-US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！</a:t>
            </a:r>
            <a:endParaRPr lang="zh-CN" altLang="zh-CN" sz="6600" kern="100" dirty="0">
              <a:effectLst/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54910" y="507067"/>
            <a:ext cx="4320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目录</a:t>
            </a:r>
            <a:endParaRPr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15210" y="1522730"/>
            <a:ext cx="739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1.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系统表的设计实现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2.		 </a:t>
            </a:r>
            <a:r>
              <a:rPr lang="en-US" altLang="zh-CN" sz="3200" b="1" kern="100" dirty="0">
                <a:effectLst/>
                <a:latin typeface="黑体" panose="02010609060101010101" pitchFamily="49" charset="-122"/>
                <a:ea typeface="宋体" panose="02010600030101010101" pitchFamily="2" charset="-122"/>
              </a:rPr>
              <a:t>JSqlParser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编译开发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. 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查询逻辑部分开发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4. 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界面设计及实验结果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761" y="341382"/>
            <a:ext cx="532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．系统表的设计实现</a:t>
            </a:r>
            <a:endParaRPr lang="zh-CN" altLang="en-US" sz="4000" b="1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" y="1032893"/>
            <a:ext cx="4404679" cy="23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2" y="695325"/>
            <a:ext cx="5275262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71" y="2671762"/>
            <a:ext cx="52752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" y="3978152"/>
            <a:ext cx="4404679" cy="211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3" y="4224429"/>
            <a:ext cx="52705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53685" y="3452987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Class table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62405" y="6088368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Deputy table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19977" y="2015480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Object table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419977" y="3595882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Switch table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419977" y="5784941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Bipointer table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710" y="277030"/>
            <a:ext cx="534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JSqlParser</a:t>
            </a:r>
            <a:r>
              <a:rPr lang="zh-CN" altLang="en-US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编译开发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6710" y="855107"/>
            <a:ext cx="7184390" cy="5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）修改</a:t>
            </a:r>
            <a:r>
              <a:rPr lang="en-US" altLang="zh-CN" sz="2800" b="1" dirty="0"/>
              <a:t>jjt</a:t>
            </a:r>
            <a:r>
              <a:rPr lang="zh-CN" altLang="en-US" sz="2800" b="1" dirty="0"/>
              <a:t>文件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CreateTJoinDeputyClassDeParser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CreateTJoinDeputyClassValidator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Extra part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）实现</a:t>
            </a:r>
            <a:r>
              <a:rPr lang="en-US" altLang="zh-CN" sz="2800" b="1" dirty="0"/>
              <a:t>test</a:t>
            </a:r>
            <a:r>
              <a:rPr lang="zh-CN" altLang="en-US" sz="2800" b="1" dirty="0"/>
              <a:t>类，检测语法解析是否正确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）编译打包成功</a:t>
            </a:r>
            <a:endParaRPr lang="en-US" altLang="zh-CN" sz="28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4" y="703391"/>
            <a:ext cx="5095875" cy="18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3" y="3943350"/>
            <a:ext cx="5095876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210" y="494526"/>
            <a:ext cx="506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查询逻辑部分开发</a:t>
            </a:r>
            <a:endParaRPr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94080" y="1337707"/>
            <a:ext cx="104038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）在</a:t>
            </a:r>
            <a:r>
              <a:rPr lang="en-US" altLang="zh-CN" sz="2800" b="1" dirty="0"/>
              <a:t>Transaction</a:t>
            </a:r>
            <a:r>
              <a:rPr lang="zh-CN" altLang="en-US" sz="2800" b="1" dirty="0"/>
              <a:t>中加入对</a:t>
            </a:r>
            <a:r>
              <a:rPr lang="en-US" altLang="zh-CN" sz="2800" b="1" dirty="0"/>
              <a:t>CreateTJoinSelect</a:t>
            </a:r>
            <a:r>
              <a:rPr lang="zh-CN" altLang="en-US" sz="2800" b="1" dirty="0"/>
              <a:t>的解析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</a:t>
            </a:r>
            <a:r>
              <a:rPr lang="zh-CN" altLang="en-US" sz="2800" b="1" dirty="0"/>
              <a:t>相关逻辑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en-US" altLang="zh-CN" sz="2800" b="1" dirty="0"/>
              <a:t>		i.	CreateTJoinDeputyClassImpl</a:t>
            </a:r>
            <a:r>
              <a:rPr lang="zh-CN" altLang="en-US" sz="2800" b="1" dirty="0"/>
              <a:t>的实现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en-US" altLang="zh-CN" sz="2800" b="1" dirty="0"/>
              <a:t>		ii.	TJoinSelect</a:t>
            </a:r>
            <a:r>
              <a:rPr lang="zh-CN" altLang="en-US" sz="2800" b="1" dirty="0"/>
              <a:t>中</a:t>
            </a:r>
            <a:r>
              <a:rPr lang="en-US" altLang="zh-CN" sz="2800" b="1" dirty="0"/>
              <a:t>intersect</a:t>
            </a:r>
            <a:r>
              <a:rPr lang="zh-CN" altLang="en-US" sz="2800" b="1" dirty="0"/>
              <a:t>方法的实现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）在向源类插入新数据时，判断是否需要更新代理类数据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）其他更新：自动创建代理类，减少用户操作复杂度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210" y="494526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1564482"/>
            <a:ext cx="24384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564481"/>
            <a:ext cx="4604236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89238" y="5557954"/>
            <a:ext cx="2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启动界面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80518" y="5557955"/>
            <a:ext cx="2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主界面布局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58953" y="2097204"/>
            <a:ext cx="1015663" cy="3460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/>
              <a:t>界面设计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1771015"/>
            <a:ext cx="1080135" cy="4424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800" b="1" dirty="0"/>
              <a:t>测试代理类功能</a:t>
            </a:r>
            <a:endParaRPr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30095" y="1118235"/>
            <a:ext cx="64528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）测试</a:t>
            </a:r>
            <a:r>
              <a:rPr lang="en-US" altLang="zh-CN" sz="2800" b="1" dirty="0"/>
              <a:t>CreateTJoinDeputyClass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① 初始化测试用例：创建两个轨迹类，插入测试数据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②	查看轨迹类数据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③ 创建代理类并查看代理类中数据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）测试更新迁移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① </a:t>
            </a:r>
            <a:r>
              <a:rPr lang="en-US" altLang="zh-CN" sz="2800" b="1" dirty="0"/>
              <a:t>Insert</a:t>
            </a:r>
            <a:r>
              <a:rPr lang="zh-CN" altLang="en-US" sz="2800" b="1" dirty="0"/>
              <a:t>迁移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②	</a:t>
            </a:r>
            <a:r>
              <a:rPr lang="en-US" altLang="zh-CN" sz="2800" b="1" dirty="0"/>
              <a:t>Delete</a:t>
            </a:r>
            <a:r>
              <a:rPr lang="zh-CN" altLang="en-US" sz="2800" b="1" dirty="0"/>
              <a:t>迁移</a:t>
            </a:r>
            <a:endParaRPr lang="en-US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7159" y="2166871"/>
            <a:ext cx="4602072" cy="38261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55" y="1506855"/>
            <a:ext cx="5240020" cy="25552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5" y="629285"/>
            <a:ext cx="4913630" cy="4814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60" y="1219835"/>
            <a:ext cx="4845050" cy="417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95664" y="1671638"/>
            <a:ext cx="861774" cy="3800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b="1" dirty="0"/>
              <a:t>地图轨迹合并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361372" y="1488498"/>
            <a:ext cx="71843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600" b="1" dirty="0"/>
              <a:t>在进行实际路径的测试之前，首先要实现地图上的路径显示。其中</a:t>
            </a:r>
            <a:r>
              <a:rPr lang="en-US" altLang="zh-CN" sz="2600" b="1" dirty="0" err="1"/>
              <a:t>mobile_phone_traj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和 </a:t>
            </a:r>
            <a:r>
              <a:rPr lang="en-US" altLang="zh-CN" sz="2600" b="1" dirty="0" err="1"/>
              <a:t>watch_traj</a:t>
            </a:r>
            <a:r>
              <a:rPr lang="zh-CN" altLang="en-US" sz="2600" b="1" dirty="0"/>
              <a:t>两个表的路径显示已经完成，还需要加入</a:t>
            </a:r>
            <a:r>
              <a:rPr lang="en-US" altLang="zh-CN" sz="2600" b="1" dirty="0" err="1"/>
              <a:t>tjoin</a:t>
            </a:r>
            <a:r>
              <a:rPr lang="zh-CN" altLang="en-US" sz="2600" b="1" dirty="0"/>
              <a:t>类的显示。</a:t>
            </a:r>
            <a:endParaRPr lang="zh-CN" altLang="en-US" sz="2600" b="1" dirty="0"/>
          </a:p>
          <a:p>
            <a:r>
              <a:rPr lang="en-US" altLang="zh-CN" sz="2600" b="1" dirty="0"/>
              <a:t>	</a:t>
            </a:r>
            <a:r>
              <a:rPr lang="zh-CN" altLang="en-US" sz="2600" b="1" dirty="0"/>
              <a:t>绘制轨迹的代码在</a:t>
            </a:r>
            <a:r>
              <a:rPr lang="en-US" altLang="zh-CN" sz="2600" b="1" dirty="0"/>
              <a:t>MapActivity.java</a:t>
            </a:r>
            <a:r>
              <a:rPr lang="zh-CN" altLang="en-US" sz="2600" b="1" dirty="0"/>
              <a:t>文件的</a:t>
            </a:r>
            <a:r>
              <a:rPr lang="en-US" altLang="zh-CN" sz="2600" b="1" dirty="0" err="1"/>
              <a:t>drawTrace</a:t>
            </a:r>
            <a:r>
              <a:rPr lang="zh-CN" altLang="en-US" sz="2600" b="1" dirty="0"/>
              <a:t>函数中，它调用了 </a:t>
            </a:r>
            <a:r>
              <a:rPr lang="en-US" altLang="zh-CN" sz="2600" b="1" dirty="0" err="1"/>
              <a:t>TrajectoryUtils.load</a:t>
            </a:r>
            <a:r>
              <a:rPr lang="en-US" altLang="zh-CN" sz="2600" b="1" dirty="0"/>
              <a:t>()</a:t>
            </a:r>
            <a:r>
              <a:rPr lang="zh-CN" altLang="en-US" sz="2600" b="1" dirty="0"/>
              <a:t>函数，作用是得到要绘制的轨迹。因此，需要更改</a:t>
            </a:r>
            <a:r>
              <a:rPr lang="en-US" altLang="zh-CN" sz="2600" b="1" dirty="0"/>
              <a:t>load</a:t>
            </a:r>
            <a:r>
              <a:rPr lang="zh-CN" altLang="en-US" sz="2600" b="1" dirty="0"/>
              <a:t>函数，将</a:t>
            </a:r>
            <a:r>
              <a:rPr lang="en-US" altLang="zh-CN" sz="2600" b="1" dirty="0" err="1"/>
              <a:t>tjoin</a:t>
            </a:r>
            <a:r>
              <a:rPr lang="zh-CN" altLang="en-US" sz="2600" b="1" dirty="0"/>
              <a:t>类的轨迹一起返回。</a:t>
            </a:r>
            <a:endParaRPr lang="zh-CN" altLang="en-US" sz="2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6754" y="4941623"/>
            <a:ext cx="7289008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800" b="1" kern="100" dirty="0">
                <a:effectLst/>
                <a:ea typeface="宋体" panose="02010600030101010101" pitchFamily="2" charset="-122"/>
              </a:rPr>
              <a:t>BUG</a:t>
            </a:r>
            <a:r>
              <a:rPr lang="zh-CN" altLang="en-US" sz="2800" b="1" kern="100" dirty="0">
                <a:effectLst/>
                <a:ea typeface="宋体" panose="02010600030101010101" pitchFamily="2" charset="-122"/>
              </a:rPr>
              <a:t>修复：</a:t>
            </a:r>
            <a:r>
              <a:rPr lang="en-US" altLang="zh-CN" sz="2800" b="1" kern="100" dirty="0" err="1">
                <a:effectLst/>
                <a:ea typeface="宋体" panose="02010600030101010101" pitchFamily="2" charset="-122"/>
              </a:rPr>
              <a:t>tmdb</a:t>
            </a:r>
            <a:r>
              <a:rPr lang="zh-CN" altLang="en-US" sz="2800" b="1" kern="100" dirty="0">
                <a:effectLst/>
                <a:ea typeface="宋体" panose="02010600030101010101" pitchFamily="2" charset="-122"/>
              </a:rPr>
              <a:t>基础代码存在反序列化错误，导致测试中出现路径仅显示一半的反常现象，现已修复。</a:t>
            </a:r>
            <a:endParaRPr lang="zh-CN" altLang="zh-CN" sz="2800" b="1" kern="10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215"/>
          <a:stretch>
            <a:fillRect/>
          </a:stretch>
        </p:blipFill>
        <p:spPr>
          <a:xfrm>
            <a:off x="2754630" y="1600835"/>
            <a:ext cx="3703955" cy="4385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5215"/>
          <a:stretch>
            <a:fillRect/>
          </a:stretch>
        </p:blipFill>
        <p:spPr>
          <a:xfrm>
            <a:off x="7813675" y="1600835"/>
            <a:ext cx="3580130" cy="4385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1594" y="2144684"/>
            <a:ext cx="859790" cy="4323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轨迹合并测试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6707291" y="2144683"/>
            <a:ext cx="859790" cy="4323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最终表数据</a:t>
            </a:r>
            <a:endParaRPr lang="zh-CN" altLang="en-US" sz="4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cf14922-cace-48a7-afa2-ecf7084d133e"/>
  <p:tag name="COMMONDATA" val="eyJoZGlkIjoiYjdhNjM5YjJkMWJlNjA2MDBkMjgwODI0YzA2OWU3N2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1103</Words>
  <Application>WPS 演示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Trebuchet MS</vt:lpstr>
      <vt:lpstr>黑体</vt:lpstr>
      <vt:lpstr>Times New Roman</vt:lpstr>
      <vt:lpstr>Aharoni</vt:lpstr>
      <vt:lpstr>Yu Gothic UI Semibold</vt:lpstr>
      <vt:lpstr>Tw Cen MT</vt:lpstr>
      <vt:lpstr>微软雅黑</vt:lpstr>
      <vt:lpstr>Arial Unicode MS</vt:lpstr>
      <vt:lpstr>Calibri</vt:lpstr>
      <vt:lpstr>电路</vt:lpstr>
      <vt:lpstr>基于TMDB实现轨迹数据合并的设计与实现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基于TMDB实现轨迹数据合并的设计与实现</dc:title>
  <dc:creator>彭 焯</dc:creator>
  <cp:lastModifiedBy>冷初.</cp:lastModifiedBy>
  <cp:revision>11</cp:revision>
  <dcterms:created xsi:type="dcterms:W3CDTF">2023-05-09T11:21:00Z</dcterms:created>
  <dcterms:modified xsi:type="dcterms:W3CDTF">2023-05-09T16:20:24Z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851463EF760E462EA1AF3050ED6E6C97_12</vt:lpwstr>
  </property>
  <property fmtid="{D5CDD505-2E9C-101B-9397-08002B2CF9AE}" pid="3" name="KSOProductBuildVer">
    <vt:lpwstr>2052-11.1.0.14309</vt:lpwstr>
  </property>
</Properties>
</file>