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7FA9-9DAD-384D-84B7-75360C839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58B2C-2FDA-5F4C-A079-971018A82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B501-F387-8948-A8C3-0FDCC7F0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A541-1CBC-E142-9186-32B5D9A1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87E0E-527A-5145-A6E6-FCA914E6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565A-C2AD-6C42-8456-4827F5BF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1930C-C7E0-1E46-A2E4-C1E0757C7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3DC9-A81F-7640-B6F1-93D9B84D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7E17-0CCA-F94E-ABFB-2EBDE1E4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4A1E-E39D-B148-B9B9-D9C447CD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8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5AEDE-DA89-E548-97A3-7D019BA1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3FB87-0C0B-FD43-8867-6489E063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33DB-E227-5F47-976B-C91AB4A0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3BE3-E7EF-A743-87A5-18C1FC56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B0FE-5A4E-0F4D-B00F-DBB303F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CB75-6BDB-B14C-BAC5-582BB8D5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F434-B100-234B-9D35-911FDEF7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3D06-5D69-064B-AD55-48EDF018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70B0-588E-9642-852D-D2C121F0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69F40-F816-E743-95F9-4E15A14D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4214-194C-3E49-AA4A-359B0D88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FD757-A6C4-AD47-B186-A416FDAD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2791-6F07-5749-8057-6F8B57E9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CBA12-83C9-C246-B858-373AFC86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5FEA-05FC-0441-AAE5-CC70B2A0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2989-B442-194B-B4F2-E59F0F82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0F23-74BD-F647-9851-BFCCE4F07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C6816-BE5F-0F4C-B2D2-280ABF24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4605-AEBF-824D-8DE7-C82C75D3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90344-644D-C944-A22F-478E6E1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8587-4FCB-CD4D-93A1-2DD3496E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9BC7-5FD7-0347-9539-DD60CD44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B4571-597A-5F43-A64E-FDEA8915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A1D02-EA89-0F48-BD93-EF23580DB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0345C-DF9F-144E-AA70-7033CB0D2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933D5-1F29-204D-93DC-635322EAF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6DFCC-56B4-4C4D-8811-06483CB9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29A95-9C9D-184C-8659-DE0AE101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2143C-A140-C64F-AC5C-6DFDEA81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1561-7252-C34E-BB89-5227793F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DAC0-C160-C047-8B20-7492C33D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9B566-F70A-1B40-B528-0F75181A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101EF-7FF3-B448-B752-5D7B8031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6E0D4-D5E1-3145-8B32-2129E256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062C8-9A46-994A-9AD3-1B975DDD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05E1C-E694-0C42-8CBB-9FA191CB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AA4B-EE50-E948-BA32-4644D15A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D41DD-2EC9-4D41-8393-ED86831A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8F9E1-DC2D-8C4F-8839-83B6B3721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23041-3B8E-7A44-A01B-EE44E640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E80FD-E661-2048-907A-230C2F27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7F93-022C-4E4D-8F75-B7101770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71BD-9C47-604D-8820-A4301291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FABE8-F407-1245-9E93-0D37AFFBC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D8C9-521F-FC4C-AD47-EEF0FFF87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D387-6932-C548-874B-4A6A590D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AE8AC-E576-6840-B116-229D1B2F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F65D8-7680-1C40-9C82-586191BB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56D43-48D7-7641-A0DC-7586A4D4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B40E-DE1F-8648-85FC-166B9D18D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DCD2-45E8-2444-915B-8584E01B2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34B3-B695-2543-B867-A174A411CB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09C5C-0515-3C47-8007-5B8C1EE5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1EF5-66C0-2A4A-BD54-7F943C469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A698-AB10-E34B-9A71-236D3DB6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06ED894-6B9E-1D47-BCF0-7E18DA6B7A48}"/>
              </a:ext>
            </a:extLst>
          </p:cNvPr>
          <p:cNvSpPr/>
          <p:nvPr/>
        </p:nvSpPr>
        <p:spPr>
          <a:xfrm>
            <a:off x="2668708" y="5299705"/>
            <a:ext cx="8518579" cy="1159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ja-JP" altLang="en-US"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前端规范</a:t>
            </a:r>
            <a:endParaRPr lang="en-US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AD77A6-2687-0040-A443-54B02FCB2811}"/>
              </a:ext>
            </a:extLst>
          </p:cNvPr>
          <p:cNvSpPr/>
          <p:nvPr/>
        </p:nvSpPr>
        <p:spPr>
          <a:xfrm>
            <a:off x="2668709" y="955564"/>
            <a:ext cx="8518579" cy="1290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ja-JP" altLang="en-US"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前端技术</a:t>
            </a:r>
            <a:endParaRPr lang="en-US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8DAD2F-3F4F-DB4D-9A6F-14D3CD44D6E1}"/>
              </a:ext>
            </a:extLst>
          </p:cNvPr>
          <p:cNvSpPr/>
          <p:nvPr/>
        </p:nvSpPr>
        <p:spPr>
          <a:xfrm>
            <a:off x="2668709" y="2414523"/>
            <a:ext cx="6339823" cy="125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ja-JP" altLang="en-US"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构建技术</a:t>
            </a:r>
            <a:endParaRPr lang="en-US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A5E762-5E30-2B49-A36A-F51AC9900FB4}"/>
              </a:ext>
            </a:extLst>
          </p:cNvPr>
          <p:cNvSpPr/>
          <p:nvPr/>
        </p:nvSpPr>
        <p:spPr>
          <a:xfrm>
            <a:off x="3219397" y="2614820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FFRouter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6429BC-3458-2A4B-8412-954E5CF5D258}"/>
              </a:ext>
            </a:extLst>
          </p:cNvPr>
          <p:cNvSpPr/>
          <p:nvPr/>
        </p:nvSpPr>
        <p:spPr>
          <a:xfrm>
            <a:off x="4542268" y="2614820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CF8CA0-3DB8-4B43-9924-E4E2EC7AD355}"/>
              </a:ext>
            </a:extLst>
          </p:cNvPr>
          <p:cNvSpPr/>
          <p:nvPr/>
        </p:nvSpPr>
        <p:spPr>
          <a:xfrm>
            <a:off x="5867751" y="3133545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RSA 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DES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65944D-E71A-4D4E-8DAB-6F448C10FDB9}"/>
              </a:ext>
            </a:extLst>
          </p:cNvPr>
          <p:cNvSpPr/>
          <p:nvPr/>
        </p:nvSpPr>
        <p:spPr>
          <a:xfrm>
            <a:off x="5867751" y="260367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Cocoapod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FC1E11-F00A-0449-AD52-BB74CED3724E}"/>
              </a:ext>
            </a:extLst>
          </p:cNvPr>
          <p:cNvSpPr/>
          <p:nvPr/>
        </p:nvSpPr>
        <p:spPr>
          <a:xfrm>
            <a:off x="3219397" y="316273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Carthage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EE84FA-6CD9-B544-B2C6-5AE70549C2AC}"/>
              </a:ext>
            </a:extLst>
          </p:cNvPr>
          <p:cNvSpPr/>
          <p:nvPr/>
        </p:nvSpPr>
        <p:spPr>
          <a:xfrm>
            <a:off x="4542268" y="314271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AfNetWork</a:t>
            </a:r>
            <a:endParaRPr lang="en-US" altLang="ja-JP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672596-A47F-3D46-AD5A-8ED087C6E873}"/>
              </a:ext>
            </a:extLst>
          </p:cNvPr>
          <p:cNvSpPr/>
          <p:nvPr/>
        </p:nvSpPr>
        <p:spPr>
          <a:xfrm>
            <a:off x="7190730" y="2603678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Jenkins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F41FBB-BA9F-F640-A7B7-0D5A851AB18E}"/>
              </a:ext>
            </a:extLst>
          </p:cNvPr>
          <p:cNvSpPr/>
          <p:nvPr/>
        </p:nvSpPr>
        <p:spPr>
          <a:xfrm>
            <a:off x="8155811" y="552981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构建规范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C4B3CA-4883-EC40-8999-ED2CD8D5825C}"/>
              </a:ext>
            </a:extLst>
          </p:cNvPr>
          <p:cNvSpPr/>
          <p:nvPr/>
        </p:nvSpPr>
        <p:spPr>
          <a:xfrm>
            <a:off x="3510747" y="5991305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版本规范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85C83C-CD3D-4C44-B65A-781BCBA0DE59}"/>
              </a:ext>
            </a:extLst>
          </p:cNvPr>
          <p:cNvSpPr/>
          <p:nvPr/>
        </p:nvSpPr>
        <p:spPr>
          <a:xfrm>
            <a:off x="2668709" y="3949552"/>
            <a:ext cx="6339823" cy="1159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ja-JP" altLang="en-US"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测试技术</a:t>
            </a:r>
            <a:endParaRPr lang="en-US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53C0C-8445-E545-8632-193D22F90DEE}"/>
              </a:ext>
            </a:extLst>
          </p:cNvPr>
          <p:cNvSpPr/>
          <p:nvPr/>
        </p:nvSpPr>
        <p:spPr>
          <a:xfrm>
            <a:off x="3219397" y="4121133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mock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0CBEAC-D900-6945-873F-4B38B9D542FA}"/>
              </a:ext>
            </a:extLst>
          </p:cNvPr>
          <p:cNvSpPr/>
          <p:nvPr/>
        </p:nvSpPr>
        <p:spPr>
          <a:xfrm>
            <a:off x="4542268" y="4121133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Kiwi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24066B-7466-6540-8DF9-BEBFE42008F9}"/>
              </a:ext>
            </a:extLst>
          </p:cNvPr>
          <p:cNvSpPr/>
          <p:nvPr/>
        </p:nvSpPr>
        <p:spPr>
          <a:xfrm>
            <a:off x="3219396" y="4642598"/>
            <a:ext cx="2091906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Robotframework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BA224E-988C-3E41-A5F6-365C6ED771C0}"/>
              </a:ext>
            </a:extLst>
          </p:cNvPr>
          <p:cNvSpPr/>
          <p:nvPr/>
        </p:nvSpPr>
        <p:spPr>
          <a:xfrm>
            <a:off x="5867750" y="4121133"/>
            <a:ext cx="1050067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Specta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5B285C-0026-4142-91CF-810EC2B3D548}"/>
              </a:ext>
            </a:extLst>
          </p:cNvPr>
          <p:cNvSpPr/>
          <p:nvPr/>
        </p:nvSpPr>
        <p:spPr>
          <a:xfrm>
            <a:off x="7190729" y="4121133"/>
            <a:ext cx="1050067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quick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DCE6CF-F5AE-5D47-AF6D-2D232811F706}"/>
              </a:ext>
            </a:extLst>
          </p:cNvPr>
          <p:cNvSpPr/>
          <p:nvPr/>
        </p:nvSpPr>
        <p:spPr>
          <a:xfrm>
            <a:off x="5089483" y="5991305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F6406-B931-D14B-89F3-839BE1DF8257}"/>
              </a:ext>
            </a:extLst>
          </p:cNvPr>
          <p:cNvSpPr/>
          <p:nvPr/>
        </p:nvSpPr>
        <p:spPr>
          <a:xfrm>
            <a:off x="8155811" y="5978254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发布规范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9287E0-AF62-4C4E-AD05-C19E975F843C}"/>
              </a:ext>
            </a:extLst>
          </p:cNvPr>
          <p:cNvSpPr/>
          <p:nvPr/>
        </p:nvSpPr>
        <p:spPr>
          <a:xfrm>
            <a:off x="7190730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React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Native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EF0E71-69CC-FF4D-9D60-94522777BF1D}"/>
              </a:ext>
            </a:extLst>
          </p:cNvPr>
          <p:cNvSpPr/>
          <p:nvPr/>
        </p:nvSpPr>
        <p:spPr>
          <a:xfrm>
            <a:off x="5867751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加密安全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698250-593B-0048-83CD-8B860E88F969}"/>
              </a:ext>
            </a:extLst>
          </p:cNvPr>
          <p:cNvSpPr/>
          <p:nvPr/>
        </p:nvSpPr>
        <p:spPr>
          <a:xfrm>
            <a:off x="3219397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ES6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20151A-A451-DD41-ABFB-9063A00B4010}"/>
              </a:ext>
            </a:extLst>
          </p:cNvPr>
          <p:cNvSpPr/>
          <p:nvPr/>
        </p:nvSpPr>
        <p:spPr>
          <a:xfrm>
            <a:off x="9205879" y="2444186"/>
            <a:ext cx="1981409" cy="2664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部署监控</a:t>
            </a:r>
            <a:endParaRPr lang="en-US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F0E132-E6CA-864B-8708-218672CE089B}"/>
              </a:ext>
            </a:extLst>
          </p:cNvPr>
          <p:cNvSpPr/>
          <p:nvPr/>
        </p:nvSpPr>
        <p:spPr>
          <a:xfrm>
            <a:off x="4542268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44D42E-32DC-314A-A07F-51E9FEC4E51F}"/>
              </a:ext>
            </a:extLst>
          </p:cNvPr>
          <p:cNvSpPr/>
          <p:nvPr/>
        </p:nvSpPr>
        <p:spPr>
          <a:xfrm>
            <a:off x="5867751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组件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化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F8E7E4-8F67-D745-93F6-0DD3BEB2042C}"/>
              </a:ext>
            </a:extLst>
          </p:cNvPr>
          <p:cNvSpPr/>
          <p:nvPr/>
        </p:nvSpPr>
        <p:spPr>
          <a:xfrm>
            <a:off x="7190730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国际化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5BCED-4525-0848-943A-1ED4E0B875A5}"/>
              </a:ext>
            </a:extLst>
          </p:cNvPr>
          <p:cNvSpPr/>
          <p:nvPr/>
        </p:nvSpPr>
        <p:spPr>
          <a:xfrm>
            <a:off x="3510747" y="552340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代码规范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78F427-9692-684E-B7FB-83A3DB805DC9}"/>
              </a:ext>
            </a:extLst>
          </p:cNvPr>
          <p:cNvSpPr/>
          <p:nvPr/>
        </p:nvSpPr>
        <p:spPr>
          <a:xfrm>
            <a:off x="5089483" y="552340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BB0AF1-DF1D-4C43-A52A-4DCBB2B77C56}"/>
              </a:ext>
            </a:extLst>
          </p:cNvPr>
          <p:cNvSpPr/>
          <p:nvPr/>
        </p:nvSpPr>
        <p:spPr>
          <a:xfrm>
            <a:off x="6668219" y="552081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</a:t>
            </a:r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BF734E-1A9F-6D45-9F04-968E5CBC56FC}"/>
              </a:ext>
            </a:extLst>
          </p:cNvPr>
          <p:cNvSpPr/>
          <p:nvPr/>
        </p:nvSpPr>
        <p:spPr>
          <a:xfrm>
            <a:off x="3219397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Hybrid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87AC4D-496F-714B-A87F-BA53AE7FE14B}"/>
              </a:ext>
            </a:extLst>
          </p:cNvPr>
          <p:cNvSpPr/>
          <p:nvPr/>
        </p:nvSpPr>
        <p:spPr>
          <a:xfrm>
            <a:off x="4542268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IB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BD7B2A-4ACB-6440-9C49-0A70EB2A4026}"/>
              </a:ext>
            </a:extLst>
          </p:cNvPr>
          <p:cNvSpPr/>
          <p:nvPr/>
        </p:nvSpPr>
        <p:spPr>
          <a:xfrm>
            <a:off x="8516105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热更新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42A6F0-613E-194B-9CEB-EEC568D21F90}"/>
              </a:ext>
            </a:extLst>
          </p:cNvPr>
          <p:cNvSpPr/>
          <p:nvPr/>
        </p:nvSpPr>
        <p:spPr>
          <a:xfrm>
            <a:off x="9840284" y="1732377"/>
            <a:ext cx="1050068" cy="32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持续集成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CB2C81-7E7D-D34E-A676-2449194AEB18}"/>
              </a:ext>
            </a:extLst>
          </p:cNvPr>
          <p:cNvSpPr/>
          <p:nvPr/>
        </p:nvSpPr>
        <p:spPr>
          <a:xfrm>
            <a:off x="9671117" y="2950887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数据埋点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0A6C9C-CFBA-6E49-ABEC-FDCB249A0310}"/>
              </a:ext>
            </a:extLst>
          </p:cNvPr>
          <p:cNvSpPr/>
          <p:nvPr/>
        </p:nvSpPr>
        <p:spPr>
          <a:xfrm>
            <a:off x="9671117" y="4043374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</a:t>
            </a:r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性能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D9E0D9-9260-0B4A-8A40-180CC546FDCB}"/>
              </a:ext>
            </a:extLst>
          </p:cNvPr>
          <p:cNvSpPr/>
          <p:nvPr/>
        </p:nvSpPr>
        <p:spPr>
          <a:xfrm>
            <a:off x="9671117" y="351971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崩溃收集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212B3A-AFE5-F04A-9FB4-2767D7419247}"/>
              </a:ext>
            </a:extLst>
          </p:cNvPr>
          <p:cNvSpPr/>
          <p:nvPr/>
        </p:nvSpPr>
        <p:spPr>
          <a:xfrm>
            <a:off x="9671117" y="459002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内存泄漏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517EDC-D921-E149-810F-46105A0C570F}"/>
              </a:ext>
            </a:extLst>
          </p:cNvPr>
          <p:cNvSpPr/>
          <p:nvPr/>
        </p:nvSpPr>
        <p:spPr>
          <a:xfrm>
            <a:off x="6696866" y="5984494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自动化规范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0C406F-5CB9-F44A-B4EC-A10F11D8B783}"/>
              </a:ext>
            </a:extLst>
          </p:cNvPr>
          <p:cNvSpPr/>
          <p:nvPr/>
        </p:nvSpPr>
        <p:spPr>
          <a:xfrm>
            <a:off x="8516105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OC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7C9899-2FA9-7C45-8E78-B15A414DA097}"/>
              </a:ext>
            </a:extLst>
          </p:cNvPr>
          <p:cNvSpPr/>
          <p:nvPr/>
        </p:nvSpPr>
        <p:spPr>
          <a:xfrm>
            <a:off x="9840284" y="113099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SWIFT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9" name="标题 1">
            <a:extLst>
              <a:ext uri="{FF2B5EF4-FFF2-40B4-BE49-F238E27FC236}">
                <a16:creationId xmlns:a16="http://schemas.microsoft.com/office/drawing/2014/main" id="{D060F734-6E18-6D4F-95A7-0B981A6458E0}"/>
              </a:ext>
            </a:extLst>
          </p:cNvPr>
          <p:cNvSpPr txBox="1">
            <a:spLocks/>
          </p:cNvSpPr>
          <p:nvPr/>
        </p:nvSpPr>
        <p:spPr>
          <a:xfrm>
            <a:off x="645694" y="11080"/>
            <a:ext cx="10515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ja-JP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技术架构蓝图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CEECB7D-B8CC-0E4F-90BB-B5C69E22B890}"/>
              </a:ext>
            </a:extLst>
          </p:cNvPr>
          <p:cNvSpPr/>
          <p:nvPr/>
        </p:nvSpPr>
        <p:spPr>
          <a:xfrm>
            <a:off x="553685" y="1346428"/>
            <a:ext cx="720000" cy="72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大前端</a:t>
            </a:r>
            <a:endParaRPr lang="en-US" sz="12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711E5D4-6391-814F-8FB9-31C8C81C55C0}"/>
              </a:ext>
            </a:extLst>
          </p:cNvPr>
          <p:cNvSpPr/>
          <p:nvPr/>
        </p:nvSpPr>
        <p:spPr>
          <a:xfrm>
            <a:off x="1398947" y="1982312"/>
            <a:ext cx="720000" cy="72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应用支持</a:t>
            </a:r>
            <a:endParaRPr lang="en-US" sz="1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4159540-5277-F847-BF09-2DA632E8DD5C}"/>
              </a:ext>
            </a:extLst>
          </p:cNvPr>
          <p:cNvSpPr/>
          <p:nvPr/>
        </p:nvSpPr>
        <p:spPr>
          <a:xfrm>
            <a:off x="678947" y="3048838"/>
            <a:ext cx="720000" cy="72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标准化</a:t>
            </a:r>
            <a:endParaRPr lang="en-US" sz="12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664C2-2B2E-EC46-8475-ED07227262F6}"/>
              </a:ext>
            </a:extLst>
          </p:cNvPr>
          <p:cNvSpPr/>
          <p:nvPr/>
        </p:nvSpPr>
        <p:spPr>
          <a:xfrm>
            <a:off x="1313365" y="4001943"/>
            <a:ext cx="720000" cy="72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高效</a:t>
            </a:r>
            <a:endParaRPr lang="en-US" sz="12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52C6165-18D4-B342-A0E4-7771D6B8C521}"/>
              </a:ext>
            </a:extLst>
          </p:cNvPr>
          <p:cNvSpPr/>
          <p:nvPr/>
        </p:nvSpPr>
        <p:spPr>
          <a:xfrm>
            <a:off x="826782" y="4970198"/>
            <a:ext cx="720000" cy="720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体验</a:t>
            </a:r>
            <a:endParaRPr lang="en-US" sz="1200" dirty="0"/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7978B873-363A-BA4D-8719-B8E28EE393D8}"/>
              </a:ext>
            </a:extLst>
          </p:cNvPr>
          <p:cNvSpPr/>
          <p:nvPr/>
        </p:nvSpPr>
        <p:spPr>
          <a:xfrm>
            <a:off x="9734547" y="5520811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注释</a:t>
            </a:r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FDB59C92-BFA3-F244-87C6-6FE5406D27A7}"/>
              </a:ext>
            </a:extLst>
          </p:cNvPr>
          <p:cNvSpPr/>
          <p:nvPr/>
        </p:nvSpPr>
        <p:spPr>
          <a:xfrm>
            <a:off x="9734547" y="5978254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文件</a:t>
            </a:r>
            <a:r>
              <a:rPr lang="ja-JP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规范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48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E22A7-42B9-8A4F-B0D8-3E5AFB69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823"/>
          </a:xfrm>
        </p:spPr>
        <p:txBody>
          <a:bodyPr/>
          <a:lstStyle/>
          <a:p>
            <a:pPr algn="ctr"/>
            <a:r>
              <a:rPr kumimoji="1" lang="en-US" altLang="zh-CN" dirty="0"/>
              <a:t>App</a:t>
            </a:r>
            <a:r>
              <a:rPr kumimoji="1" lang="zh-CN" altLang="en-US" dirty="0"/>
              <a:t> 架构图</a:t>
            </a:r>
          </a:p>
        </p:txBody>
      </p:sp>
      <p:sp>
        <p:nvSpPr>
          <p:cNvPr id="4" name="Rectangle 104">
            <a:extLst>
              <a:ext uri="{FF2B5EF4-FFF2-40B4-BE49-F238E27FC236}">
                <a16:creationId xmlns:a16="http://schemas.microsoft.com/office/drawing/2014/main" id="{73170A5E-2343-F84A-BC03-18D986EA4A34}"/>
              </a:ext>
            </a:extLst>
          </p:cNvPr>
          <p:cNvSpPr/>
          <p:nvPr/>
        </p:nvSpPr>
        <p:spPr>
          <a:xfrm>
            <a:off x="546370" y="1690688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展示层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Rectangle 104">
            <a:extLst>
              <a:ext uri="{FF2B5EF4-FFF2-40B4-BE49-F238E27FC236}">
                <a16:creationId xmlns:a16="http://schemas.microsoft.com/office/drawing/2014/main" id="{A50DECD2-F855-844F-88B3-EA2A95D2472F}"/>
              </a:ext>
            </a:extLst>
          </p:cNvPr>
          <p:cNvSpPr/>
          <p:nvPr/>
        </p:nvSpPr>
        <p:spPr>
          <a:xfrm>
            <a:off x="546370" y="2929326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业务层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Rectangle 104">
            <a:extLst>
              <a:ext uri="{FF2B5EF4-FFF2-40B4-BE49-F238E27FC236}">
                <a16:creationId xmlns:a16="http://schemas.microsoft.com/office/drawing/2014/main" id="{ABE2C562-12AD-5D43-8BDB-82A911E50130}"/>
              </a:ext>
            </a:extLst>
          </p:cNvPr>
          <p:cNvSpPr/>
          <p:nvPr/>
        </p:nvSpPr>
        <p:spPr>
          <a:xfrm>
            <a:off x="546370" y="4167964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数据层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Rectangle 104">
            <a:extLst>
              <a:ext uri="{FF2B5EF4-FFF2-40B4-BE49-F238E27FC236}">
                <a16:creationId xmlns:a16="http://schemas.microsoft.com/office/drawing/2014/main" id="{F663EF55-6D7D-C74C-BC49-D7F8089BC26C}"/>
              </a:ext>
            </a:extLst>
          </p:cNvPr>
          <p:cNvSpPr/>
          <p:nvPr/>
        </p:nvSpPr>
        <p:spPr>
          <a:xfrm>
            <a:off x="546370" y="5406602"/>
            <a:ext cx="10011383" cy="1159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基础模块</a:t>
            </a:r>
            <a:endParaRPr lang="en-US" altLang="zh-CN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48CF835-5E88-124F-85BD-EA63D7F6CF32}"/>
              </a:ext>
            </a:extLst>
          </p:cNvPr>
          <p:cNvSpPr/>
          <p:nvPr/>
        </p:nvSpPr>
        <p:spPr>
          <a:xfrm>
            <a:off x="1653244" y="1884765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启动引导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8B3B8DFA-1C8C-1A4B-850A-B7D4FD489C60}"/>
              </a:ext>
            </a:extLst>
          </p:cNvPr>
          <p:cNvSpPr/>
          <p:nvPr/>
        </p:nvSpPr>
        <p:spPr>
          <a:xfrm>
            <a:off x="2995162" y="1880873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登录注册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Rectangle 45">
            <a:extLst>
              <a:ext uri="{FF2B5EF4-FFF2-40B4-BE49-F238E27FC236}">
                <a16:creationId xmlns:a16="http://schemas.microsoft.com/office/drawing/2014/main" id="{6EA817DC-BE83-0444-BD7D-CA6BD9D07FEC}"/>
              </a:ext>
            </a:extLst>
          </p:cNvPr>
          <p:cNvSpPr/>
          <p:nvPr/>
        </p:nvSpPr>
        <p:spPr>
          <a:xfrm>
            <a:off x="4337060" y="1894034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轮播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Banner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Rectangle 45">
            <a:extLst>
              <a:ext uri="{FF2B5EF4-FFF2-40B4-BE49-F238E27FC236}">
                <a16:creationId xmlns:a16="http://schemas.microsoft.com/office/drawing/2014/main" id="{9C7BA9D6-94BD-2D4F-95D4-7A54FD884D96}"/>
              </a:ext>
            </a:extLst>
          </p:cNvPr>
          <p:cNvSpPr/>
          <p:nvPr/>
        </p:nvSpPr>
        <p:spPr>
          <a:xfrm>
            <a:off x="1653244" y="2399307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启动广告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8E28473F-9A88-544A-8FC8-5446F992B64E}"/>
              </a:ext>
            </a:extLst>
          </p:cNvPr>
          <p:cNvSpPr/>
          <p:nvPr/>
        </p:nvSpPr>
        <p:spPr>
          <a:xfrm>
            <a:off x="2995162" y="2410144"/>
            <a:ext cx="2391966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上提下拉刷新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7758E7DB-A2E0-D74A-943D-B306A633B439}"/>
              </a:ext>
            </a:extLst>
          </p:cNvPr>
          <p:cNvSpPr/>
          <p:nvPr/>
        </p:nvSpPr>
        <p:spPr>
          <a:xfrm>
            <a:off x="8045962" y="1894033"/>
            <a:ext cx="1880162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产品页面展示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2FEB6303-E88C-8D48-995C-A7426D6338E4}"/>
              </a:ext>
            </a:extLst>
          </p:cNvPr>
          <p:cNvSpPr/>
          <p:nvPr/>
        </p:nvSpPr>
        <p:spPr>
          <a:xfrm>
            <a:off x="5678958" y="2410144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弹窗提示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63975FCF-2E7D-5F4A-9B32-D5EFD3A26A81}"/>
              </a:ext>
            </a:extLst>
          </p:cNvPr>
          <p:cNvSpPr/>
          <p:nvPr/>
        </p:nvSpPr>
        <p:spPr>
          <a:xfrm>
            <a:off x="5678958" y="1894035"/>
            <a:ext cx="2075174" cy="3259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网络异常提示、重新加载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FCE3E891-45F7-CD47-90EC-B83334299A2E}"/>
              </a:ext>
            </a:extLst>
          </p:cNvPr>
          <p:cNvSpPr/>
          <p:nvPr/>
        </p:nvSpPr>
        <p:spPr>
          <a:xfrm>
            <a:off x="1653244" y="318315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统计埋点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3CD7512E-9AFD-7943-8127-5720F4CF73AC}"/>
              </a:ext>
            </a:extLst>
          </p:cNvPr>
          <p:cNvSpPr/>
          <p:nvPr/>
        </p:nvSpPr>
        <p:spPr>
          <a:xfrm>
            <a:off x="1653243" y="4175767"/>
            <a:ext cx="7957683" cy="511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网络请求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197F3685-FBE7-9F45-943A-23A60A4C798A}"/>
              </a:ext>
            </a:extLst>
          </p:cNvPr>
          <p:cNvSpPr/>
          <p:nvPr/>
        </p:nvSpPr>
        <p:spPr>
          <a:xfrm>
            <a:off x="1653243" y="4717503"/>
            <a:ext cx="8784535" cy="579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数据存储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8BC45430-850F-CE48-9615-6360D84B1ED1}"/>
              </a:ext>
            </a:extLst>
          </p:cNvPr>
          <p:cNvSpPr/>
          <p:nvPr/>
        </p:nvSpPr>
        <p:spPr>
          <a:xfrm>
            <a:off x="2995161" y="3183159"/>
            <a:ext cx="1547655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崩溃收集 </a:t>
            </a:r>
            <a:r>
              <a:rPr lang="en-US" altLang="zh-CN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Fabric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Rectangle 94">
            <a:extLst>
              <a:ext uri="{FF2B5EF4-FFF2-40B4-BE49-F238E27FC236}">
                <a16:creationId xmlns:a16="http://schemas.microsoft.com/office/drawing/2014/main" id="{7C73F6E9-CE49-5742-ACD0-621094BDE933}"/>
              </a:ext>
            </a:extLst>
          </p:cNvPr>
          <p:cNvSpPr/>
          <p:nvPr/>
        </p:nvSpPr>
        <p:spPr>
          <a:xfrm>
            <a:off x="2706266" y="4843338"/>
            <a:ext cx="942238" cy="32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Plist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Rectangle 95">
            <a:extLst>
              <a:ext uri="{FF2B5EF4-FFF2-40B4-BE49-F238E27FC236}">
                <a16:creationId xmlns:a16="http://schemas.microsoft.com/office/drawing/2014/main" id="{E8813BCA-4B04-3545-AC9D-1B7A9D5C9E2C}"/>
              </a:ext>
            </a:extLst>
          </p:cNvPr>
          <p:cNvSpPr/>
          <p:nvPr/>
        </p:nvSpPr>
        <p:spPr>
          <a:xfrm>
            <a:off x="3789033" y="4843185"/>
            <a:ext cx="962530" cy="32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FMDB</a:t>
            </a:r>
          </a:p>
        </p:txBody>
      </p:sp>
      <p:sp>
        <p:nvSpPr>
          <p:cNvPr id="22" name="Rectangle 96">
            <a:extLst>
              <a:ext uri="{FF2B5EF4-FFF2-40B4-BE49-F238E27FC236}">
                <a16:creationId xmlns:a16="http://schemas.microsoft.com/office/drawing/2014/main" id="{02FF4659-07CB-4846-9B61-46A3135C29C0}"/>
              </a:ext>
            </a:extLst>
          </p:cNvPr>
          <p:cNvSpPr/>
          <p:nvPr/>
        </p:nvSpPr>
        <p:spPr>
          <a:xfrm>
            <a:off x="5990428" y="4833677"/>
            <a:ext cx="1310023" cy="32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NSUserDefault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Rectangle 97">
            <a:extLst>
              <a:ext uri="{FF2B5EF4-FFF2-40B4-BE49-F238E27FC236}">
                <a16:creationId xmlns:a16="http://schemas.microsoft.com/office/drawing/2014/main" id="{A9729128-5A69-9444-AF51-1C6C85B4447A}"/>
              </a:ext>
            </a:extLst>
          </p:cNvPr>
          <p:cNvSpPr/>
          <p:nvPr/>
        </p:nvSpPr>
        <p:spPr>
          <a:xfrm>
            <a:off x="4892092" y="4837035"/>
            <a:ext cx="962530" cy="32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File</a:t>
            </a:r>
          </a:p>
        </p:txBody>
      </p:sp>
      <p:sp>
        <p:nvSpPr>
          <p:cNvPr id="28" name="Rectangle 94">
            <a:extLst>
              <a:ext uri="{FF2B5EF4-FFF2-40B4-BE49-F238E27FC236}">
                <a16:creationId xmlns:a16="http://schemas.microsoft.com/office/drawing/2014/main" id="{BC66BBE5-BD64-C547-9FCD-D65DF729D25C}"/>
              </a:ext>
            </a:extLst>
          </p:cNvPr>
          <p:cNvSpPr/>
          <p:nvPr/>
        </p:nvSpPr>
        <p:spPr>
          <a:xfrm>
            <a:off x="2703312" y="4282727"/>
            <a:ext cx="942238" cy="32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Alamofire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9" name="Rectangle 104">
            <a:extLst>
              <a:ext uri="{FF2B5EF4-FFF2-40B4-BE49-F238E27FC236}">
                <a16:creationId xmlns:a16="http://schemas.microsoft.com/office/drawing/2014/main" id="{DF6D456D-3749-7B42-9261-87E53636CB6F}"/>
              </a:ext>
            </a:extLst>
          </p:cNvPr>
          <p:cNvSpPr/>
          <p:nvPr/>
        </p:nvSpPr>
        <p:spPr>
          <a:xfrm>
            <a:off x="10870013" y="1690688"/>
            <a:ext cx="968549" cy="4875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组件化路由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BE632163-5F8E-B644-9C46-B7724A5F3EB0}"/>
              </a:ext>
            </a:extLst>
          </p:cNvPr>
          <p:cNvSpPr/>
          <p:nvPr/>
        </p:nvSpPr>
        <p:spPr>
          <a:xfrm>
            <a:off x="1653243" y="366621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日志上报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8A514235-93BC-C84D-8633-2C1BB2C31D03}"/>
              </a:ext>
            </a:extLst>
          </p:cNvPr>
          <p:cNvSpPr/>
          <p:nvPr/>
        </p:nvSpPr>
        <p:spPr>
          <a:xfrm>
            <a:off x="1653243" y="5472393"/>
            <a:ext cx="5759234" cy="5997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加解密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924D84B3-B465-8943-A20A-073A2C129737}"/>
              </a:ext>
            </a:extLst>
          </p:cNvPr>
          <p:cNvSpPr/>
          <p:nvPr/>
        </p:nvSpPr>
        <p:spPr>
          <a:xfrm>
            <a:off x="1653243" y="6181440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推送通知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0A9A2E07-177C-5A45-B48A-1C4469D08D83}"/>
              </a:ext>
            </a:extLst>
          </p:cNvPr>
          <p:cNvSpPr/>
          <p:nvPr/>
        </p:nvSpPr>
        <p:spPr>
          <a:xfrm>
            <a:off x="2910696" y="6181440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加载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9153BEEF-002D-AC4F-9491-E2B754C83EA1}"/>
              </a:ext>
            </a:extLst>
          </p:cNvPr>
          <p:cNvSpPr/>
          <p:nvPr/>
        </p:nvSpPr>
        <p:spPr>
          <a:xfrm>
            <a:off x="6995894" y="2410144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语言国际化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:a16="http://schemas.microsoft.com/office/drawing/2014/main" id="{161F5502-9A37-D74B-8657-05EBBA647BA4}"/>
              </a:ext>
            </a:extLst>
          </p:cNvPr>
          <p:cNvSpPr/>
          <p:nvPr/>
        </p:nvSpPr>
        <p:spPr>
          <a:xfrm>
            <a:off x="2441643" y="5586111"/>
            <a:ext cx="956310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RSA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6" name="Rectangle 75">
            <a:extLst>
              <a:ext uri="{FF2B5EF4-FFF2-40B4-BE49-F238E27FC236}">
                <a16:creationId xmlns:a16="http://schemas.microsoft.com/office/drawing/2014/main" id="{A06E2480-5FC4-C84D-935E-CE82A65CDA6C}"/>
              </a:ext>
            </a:extLst>
          </p:cNvPr>
          <p:cNvSpPr/>
          <p:nvPr/>
        </p:nvSpPr>
        <p:spPr>
          <a:xfrm>
            <a:off x="3596943" y="5601125"/>
            <a:ext cx="1101776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DES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7" name="Rectangle 76">
            <a:extLst>
              <a:ext uri="{FF2B5EF4-FFF2-40B4-BE49-F238E27FC236}">
                <a16:creationId xmlns:a16="http://schemas.microsoft.com/office/drawing/2014/main" id="{E7351AF8-5673-DE4E-95E8-531798B7EA35}"/>
              </a:ext>
            </a:extLst>
          </p:cNvPr>
          <p:cNvSpPr/>
          <p:nvPr/>
        </p:nvSpPr>
        <p:spPr>
          <a:xfrm>
            <a:off x="4897709" y="5595296"/>
            <a:ext cx="1050068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AES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8" name="Rectangle 77">
            <a:extLst>
              <a:ext uri="{FF2B5EF4-FFF2-40B4-BE49-F238E27FC236}">
                <a16:creationId xmlns:a16="http://schemas.microsoft.com/office/drawing/2014/main" id="{98B633C0-F07F-8A4D-BA57-9314C6546A21}"/>
              </a:ext>
            </a:extLst>
          </p:cNvPr>
          <p:cNvSpPr/>
          <p:nvPr/>
        </p:nvSpPr>
        <p:spPr>
          <a:xfrm>
            <a:off x="6146767" y="5595296"/>
            <a:ext cx="1101776" cy="342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MD5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9" name="Rectangle 45">
            <a:extLst>
              <a:ext uri="{FF2B5EF4-FFF2-40B4-BE49-F238E27FC236}">
                <a16:creationId xmlns:a16="http://schemas.microsoft.com/office/drawing/2014/main" id="{A67BDA78-1DE3-0544-BCD3-F0A4C41BDA50}"/>
              </a:ext>
            </a:extLst>
          </p:cNvPr>
          <p:cNvSpPr/>
          <p:nvPr/>
        </p:nvSpPr>
        <p:spPr>
          <a:xfrm>
            <a:off x="8798821" y="4846688"/>
            <a:ext cx="1251406" cy="302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KeyChain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存储</a:t>
            </a: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0" name="Rectangle 45">
            <a:extLst>
              <a:ext uri="{FF2B5EF4-FFF2-40B4-BE49-F238E27FC236}">
                <a16:creationId xmlns:a16="http://schemas.microsoft.com/office/drawing/2014/main" id="{875FCA78-08B5-274C-88C3-8954A050A165}"/>
              </a:ext>
            </a:extLst>
          </p:cNvPr>
          <p:cNvSpPr/>
          <p:nvPr/>
        </p:nvSpPr>
        <p:spPr>
          <a:xfrm>
            <a:off x="5574193" y="6181440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设备信息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187A28D4-FEF1-5447-A8DE-AEA04E7C19A4}"/>
              </a:ext>
            </a:extLst>
          </p:cNvPr>
          <p:cNvSpPr/>
          <p:nvPr/>
        </p:nvSpPr>
        <p:spPr>
          <a:xfrm>
            <a:off x="6775417" y="618143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字符串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93A0BB71-8D65-FA41-BFDE-56462A8866DD}"/>
              </a:ext>
            </a:extLst>
          </p:cNvPr>
          <p:cNvSpPr/>
          <p:nvPr/>
        </p:nvSpPr>
        <p:spPr>
          <a:xfrm>
            <a:off x="7935975" y="6179228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日期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3EE87311-631F-0D40-91FF-47E624F88774}"/>
              </a:ext>
            </a:extLst>
          </p:cNvPr>
          <p:cNvSpPr/>
          <p:nvPr/>
        </p:nvSpPr>
        <p:spPr>
          <a:xfrm>
            <a:off x="9173109" y="6179227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其它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Rectangle 94">
            <a:extLst>
              <a:ext uri="{FF2B5EF4-FFF2-40B4-BE49-F238E27FC236}">
                <a16:creationId xmlns:a16="http://schemas.microsoft.com/office/drawing/2014/main" id="{0EA80808-34CC-D940-A12D-19352C84CB90}"/>
              </a:ext>
            </a:extLst>
          </p:cNvPr>
          <p:cNvSpPr/>
          <p:nvPr/>
        </p:nvSpPr>
        <p:spPr>
          <a:xfrm>
            <a:off x="7412477" y="4842089"/>
            <a:ext cx="1251406" cy="328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数据缓存清理</a:t>
            </a:r>
            <a:endParaRPr lang="en-US" sz="12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817043DF-7D82-3D40-BB3C-22B059E380FE}"/>
              </a:ext>
            </a:extLst>
          </p:cNvPr>
          <p:cNvSpPr/>
          <p:nvPr/>
        </p:nvSpPr>
        <p:spPr>
          <a:xfrm>
            <a:off x="2969221" y="3665382"/>
            <a:ext cx="1050068" cy="32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内存泄漏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084EDAE6-D547-E646-8A80-79989BC93E94}"/>
              </a:ext>
            </a:extLst>
          </p:cNvPr>
          <p:cNvSpPr/>
          <p:nvPr/>
        </p:nvSpPr>
        <p:spPr>
          <a:xfrm>
            <a:off x="4817493" y="3183159"/>
            <a:ext cx="1880162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产品业务需求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89C0D02B-0696-1F40-9CCE-38E33B4FAC25}"/>
              </a:ext>
            </a:extLst>
          </p:cNvPr>
          <p:cNvSpPr/>
          <p:nvPr/>
        </p:nvSpPr>
        <p:spPr>
          <a:xfrm>
            <a:off x="7756499" y="5594269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热更新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F4D5499C-8042-2F44-AA8A-0C49FBF92C4A}"/>
              </a:ext>
            </a:extLst>
          </p:cNvPr>
          <p:cNvSpPr/>
          <p:nvPr/>
        </p:nvSpPr>
        <p:spPr>
          <a:xfrm>
            <a:off x="8934723" y="5594268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图片缓存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02A124EA-7D56-1C41-B27B-91C4BED113CE}"/>
              </a:ext>
            </a:extLst>
          </p:cNvPr>
          <p:cNvSpPr/>
          <p:nvPr/>
        </p:nvSpPr>
        <p:spPr>
          <a:xfrm>
            <a:off x="3811765" y="4287626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请求加密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11ECD0F0-5F0E-6949-BA02-C8B86D8AC25F}"/>
              </a:ext>
            </a:extLst>
          </p:cNvPr>
          <p:cNvSpPr/>
          <p:nvPr/>
        </p:nvSpPr>
        <p:spPr>
          <a:xfrm>
            <a:off x="4978402" y="4287626"/>
            <a:ext cx="1401112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JSON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数据解析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E71E8C-4D25-E441-9AEC-A4A2D1AEF89E}"/>
              </a:ext>
            </a:extLst>
          </p:cNvPr>
          <p:cNvSpPr/>
          <p:nvPr/>
        </p:nvSpPr>
        <p:spPr>
          <a:xfrm>
            <a:off x="4159809" y="6179226"/>
            <a:ext cx="1050068" cy="325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图片处理</a:t>
            </a:r>
            <a:endParaRPr 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19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174</Words>
  <Application>Microsoft Macintosh PowerPoint</Application>
  <PresentationFormat>宽屏</PresentationFormat>
  <Paragraphs>94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Microsoft YaHei Light</vt:lpstr>
      <vt:lpstr>Arial</vt:lpstr>
      <vt:lpstr>Calibri</vt:lpstr>
      <vt:lpstr>Calibri Light</vt:lpstr>
      <vt:lpstr>Office Theme</vt:lpstr>
      <vt:lpstr>PowerPoint 演示文稿</vt:lpstr>
      <vt:lpstr>App 架构图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Kris</dc:creator>
  <cp:lastModifiedBy>Microsoft Office User</cp:lastModifiedBy>
  <cp:revision>89</cp:revision>
  <dcterms:created xsi:type="dcterms:W3CDTF">2019-01-22T13:06:49Z</dcterms:created>
  <dcterms:modified xsi:type="dcterms:W3CDTF">2019-02-12T02:02:04Z</dcterms:modified>
</cp:coreProperties>
</file>