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D9D4607-33A9-4DF9-A573-9CD83E63F882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8547F4-D188-460C-BD50-50779D0FB713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lr/grammars-v4/" TargetMode="External"/><Relationship Id="rId2" Type="http://schemas.openxmlformats.org/officeDocument/2006/relationships/hyperlink" Target="http://minikanre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47801"/>
          </a:xfrm>
        </p:spPr>
        <p:txBody>
          <a:bodyPr/>
          <a:lstStyle/>
          <a:p>
            <a:r>
              <a:rPr lang="en-US" dirty="0" err="1" smtClean="0"/>
              <a:t>PyLogic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David Felipe Rico Hernandez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Gabriel Esteban </a:t>
            </a:r>
            <a:r>
              <a:rPr lang="en-US" dirty="0" err="1" smtClean="0">
                <a:solidFill>
                  <a:schemeClr val="tx1"/>
                </a:solidFill>
              </a:rPr>
              <a:t>Bejarano</a:t>
            </a:r>
            <a:r>
              <a:rPr lang="en-US" dirty="0" smtClean="0">
                <a:solidFill>
                  <a:schemeClr val="tx1"/>
                </a:solidFill>
              </a:rPr>
              <a:t> Delgado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4525963"/>
          </a:xfrm>
        </p:spPr>
        <p:txBody>
          <a:bodyPr/>
          <a:lstStyle/>
          <a:p>
            <a:r>
              <a:rPr lang="es-CO" dirty="0">
                <a:hlinkClick r:id="rId2"/>
              </a:rPr>
              <a:t>http://minikanren.org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https://github.com/antlr/grammars-v4</a:t>
            </a:r>
            <a:r>
              <a:rPr lang="es-CO" dirty="0" smtClean="0">
                <a:hlinkClick r:id="rId3"/>
              </a:rPr>
              <a:t>/</a:t>
            </a:r>
            <a:r>
              <a:rPr lang="es-CO" dirty="0" smtClean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46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Problema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tratar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Notable </a:t>
            </a:r>
            <a:r>
              <a:rPr lang="en-US" sz="2400" dirty="0" err="1" smtClean="0">
                <a:solidFill>
                  <a:schemeClr val="tx1"/>
                </a:solidFill>
              </a:rPr>
              <a:t>dificultad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para </a:t>
            </a:r>
            <a:r>
              <a:rPr lang="en-US" sz="2400" dirty="0" err="1">
                <a:solidFill>
                  <a:schemeClr val="tx1"/>
                </a:solidFill>
              </a:rPr>
              <a:t>implementar</a:t>
            </a:r>
            <a:r>
              <a:rPr lang="en-US" sz="2400" dirty="0">
                <a:solidFill>
                  <a:schemeClr val="tx1"/>
                </a:solidFill>
              </a:rPr>
              <a:t> el </a:t>
            </a:r>
            <a:r>
              <a:rPr lang="en-US" sz="2400" dirty="0" err="1">
                <a:solidFill>
                  <a:schemeClr val="tx1"/>
                </a:solidFill>
              </a:rPr>
              <a:t>paradigma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programacion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logica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lenguajes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iperativos</a:t>
            </a:r>
            <a:r>
              <a:rPr lang="en-US" sz="240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Solucion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Extender el </a:t>
            </a:r>
            <a:r>
              <a:rPr lang="en-US" sz="2400" dirty="0" err="1">
                <a:solidFill>
                  <a:schemeClr val="tx1"/>
                </a:solidFill>
              </a:rPr>
              <a:t>lenguaje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programacion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desde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gramatica</a:t>
            </a:r>
            <a:r>
              <a:rPr lang="en-US" sz="2400" dirty="0">
                <a:solidFill>
                  <a:schemeClr val="tx1"/>
                </a:solidFill>
              </a:rPr>
              <a:t> para </a:t>
            </a:r>
            <a:r>
              <a:rPr lang="en-US" sz="2400" dirty="0" err="1">
                <a:solidFill>
                  <a:schemeClr val="tx1"/>
                </a:solidFill>
              </a:rPr>
              <a:t>facilitar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</a:rPr>
              <a:t>implementaci</a:t>
            </a:r>
            <a:r>
              <a:rPr lang="en-US" sz="2400" dirty="0" err="1">
                <a:solidFill>
                  <a:schemeClr val="tx1"/>
                </a:solidFill>
              </a:rPr>
              <a:t>o</a:t>
            </a:r>
            <a:r>
              <a:rPr lang="en-US" sz="24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del </a:t>
            </a:r>
            <a:r>
              <a:rPr lang="en-US" sz="2400" dirty="0" err="1">
                <a:solidFill>
                  <a:schemeClr val="tx1"/>
                </a:solidFill>
              </a:rPr>
              <a:t>paradigma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programacion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logica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07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Motivación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/>
          <a:lstStyle/>
          <a:p>
            <a:r>
              <a:rPr lang="es-CO" sz="2800" dirty="0" smtClean="0">
                <a:solidFill>
                  <a:schemeClr val="tx1"/>
                </a:solidFill>
              </a:rPr>
              <a:t>Al extender la gramática de un lenguaje de propósito general y adaptarla al paradigma de programación lógica, da la oportunidad de aprender el paradigma de manera mas fácil teniendo como base la facilidad de una técnica mas conocida</a:t>
            </a:r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603448"/>
            <a:ext cx="8229600" cy="1600200"/>
          </a:xfrm>
        </p:spPr>
        <p:txBody>
          <a:bodyPr/>
          <a:lstStyle/>
          <a:p>
            <a:r>
              <a:rPr lang="es-CO" dirty="0" smtClean="0"/>
              <a:t>Antecedentes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La introducción de este paradigma en los lenguajes de propósito general ha sido posible con librerías, entre las mas conocidas esta </a:t>
            </a:r>
            <a:r>
              <a:rPr lang="es-CO" sz="2000" dirty="0" err="1" smtClean="0">
                <a:solidFill>
                  <a:schemeClr val="tx1"/>
                </a:solidFill>
              </a:rPr>
              <a:t>Kanren</a:t>
            </a:r>
            <a:r>
              <a:rPr lang="es-CO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311511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Aplicación propuesta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chemeClr val="tx1"/>
                </a:solidFill>
              </a:rPr>
              <a:t>Desarrollar un lenguaje de programación multiparadigma que permita programación lógica declarativa y programación clásica imperativa.</a:t>
            </a:r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1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Implementación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09411"/>
            <a:ext cx="8229600" cy="452596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chemeClr val="tx1"/>
                </a:solidFill>
              </a:rPr>
              <a:t>Se estableció como base la gramática de Python 3 para extender, se le agrego las reglas para el uso de programación lógica y con la herramienta </a:t>
            </a:r>
            <a:r>
              <a:rPr lang="es-CO" sz="2800" dirty="0" err="1" smtClean="0">
                <a:solidFill>
                  <a:schemeClr val="tx1"/>
                </a:solidFill>
              </a:rPr>
              <a:t>antlr</a:t>
            </a:r>
            <a:r>
              <a:rPr lang="es-CO" sz="2800" dirty="0" smtClean="0">
                <a:solidFill>
                  <a:schemeClr val="tx1"/>
                </a:solidFill>
              </a:rPr>
              <a:t> se crea el interprete para este nuevo lenguaje</a:t>
            </a:r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4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Pruebas y validación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Se implementaron los ciclos básicos de Python, como el </a:t>
            </a:r>
            <a:r>
              <a:rPr lang="es-CO" dirty="0" err="1" smtClean="0">
                <a:solidFill>
                  <a:schemeClr val="tx1"/>
                </a:solidFill>
              </a:rPr>
              <a:t>for</a:t>
            </a:r>
            <a:r>
              <a:rPr lang="es-CO" dirty="0" smtClean="0">
                <a:solidFill>
                  <a:schemeClr val="tx1"/>
                </a:solidFill>
              </a:rPr>
              <a:t>, </a:t>
            </a:r>
            <a:r>
              <a:rPr lang="es-CO" dirty="0" err="1" smtClean="0">
                <a:solidFill>
                  <a:schemeClr val="tx1"/>
                </a:solidFill>
              </a:rPr>
              <a:t>while</a:t>
            </a:r>
            <a:r>
              <a:rPr lang="es-CO" dirty="0" smtClean="0">
                <a:solidFill>
                  <a:schemeClr val="tx1"/>
                </a:solidFill>
              </a:rPr>
              <a:t> y el condicional </a:t>
            </a:r>
            <a:r>
              <a:rPr lang="es-CO" dirty="0" err="1" smtClean="0">
                <a:solidFill>
                  <a:schemeClr val="tx1"/>
                </a:solidFill>
              </a:rPr>
              <a:t>if</a:t>
            </a:r>
            <a:r>
              <a:rPr lang="es-CO" dirty="0" smtClean="0">
                <a:solidFill>
                  <a:schemeClr val="tx1"/>
                </a:solidFill>
              </a:rPr>
              <a:t>. Se implemento el uso de operaciones aritméticas.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Se implementaron algunos de los conceptos básicos que se usan en la programación lógica, como los hechos y las reglas.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Se obtuvieron como resultados el funcionamiento adecuado de las implementaciones antes dichas.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chemeClr val="tx1"/>
                </a:solidFill>
              </a:rPr>
              <a:t>Se concluyo que extender un lenguaje a un paradigma diferente al que fue diseñado originalmente es un trabajo bastante complicado y </a:t>
            </a:r>
            <a:r>
              <a:rPr lang="es-CO" sz="2800" dirty="0" smtClean="0">
                <a:solidFill>
                  <a:schemeClr val="tx1"/>
                </a:solidFill>
              </a:rPr>
              <a:t>retador.</a:t>
            </a:r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3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Trabajos Futuros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Implementar la funcionalidad completa del lenguaje de </a:t>
            </a:r>
            <a:r>
              <a:rPr lang="es-CO" dirty="0" err="1" smtClean="0">
                <a:solidFill>
                  <a:schemeClr val="tx1"/>
                </a:solidFill>
              </a:rPr>
              <a:t>python</a:t>
            </a:r>
            <a:r>
              <a:rPr lang="es-CO" dirty="0" smtClean="0">
                <a:solidFill>
                  <a:schemeClr val="tx1"/>
                </a:solidFill>
              </a:rPr>
              <a:t> 3.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Unir la parte lógica de la gramática a sentencias como </a:t>
            </a:r>
            <a:r>
              <a:rPr lang="es-CO" dirty="0" err="1" smtClean="0">
                <a:solidFill>
                  <a:schemeClr val="tx1"/>
                </a:solidFill>
              </a:rPr>
              <a:t>if</a:t>
            </a:r>
            <a:r>
              <a:rPr lang="es-CO" dirty="0" smtClean="0">
                <a:solidFill>
                  <a:schemeClr val="tx1"/>
                </a:solidFill>
              </a:rPr>
              <a:t>, </a:t>
            </a:r>
            <a:r>
              <a:rPr lang="es-CO" dirty="0" err="1" smtClean="0">
                <a:solidFill>
                  <a:schemeClr val="tx1"/>
                </a:solidFill>
              </a:rPr>
              <a:t>while</a:t>
            </a:r>
            <a:r>
              <a:rPr lang="es-CO" dirty="0" smtClean="0">
                <a:solidFill>
                  <a:schemeClr val="tx1"/>
                </a:solidFill>
              </a:rPr>
              <a:t>,…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Implementar las funciones nativas de </a:t>
            </a:r>
            <a:r>
              <a:rPr lang="es-CO" dirty="0" err="1" smtClean="0">
                <a:solidFill>
                  <a:schemeClr val="tx1"/>
                </a:solidFill>
              </a:rPr>
              <a:t>python</a:t>
            </a:r>
            <a:r>
              <a:rPr lang="es-CO" dirty="0" smtClean="0">
                <a:solidFill>
                  <a:schemeClr val="tx1"/>
                </a:solidFill>
              </a:rPr>
              <a:t> que no se encuentran en la gramática como </a:t>
            </a:r>
            <a:r>
              <a:rPr lang="es-CO" dirty="0" err="1" smtClean="0">
                <a:solidFill>
                  <a:schemeClr val="tx1"/>
                </a:solidFill>
              </a:rPr>
              <a:t>print</a:t>
            </a:r>
            <a:r>
              <a:rPr lang="es-CO" dirty="0" smtClean="0">
                <a:solidFill>
                  <a:schemeClr val="tx1"/>
                </a:solidFill>
              </a:rPr>
              <a:t>, </a:t>
            </a:r>
            <a:r>
              <a:rPr lang="es-CO" dirty="0" err="1" smtClean="0">
                <a:solidFill>
                  <a:schemeClr val="tx1"/>
                </a:solidFill>
              </a:rPr>
              <a:t>range</a:t>
            </a:r>
            <a:r>
              <a:rPr lang="es-CO" dirty="0" smtClean="0">
                <a:solidFill>
                  <a:schemeClr val="tx1"/>
                </a:solidFill>
              </a:rPr>
              <a:t>, </a:t>
            </a:r>
            <a:r>
              <a:rPr lang="es-CO" dirty="0" err="1" smtClean="0">
                <a:solidFill>
                  <a:schemeClr val="tx1"/>
                </a:solidFill>
              </a:rPr>
              <a:t>bin</a:t>
            </a:r>
            <a:r>
              <a:rPr lang="es-CO" dirty="0" smtClean="0">
                <a:solidFill>
                  <a:schemeClr val="tx1"/>
                </a:solidFill>
              </a:rPr>
              <a:t>, oct, </a:t>
            </a:r>
            <a:r>
              <a:rPr lang="es-CO" dirty="0" err="1" smtClean="0">
                <a:solidFill>
                  <a:schemeClr val="tx1"/>
                </a:solidFill>
              </a:rPr>
              <a:t>hex</a:t>
            </a:r>
            <a:r>
              <a:rPr lang="es-CO" dirty="0" smtClean="0">
                <a:solidFill>
                  <a:schemeClr val="tx1"/>
                </a:solidFill>
              </a:rPr>
              <a:t>, …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021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293</TotalTime>
  <Words>314</Words>
  <Application>Microsoft Office PowerPoint</Application>
  <PresentationFormat>Presentación en pantalla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Ejecutivo</vt:lpstr>
      <vt:lpstr>PyLogic</vt:lpstr>
      <vt:lpstr>Resumen</vt:lpstr>
      <vt:lpstr>Motivación</vt:lpstr>
      <vt:lpstr>Antecedentes</vt:lpstr>
      <vt:lpstr>Aplicación propuesta</vt:lpstr>
      <vt:lpstr>Implementación </vt:lpstr>
      <vt:lpstr>Pruebas y validación</vt:lpstr>
      <vt:lpstr>Conclusiones </vt:lpstr>
      <vt:lpstr>Trabajos Futuros</vt:lpstr>
      <vt:lpstr>Referencias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PyLogic</dc:title>
  <dc:creator>usuario</dc:creator>
  <cp:lastModifiedBy>usuario</cp:lastModifiedBy>
  <cp:revision>11</cp:revision>
  <dcterms:created xsi:type="dcterms:W3CDTF">2017-11-27T10:33:11Z</dcterms:created>
  <dcterms:modified xsi:type="dcterms:W3CDTF">2017-11-27T16:28:07Z</dcterms:modified>
</cp:coreProperties>
</file>