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La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asylist.azurewebsites.n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83227"/>
            <a:ext cx="3054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Neuro Simulator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637950"/>
            <a:ext cx="85206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Gabriela Suárez Carvajal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Fabian Ñañez Nuñez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531425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Comúnmente</a:t>
            </a:r>
            <a:r>
              <a:rPr lang="es"/>
              <a:t> las redes neuronales se programan en Python. Python es un lenguaje de alto nivel pero aun asi se hace compleja la manipulación.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Nuestra propuesta consiste en una </a:t>
            </a:r>
            <a:r>
              <a:rPr lang="es"/>
              <a:t>gramática para </a:t>
            </a:r>
            <a:r>
              <a:rPr lang="es"/>
              <a:t>un </a:t>
            </a:r>
            <a:r>
              <a:rPr lang="es"/>
              <a:t>pseudocódigo junto con una interfaz gráfica sencilla</a:t>
            </a:r>
            <a:r>
              <a:rPr lang="es"/>
              <a:t> que permita manipular redes neuronales </a:t>
            </a:r>
            <a:r>
              <a:rPr lang="es"/>
              <a:t>más</a:t>
            </a:r>
            <a:r>
              <a:rPr lang="es"/>
              <a:t> amigablemente.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 y </a:t>
            </a:r>
            <a:r>
              <a:rPr lang="es"/>
              <a:t>Antecedentes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34275"/>
            <a:ext cx="82479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Debido al gran impacto que han tenido las redes neuronales en las últimas décadas, es importante innovar en formas de aprender este tema.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propuesta busca asociar la descripción gráfica de la red neuronal con un lenguaje que facilite la relación entre el código y la teoría.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Este proyecto usó como incentivo easylist. Easylist </a:t>
            </a:r>
            <a:r>
              <a:rPr lang="es" sz="1750">
                <a:latin typeface="Lato"/>
                <a:ea typeface="Lato"/>
                <a:cs typeface="Lato"/>
                <a:sym typeface="Lato"/>
              </a:rPr>
              <a:t>busca ejemplificar y explicar la manera en la que funcionan las listas </a:t>
            </a:r>
            <a:r>
              <a:rPr lang="es" u="sng">
                <a:hlinkClick r:id="rId3"/>
              </a:rPr>
              <a:t>http://easylist.azurewebsites.net/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la propuesta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Principalmente </a:t>
            </a:r>
            <a:r>
              <a:rPr lang="es"/>
              <a:t>enseñanza</a:t>
            </a:r>
            <a:r>
              <a:rPr lang="es"/>
              <a:t> mediante una interfaz gráfica y un código amigable.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00" y="2067000"/>
            <a:ext cx="6063274" cy="2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40400" y="1655825"/>
            <a:ext cx="8520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interfaz gráfica se </a:t>
            </a:r>
            <a:r>
              <a:rPr lang="es"/>
              <a:t>implementó con un lenguaje web, permite dar los pesos a las neuronas de la capa de entrada, asignar las funciones</a:t>
            </a:r>
            <a:r>
              <a:rPr lang="es"/>
              <a:t> de activación en las otras capas y visualizar el </a:t>
            </a:r>
            <a:r>
              <a:rPr lang="es"/>
              <a:t>pseudocódigo</a:t>
            </a:r>
            <a:r>
              <a:rPr lang="es"/>
              <a:t> de los procedimientos a medida que se van realizando.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435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gramática del lenguaje se implementó con antlr4 y mediante los listeners de antlr se hace una traducción para que el pseudocódigo que se planteó pueda ser usado en python.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4116" l="22245" r="16741" t="9587"/>
          <a:stretch/>
        </p:blipFill>
        <p:spPr>
          <a:xfrm>
            <a:off x="4669800" y="1147225"/>
            <a:ext cx="422007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y validación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30975"/>
            <a:ext cx="8520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hicieron pruebas traduciendo el pseudocódigo a python como se puede ver a continuación: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23099" l="0" r="0" t="1263"/>
          <a:stretch/>
        </p:blipFill>
        <p:spPr>
          <a:xfrm>
            <a:off x="311700" y="2425825"/>
            <a:ext cx="2771775" cy="12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157875" y="2617200"/>
            <a:ext cx="985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363" y="2724150"/>
            <a:ext cx="35909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488000" y="2669850"/>
            <a:ext cx="1530900" cy="9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más </a:t>
            </a:r>
            <a:r>
              <a:rPr lang="es"/>
              <a:t>fácil manipular las redes neuronales cuando no hay que estar prestando atención a los detalles de bajo nivel de la implementación y el lenguaje es más semejante al humano que al de máquina.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objetivo es seguir con el proyecto de tal manera que se pueda asociar las redes neuronales con un lenguaje y que tal lenguaje tenga una funcionalidad tan buena como la de python pero use una sintaxis más sencilla.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Arias, H. and Baquero, D. “EasyList, </a:t>
            </a:r>
            <a:r>
              <a:rPr lang="es"/>
              <a:t>Aplicación</a:t>
            </a:r>
            <a:r>
              <a:rPr lang="es"/>
              <a:t> web para enseñanza de listas encadenadas”, 2015.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