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16" r:id="rId2"/>
    <p:sldMasterId id="2147483719" r:id="rId3"/>
    <p:sldMasterId id="2147483722" r:id="rId4"/>
    <p:sldMasterId id="2147483725"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71" r:id="rId19"/>
    <p:sldId id="269" r:id="rId20"/>
    <p:sldId id="270" r:id="rId21"/>
    <p:sldId id="272" r:id="rId2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9144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s-ES"/>
              <a:t>Haga clic en el icono para agregar una imagen</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342900" y="4517136"/>
            <a:ext cx="4936166" cy="1371600"/>
          </a:xfrm>
        </p:spPr>
        <p:txBody>
          <a:bodyPr>
            <a:normAutofit/>
          </a:bodyPr>
          <a:lstStyle>
            <a:lvl1pPr>
              <a:lnSpc>
                <a:spcPts val="4600"/>
              </a:lnSpc>
              <a:defRPr sz="3600" cap="all" baseline="0">
                <a:solidFill>
                  <a:schemeClr val="bg1"/>
                </a:solidFill>
              </a:defRPr>
            </a:lvl1pPr>
          </a:lstStyle>
          <a:p>
            <a:r>
              <a:rPr lang="es-ES"/>
              <a:t>Haga clic para modificar el estilo de título del patrón</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342900" y="2569464"/>
            <a:ext cx="2714626"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3209544" y="1463040"/>
            <a:ext cx="1124712" cy="2194560"/>
          </a:xfrm>
          <a:prstGeom prst="rect">
            <a:avLst/>
          </a:prstGeom>
        </p:spPr>
        <p:txBody>
          <a:bodyPr/>
          <a:lstStyle>
            <a:lvl1pPr>
              <a:defRPr sz="2000"/>
            </a:lvl1pPr>
          </a:lstStyle>
          <a:p>
            <a:r>
              <a:rPr lang="es-ES"/>
              <a:t>Haga clic en el icono para agregar una imagen</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4670298" y="1463040"/>
            <a:ext cx="1124712" cy="2194560"/>
          </a:xfrm>
          <a:prstGeom prst="rect">
            <a:avLst/>
          </a:prstGeom>
        </p:spPr>
        <p:txBody>
          <a:bodyPr/>
          <a:lstStyle>
            <a:lvl1pPr>
              <a:defRPr sz="2000"/>
            </a:lvl1pPr>
          </a:lstStyle>
          <a:p>
            <a:r>
              <a:rPr lang="es-ES"/>
              <a:t>Haga clic en el icono para agregar una imagen</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6131052" y="1463040"/>
            <a:ext cx="1124712" cy="2194560"/>
          </a:xfrm>
          <a:prstGeom prst="rect">
            <a:avLst/>
          </a:prstGeom>
        </p:spPr>
        <p:txBody>
          <a:bodyPr/>
          <a:lstStyle>
            <a:lvl1pPr>
              <a:defRPr sz="2000"/>
            </a:lvl1pPr>
          </a:lstStyle>
          <a:p>
            <a:r>
              <a:rPr lang="es-ES"/>
              <a:t>Haga clic en el icono para agregar una imagen</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7591806" y="1463040"/>
            <a:ext cx="1124712" cy="2194560"/>
          </a:xfrm>
          <a:prstGeom prst="rect">
            <a:avLst/>
          </a:prstGeom>
        </p:spPr>
        <p:txBody>
          <a:bodyPr/>
          <a:lstStyle>
            <a:lvl1pPr>
              <a:defRPr sz="2000"/>
            </a:lvl1pPr>
          </a:lstStyle>
          <a:p>
            <a:r>
              <a:rPr lang="es-ES"/>
              <a:t>Haga clic en el icono para agregar una imagen</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3209544" y="4087368"/>
            <a:ext cx="1124712" cy="2194560"/>
          </a:xfrm>
          <a:prstGeom prst="rect">
            <a:avLst/>
          </a:prstGeom>
        </p:spPr>
        <p:txBody>
          <a:bodyPr/>
          <a:lstStyle>
            <a:lvl1pPr>
              <a:defRPr sz="2000"/>
            </a:lvl1pPr>
          </a:lstStyle>
          <a:p>
            <a:r>
              <a:rPr lang="es-ES"/>
              <a:t>Haga clic en el icono para agregar una imagen</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4670298" y="4087368"/>
            <a:ext cx="1124712" cy="2194560"/>
          </a:xfrm>
          <a:prstGeom prst="rect">
            <a:avLst/>
          </a:prstGeom>
        </p:spPr>
        <p:txBody>
          <a:bodyPr/>
          <a:lstStyle>
            <a:lvl1pPr>
              <a:defRPr sz="2000"/>
            </a:lvl1pPr>
          </a:lstStyle>
          <a:p>
            <a:r>
              <a:rPr lang="es-ES"/>
              <a:t>Haga clic en el icono para agregar una imagen</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6131052" y="4087368"/>
            <a:ext cx="1124712" cy="2194560"/>
          </a:xfrm>
          <a:prstGeom prst="rect">
            <a:avLst/>
          </a:prstGeom>
        </p:spPr>
        <p:txBody>
          <a:bodyPr/>
          <a:lstStyle>
            <a:lvl1pPr>
              <a:defRPr sz="2000"/>
            </a:lvl1pPr>
          </a:lstStyle>
          <a:p>
            <a:r>
              <a:rPr lang="es-ES"/>
              <a:t>Haga clic en el icono para agregar una imagen</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7591806" y="4087368"/>
            <a:ext cx="1124712" cy="2194560"/>
          </a:xfrm>
          <a:prstGeom prst="rect">
            <a:avLst/>
          </a:prstGeom>
        </p:spPr>
        <p:txBody>
          <a:bodyPr/>
          <a:lstStyle>
            <a:lvl1pPr>
              <a:defRPr sz="2000"/>
            </a:lvl1pPr>
          </a:lstStyle>
          <a:p>
            <a:r>
              <a:rPr lang="es-ES"/>
              <a:t>Haga clic en el icono para agregar una imagen</a:t>
            </a:r>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2" y="495300"/>
            <a:ext cx="4543425"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4898029" y="495300"/>
            <a:ext cx="2198690"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6639464" y="3863713"/>
            <a:ext cx="219075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171452" y="241300"/>
            <a:ext cx="8829675"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342903" y="914400"/>
            <a:ext cx="4229101" cy="1572126"/>
          </a:xfrm>
        </p:spPr>
        <p:txBody>
          <a:bodyPr anchor="t" anchorCtr="0">
            <a:noAutofit/>
          </a:bodyPr>
          <a:lstStyle>
            <a:lvl1pPr>
              <a:defRPr>
                <a:solidFill>
                  <a:schemeClr val="tx1"/>
                </a:solidFill>
              </a:defRPr>
            </a:lvl1pPr>
          </a:lstStyle>
          <a:p>
            <a:r>
              <a:rPr lang="es-ES"/>
              <a:t>Haga clic para modificar el estilo de título del patrón</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 y="2489200"/>
            <a:ext cx="3902202"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5248275" y="914400"/>
            <a:ext cx="3250692" cy="5093208"/>
          </a:xfrm>
          <a:prstGeom prst="rect">
            <a:avLst/>
          </a:prstGeom>
          <a:solidFill>
            <a:schemeClr val="accent3"/>
          </a:solidFill>
        </p:spPr>
        <p:txBody>
          <a:bodyPr anchor="ctr"/>
          <a:lstStyle>
            <a:lvl1pPr marL="0" indent="0" algn="ctr">
              <a:buNone/>
              <a:defRPr/>
            </a:lvl1pPr>
          </a:lstStyle>
          <a:p>
            <a:r>
              <a:rPr lang="es-ES"/>
              <a:t>Haga clic en el icono para agregar una imagen</a:t>
            </a:r>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342900" y="2569464"/>
            <a:ext cx="2714626"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3209544" y="1463040"/>
            <a:ext cx="1124712" cy="2194560"/>
          </a:xfrm>
          <a:prstGeom prst="rect">
            <a:avLst/>
          </a:prstGeom>
        </p:spPr>
        <p:txBody>
          <a:bodyPr/>
          <a:lstStyle>
            <a:lvl1pPr>
              <a:defRPr sz="2000"/>
            </a:lvl1pPr>
          </a:lstStyle>
          <a:p>
            <a:r>
              <a:rPr lang="es-ES"/>
              <a:t>Haga clic en el icono para agregar una imagen</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4670298" y="1463040"/>
            <a:ext cx="1124712" cy="2194560"/>
          </a:xfrm>
          <a:prstGeom prst="rect">
            <a:avLst/>
          </a:prstGeom>
        </p:spPr>
        <p:txBody>
          <a:bodyPr/>
          <a:lstStyle>
            <a:lvl1pPr>
              <a:defRPr sz="2000"/>
            </a:lvl1pPr>
          </a:lstStyle>
          <a:p>
            <a:r>
              <a:rPr lang="es-ES"/>
              <a:t>Haga clic en el icono para agregar una imagen</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6131052" y="1463040"/>
            <a:ext cx="1124712" cy="2194560"/>
          </a:xfrm>
          <a:prstGeom prst="rect">
            <a:avLst/>
          </a:prstGeom>
        </p:spPr>
        <p:txBody>
          <a:bodyPr/>
          <a:lstStyle>
            <a:lvl1pPr>
              <a:defRPr sz="2000"/>
            </a:lvl1pPr>
          </a:lstStyle>
          <a:p>
            <a:r>
              <a:rPr lang="es-ES"/>
              <a:t>Haga clic en el icono para agregar una imagen</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7591806" y="1463040"/>
            <a:ext cx="1124712" cy="2194560"/>
          </a:xfrm>
          <a:prstGeom prst="rect">
            <a:avLst/>
          </a:prstGeom>
        </p:spPr>
        <p:txBody>
          <a:bodyPr/>
          <a:lstStyle>
            <a:lvl1pPr>
              <a:defRPr sz="2000"/>
            </a:lvl1pPr>
          </a:lstStyle>
          <a:p>
            <a:r>
              <a:rPr lang="es-ES"/>
              <a:t>Haga clic en el icono para agregar una imagen</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3209544" y="4087368"/>
            <a:ext cx="1124712" cy="2194560"/>
          </a:xfrm>
          <a:prstGeom prst="rect">
            <a:avLst/>
          </a:prstGeom>
        </p:spPr>
        <p:txBody>
          <a:bodyPr/>
          <a:lstStyle>
            <a:lvl1pPr>
              <a:defRPr sz="2000"/>
            </a:lvl1pPr>
          </a:lstStyle>
          <a:p>
            <a:r>
              <a:rPr lang="es-ES"/>
              <a:t>Haga clic en el icono para agregar una imagen</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4670298" y="4087368"/>
            <a:ext cx="1124712" cy="2194560"/>
          </a:xfrm>
          <a:prstGeom prst="rect">
            <a:avLst/>
          </a:prstGeom>
        </p:spPr>
        <p:txBody>
          <a:bodyPr/>
          <a:lstStyle>
            <a:lvl1pPr>
              <a:defRPr sz="2000"/>
            </a:lvl1pPr>
          </a:lstStyle>
          <a:p>
            <a:r>
              <a:rPr lang="es-ES"/>
              <a:t>Haga clic en el icono para agregar una imagen</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6131052" y="4087368"/>
            <a:ext cx="1124712" cy="2194560"/>
          </a:xfrm>
          <a:prstGeom prst="rect">
            <a:avLst/>
          </a:prstGeom>
        </p:spPr>
        <p:txBody>
          <a:bodyPr/>
          <a:lstStyle>
            <a:lvl1pPr>
              <a:defRPr sz="2000"/>
            </a:lvl1pPr>
          </a:lstStyle>
          <a:p>
            <a:r>
              <a:rPr lang="es-ES"/>
              <a:t>Haga clic en el icono para agregar una imagen</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7591806" y="4087368"/>
            <a:ext cx="1124712" cy="2194560"/>
          </a:xfrm>
          <a:prstGeom prst="rect">
            <a:avLst/>
          </a:prstGeom>
        </p:spPr>
        <p:txBody>
          <a:bodyPr/>
          <a:lstStyle>
            <a:lvl1pPr>
              <a:defRPr sz="2000"/>
            </a:lvl1pPr>
          </a:lstStyle>
          <a:p>
            <a:r>
              <a:rPr lang="es-ES"/>
              <a:t>Haga clic en el icono para agregar una imagen</a:t>
            </a:r>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5034731" y="1651000"/>
            <a:ext cx="345344"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6953250" y="0"/>
            <a:ext cx="219075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409575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171452" y="241300"/>
            <a:ext cx="8829675"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342899" y="914400"/>
            <a:ext cx="4203954" cy="1572126"/>
          </a:xfrm>
        </p:spPr>
        <p:txBody>
          <a:bodyPr anchor="ctr" anchorCtr="0"/>
          <a:lstStyle>
            <a:lvl1pPr>
              <a:defRPr>
                <a:solidFill>
                  <a:schemeClr val="bg1"/>
                </a:solidFill>
              </a:defRPr>
            </a:lvl1pPr>
          </a:lstStyle>
          <a:p>
            <a:r>
              <a:rPr lang="es-ES"/>
              <a:t>Haga clic para modificar el estilo de título del patrón</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 y="3072384"/>
            <a:ext cx="3710178"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5383530" y="457200"/>
            <a:ext cx="3422142" cy="6400800"/>
          </a:xfrm>
          <a:prstGeom prst="rect">
            <a:avLst/>
          </a:prstGeom>
          <a:solidFill>
            <a:schemeClr val="accent5">
              <a:lumMod val="20000"/>
              <a:lumOff val="80000"/>
            </a:schemeClr>
          </a:solidFill>
        </p:spPr>
        <p:txBody>
          <a:bodyPr anchor="ctr"/>
          <a:lstStyle>
            <a:lvl1pPr marL="0" indent="0" algn="ctr">
              <a:buNone/>
              <a:defRPr/>
            </a:lvl1pPr>
          </a:lstStyle>
          <a:p>
            <a:r>
              <a:rPr lang="es-ES"/>
              <a:t>Haga clic en el icono para agregar una imagen</a:t>
            </a:r>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6">
            <a:extLst>
              <a:ext uri="{FF2B5EF4-FFF2-40B4-BE49-F238E27FC236}">
                <a16:creationId xmlns:a16="http://schemas.microsoft.com/office/drawing/2014/main" id="{4CA15AFD-4983-47DD-9ED0-D3B27E5A096F}"/>
              </a:ext>
            </a:extLst>
          </p:cNvPr>
          <p:cNvGrpSpPr/>
          <p:nvPr/>
        </p:nvGrpSpPr>
        <p:grpSpPr>
          <a:xfrm>
            <a:off x="-1203532" y="-3756"/>
            <a:ext cx="10347533" cy="6861756"/>
            <a:chOff x="-1604709" y="-3756"/>
            <a:chExt cx="13796710" cy="6861756"/>
          </a:xfrm>
        </p:grpSpPr>
        <p:grpSp>
          <p:nvGrpSpPr>
            <p:cNvPr id="5"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071116" y="2395728"/>
            <a:ext cx="5308092"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071116" y="3721608"/>
            <a:ext cx="5308092"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s-ES" noProof="0"/>
              <a:t>Haga clic para modificar el estilo de subtítulo del patrón</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Encabezado de secció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p:nvSpPr>
        <p:spPr>
          <a:xfrm>
            <a:off x="0" y="0"/>
            <a:ext cx="9144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p:nvSpPr>
        <p:spPr>
          <a:xfrm>
            <a:off x="0" y="1"/>
            <a:ext cx="9144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p:nvSpPr>
        <p:spPr>
          <a:xfrm rot="16200000" flipV="1">
            <a:off x="1112261" y="-1112261"/>
            <a:ext cx="6862743" cy="9087265"/>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p:nvSpPr>
        <p:spPr>
          <a:xfrm rot="5400000" flipV="1">
            <a:off x="3597488" y="782783"/>
            <a:ext cx="6326154" cy="476059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p:nvSpPr>
        <p:spPr>
          <a:xfrm rot="2700000">
            <a:off x="6700970" y="2066798"/>
            <a:ext cx="4406148" cy="397442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p:nvSpPr>
        <p:spPr>
          <a:xfrm rot="8100000" flipH="1">
            <a:off x="7187681" y="1088097"/>
            <a:ext cx="3804135"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p:nvSpPr>
        <p:spPr>
          <a:xfrm rot="2700000">
            <a:off x="8469217" y="5885197"/>
            <a:ext cx="877778" cy="1316667"/>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p:nvSpPr>
        <p:spPr>
          <a:xfrm rot="8100000" flipH="1">
            <a:off x="7936699" y="5841410"/>
            <a:ext cx="1779261"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2" name="Group 15">
            <a:extLst>
              <a:ext uri="{FF2B5EF4-FFF2-40B4-BE49-F238E27FC236}">
                <a16:creationId xmlns:a16="http://schemas.microsoft.com/office/drawing/2014/main" id="{8F9BB384-9E14-4CEA-82C1-21837229D3EF}"/>
              </a:ext>
            </a:extLst>
          </p:cNvPr>
          <p:cNvGrpSpPr/>
          <p:nvPr/>
        </p:nvGrpSpPr>
        <p:grpSpPr>
          <a:xfrm rot="16200000">
            <a:off x="132239" y="-689051"/>
            <a:ext cx="1532001" cy="1369847"/>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4" name="Group 18">
            <a:extLst>
              <a:ext uri="{FF2B5EF4-FFF2-40B4-BE49-F238E27FC236}">
                <a16:creationId xmlns:a16="http://schemas.microsoft.com/office/drawing/2014/main" id="{2772239B-C46D-4458-BB4B-DDB12FAB0172}"/>
              </a:ext>
            </a:extLst>
          </p:cNvPr>
          <p:cNvGrpSpPr/>
          <p:nvPr/>
        </p:nvGrpSpPr>
        <p:grpSpPr>
          <a:xfrm rot="16200000">
            <a:off x="1392345" y="-373940"/>
            <a:ext cx="818398" cy="73962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623888" y="4754880"/>
            <a:ext cx="5102352"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s-ES" noProof="0"/>
              <a:t>Haga clic para modificar el estilo de texto del patrón</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839DF609-BFC5-429F-A1CF-5345EDCA2553}" type="slidenum">
              <a:rPr lang="es-ES" smtClean="0"/>
              <a:pPr/>
              <a:t>‹Nº›</a:t>
            </a:fld>
            <a:endParaRPr lang="es-ES"/>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624078" y="3886201"/>
            <a:ext cx="5836158"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p:nvSpPr>
        <p:spPr>
          <a:xfrm>
            <a:off x="0" y="0"/>
            <a:ext cx="9144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p:nvSpPr>
        <p:spPr>
          <a:xfrm rot="16200000" flipV="1">
            <a:off x="1283979" y="-997278"/>
            <a:ext cx="6862743" cy="8857300"/>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p:nvSpPr>
        <p:spPr>
          <a:xfrm rot="16200000" flipV="1">
            <a:off x="1112262" y="-1112261"/>
            <a:ext cx="6862743" cy="9087265"/>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25">
            <a:extLst>
              <a:ext uri="{FF2B5EF4-FFF2-40B4-BE49-F238E27FC236}">
                <a16:creationId xmlns:a16="http://schemas.microsoft.com/office/drawing/2014/main" id="{E9318B2B-E019-4078-9EF0-C9D6281AE31B}"/>
              </a:ext>
            </a:extLst>
          </p:cNvPr>
          <p:cNvGrpSpPr/>
          <p:nvPr/>
        </p:nvGrpSpPr>
        <p:grpSpPr>
          <a:xfrm>
            <a:off x="7332057" y="2057401"/>
            <a:ext cx="331016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p:nvSpPr>
        <p:spPr>
          <a:xfrm rot="2700000">
            <a:off x="8469217" y="5885197"/>
            <a:ext cx="877778" cy="1316667"/>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p:nvSpPr>
        <p:spPr>
          <a:xfrm rot="8100000" flipH="1">
            <a:off x="7936699" y="5841410"/>
            <a:ext cx="1779261"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5" name="Group 30">
            <a:extLst>
              <a:ext uri="{FF2B5EF4-FFF2-40B4-BE49-F238E27FC236}">
                <a16:creationId xmlns:a16="http://schemas.microsoft.com/office/drawing/2014/main" id="{EAB002AA-4848-49C8-A834-036F860C79A3}"/>
              </a:ext>
            </a:extLst>
          </p:cNvPr>
          <p:cNvGrpSpPr/>
          <p:nvPr/>
        </p:nvGrpSpPr>
        <p:grpSpPr>
          <a:xfrm rot="16200000" flipH="1">
            <a:off x="7303720" y="6409175"/>
            <a:ext cx="1052473" cy="907084"/>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624078" y="3886201"/>
            <a:ext cx="5836158"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623888" y="4754880"/>
            <a:ext cx="5102352"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s-ES" noProof="0"/>
              <a:t>Haga clic para modificar el estilo de texto del patrón</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839DF609-BFC5-429F-A1CF-5345EDCA2553}" type="slidenum">
              <a:rPr lang="es-ES" smtClean="0"/>
              <a:pPr/>
              <a:t>‹Nº›</a:t>
            </a:fld>
            <a:endParaRPr lang="es-ES"/>
          </a:p>
        </p:txBody>
      </p:sp>
    </p:spTree>
    <p:extLst>
      <p:ext uri="{BB962C8B-B14F-4D97-AF65-F5344CB8AC3E}">
        <p14:creationId xmlns:p14="http://schemas.microsoft.com/office/powerpoint/2010/main" val="3511478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p:nvSpPr>
        <p:spPr>
          <a:xfrm>
            <a:off x="0" y="0"/>
            <a:ext cx="9144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p:nvSpPr>
        <p:spPr>
          <a:xfrm rot="16200000" flipV="1">
            <a:off x="1283979" y="-997278"/>
            <a:ext cx="6862743" cy="8857300"/>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p:nvSpPr>
        <p:spPr>
          <a:xfrm rot="16200000" flipV="1">
            <a:off x="1112262" y="-1112261"/>
            <a:ext cx="6862743" cy="9087265"/>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p:nvSpPr>
        <p:spPr>
          <a:xfrm>
            <a:off x="400049" y="914400"/>
            <a:ext cx="1458686"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p:nvSpPr>
        <p:spPr>
          <a:xfrm>
            <a:off x="717745" y="923306"/>
            <a:ext cx="753836"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400050" y="3200401"/>
            <a:ext cx="5663293"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839DF609-BFC5-429F-A1CF-5345EDCA2553}" type="slidenum">
              <a:rPr lang="es-ES" smtClean="0"/>
              <a:pPr/>
              <a:t>‹Nº›</a:t>
            </a:fld>
            <a:endParaRPr lang="es-ES"/>
          </a:p>
        </p:txBody>
      </p:sp>
    </p:spTree>
    <p:extLst>
      <p:ext uri="{BB962C8B-B14F-4D97-AF65-F5344CB8AC3E}">
        <p14:creationId xmlns:p14="http://schemas.microsoft.com/office/powerpoint/2010/main" val="17531698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333375" y="542926"/>
            <a:ext cx="8410575" cy="978729"/>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s-ES" noProof="0"/>
              <a:t>Haga clic para modificar el estilo de título del patrón</a:t>
            </a: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839DF609-BFC5-429F-A1CF-5345EDCA2553}" type="slidenum">
              <a:rPr lang="es-ES" smtClean="0"/>
              <a:pPr/>
              <a:t>‹Nº›</a:t>
            </a:fld>
            <a:endParaRPr lang="es-ES"/>
          </a:p>
        </p:txBody>
      </p:sp>
      <p:grpSp>
        <p:nvGrpSpPr>
          <p:cNvPr id="3" name="Group 14">
            <a:extLst>
              <a:ext uri="{FF2B5EF4-FFF2-40B4-BE49-F238E27FC236}">
                <a16:creationId xmlns:a16="http://schemas.microsoft.com/office/drawing/2014/main" id="{7732E1E7-45E3-4264-8F26-66758696DD1E}"/>
              </a:ext>
            </a:extLst>
          </p:cNvPr>
          <p:cNvGrpSpPr/>
          <p:nvPr/>
        </p:nvGrpSpPr>
        <p:grpSpPr>
          <a:xfrm rot="16200000">
            <a:off x="307600" y="-241991"/>
            <a:ext cx="535531" cy="483982"/>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333375" y="1625386"/>
            <a:ext cx="5038725"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s-ES" noProof="0"/>
              <a:t>Haga clic para modificar el estilo de texto del patrón</a:t>
            </a:r>
          </a:p>
          <a:p>
            <a:pPr lvl="1"/>
            <a:r>
              <a:rPr lang="es-ES" noProof="0"/>
              <a:t>Segundo nivel</a:t>
            </a:r>
          </a:p>
          <a:p>
            <a:pPr lvl="2"/>
            <a:r>
              <a:rPr lang="es-ES" noProof="0"/>
              <a:t>Tercer nivel</a:t>
            </a:r>
          </a:p>
        </p:txBody>
      </p:sp>
    </p:spTree>
    <p:extLst>
      <p:ext uri="{BB962C8B-B14F-4D97-AF65-F5344CB8AC3E}">
        <p14:creationId xmlns:p14="http://schemas.microsoft.com/office/powerpoint/2010/main" val="2745748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ólo el título">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333375" y="542926"/>
            <a:ext cx="8410575" cy="978729"/>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s-ES" noProof="0"/>
              <a:t>Haga clic para modificar el estilo de título del patrón</a:t>
            </a:r>
            <a:endParaRPr lang="en-US" noProof="0"/>
          </a:p>
        </p:txBody>
      </p:sp>
      <p:grpSp>
        <p:nvGrpSpPr>
          <p:cNvPr id="4" name="Group 14">
            <a:extLst>
              <a:ext uri="{FF2B5EF4-FFF2-40B4-BE49-F238E27FC236}">
                <a16:creationId xmlns:a16="http://schemas.microsoft.com/office/drawing/2014/main" id="{7732E1E7-45E3-4264-8F26-66758696DD1E}"/>
              </a:ext>
            </a:extLst>
          </p:cNvPr>
          <p:cNvGrpSpPr/>
          <p:nvPr/>
        </p:nvGrpSpPr>
        <p:grpSpPr>
          <a:xfrm rot="16200000">
            <a:off x="307600" y="-241991"/>
            <a:ext cx="535531" cy="483982"/>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9144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839DF609-BFC5-429F-A1CF-5345EDCA2553}" type="slidenum">
              <a:rPr lang="es-ES" smtClean="0"/>
              <a:pPr/>
              <a:t>‹Nº›</a:t>
            </a:fld>
            <a:endParaRPr lang="es-ES"/>
          </a:p>
        </p:txBody>
      </p:sp>
    </p:spTree>
    <p:extLst>
      <p:ext uri="{BB962C8B-B14F-4D97-AF65-F5344CB8AC3E}">
        <p14:creationId xmlns:p14="http://schemas.microsoft.com/office/powerpoint/2010/main" val="4073704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9144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s-ES"/>
              <a:t>Haga clic en el icono para agregar una imagen</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s-ES"/>
              <a:t>Haga clic para modificar el estilo de título del patrón</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2571750" y="2240280"/>
            <a:ext cx="3483864"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473202" y="4498848"/>
            <a:ext cx="1591056"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333375" y="542926"/>
            <a:ext cx="8410575" cy="978729"/>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s-ES" noProof="0"/>
              <a:t>Haga clic para modificar el estilo de título del patrón</a:t>
            </a:r>
            <a:endParaRPr lang="en-US" noProof="0"/>
          </a:p>
        </p:txBody>
      </p:sp>
      <p:grpSp>
        <p:nvGrpSpPr>
          <p:cNvPr id="4" name="Group 14">
            <a:extLst>
              <a:ext uri="{FF2B5EF4-FFF2-40B4-BE49-F238E27FC236}">
                <a16:creationId xmlns:a16="http://schemas.microsoft.com/office/drawing/2014/main" id="{7732E1E7-45E3-4264-8F26-66758696DD1E}"/>
              </a:ext>
            </a:extLst>
          </p:cNvPr>
          <p:cNvGrpSpPr/>
          <p:nvPr/>
        </p:nvGrpSpPr>
        <p:grpSpPr>
          <a:xfrm rot="16200000">
            <a:off x="307600" y="-241991"/>
            <a:ext cx="535531" cy="483982"/>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9144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839DF609-BFC5-429F-A1CF-5345EDCA2553}" type="slidenum">
              <a:rPr lang="es-ES" smtClean="0"/>
              <a:pPr/>
              <a:t>‹Nº›</a:t>
            </a:fld>
            <a:endParaRPr lang="es-ES"/>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057275" y="1749570"/>
            <a:ext cx="7029450" cy="3358860"/>
          </a:xfrm>
        </p:spPr>
        <p:txBody>
          <a:bodyPr anchor="ctr">
            <a:normAutofit/>
          </a:bodyPr>
          <a:lstStyle>
            <a:lvl1pPr marL="0" indent="0" algn="ctr">
              <a:buNone/>
              <a:defRPr sz="6000">
                <a:solidFill>
                  <a:schemeClr val="bg1"/>
                </a:solidFill>
              </a:defRPr>
            </a:lvl1pPr>
          </a:lstStyle>
          <a:p>
            <a:pPr lvl="0"/>
            <a:r>
              <a:rPr lang="es-ES" noProof="0"/>
              <a:t>Haga clic para modificar el estilo de texto del patrón</a:t>
            </a:r>
          </a:p>
        </p:txBody>
      </p:sp>
    </p:spTree>
    <p:extLst>
      <p:ext uri="{BB962C8B-B14F-4D97-AF65-F5344CB8AC3E}">
        <p14:creationId xmlns:p14="http://schemas.microsoft.com/office/powerpoint/2010/main" val="29047448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ítulo y objetos">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333375" y="542926"/>
            <a:ext cx="8410575" cy="978729"/>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s-ES" noProof="0"/>
              <a:t>Haga clic para modificar el estilo de título del patrón</a:t>
            </a:r>
            <a:endParaRPr lang="en-US" noProof="0"/>
          </a:p>
        </p:txBody>
      </p:sp>
      <p:grpSp>
        <p:nvGrpSpPr>
          <p:cNvPr id="4" name="Group 14">
            <a:extLst>
              <a:ext uri="{FF2B5EF4-FFF2-40B4-BE49-F238E27FC236}">
                <a16:creationId xmlns:a16="http://schemas.microsoft.com/office/drawing/2014/main" id="{7732E1E7-45E3-4264-8F26-66758696DD1E}"/>
              </a:ext>
            </a:extLst>
          </p:cNvPr>
          <p:cNvGrpSpPr/>
          <p:nvPr/>
        </p:nvGrpSpPr>
        <p:grpSpPr>
          <a:xfrm rot="16200000">
            <a:off x="307600" y="-241991"/>
            <a:ext cx="535531" cy="483982"/>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9144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839DF609-BFC5-429F-A1CF-5345EDCA2553}" type="slidenum">
              <a:rPr lang="es-ES" smtClean="0"/>
              <a:pPr/>
              <a:t>‹Nº›</a:t>
            </a:fld>
            <a:endParaRPr lang="es-ES"/>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332524" y="1825625"/>
            <a:ext cx="8411426"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mparació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333375" y="542926"/>
            <a:ext cx="8410575" cy="978729"/>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s-ES" noProof="0"/>
              <a:t>Haga clic para modificar el estilo de título del patrón</a:t>
            </a:r>
            <a:endParaRPr lang="en-US" noProof="0"/>
          </a:p>
        </p:txBody>
      </p:sp>
      <p:grpSp>
        <p:nvGrpSpPr>
          <p:cNvPr id="4" name="Group 14">
            <a:extLst>
              <a:ext uri="{FF2B5EF4-FFF2-40B4-BE49-F238E27FC236}">
                <a16:creationId xmlns:a16="http://schemas.microsoft.com/office/drawing/2014/main" id="{7732E1E7-45E3-4264-8F26-66758696DD1E}"/>
              </a:ext>
            </a:extLst>
          </p:cNvPr>
          <p:cNvGrpSpPr/>
          <p:nvPr/>
        </p:nvGrpSpPr>
        <p:grpSpPr>
          <a:xfrm rot="16200000">
            <a:off x="307600" y="-241991"/>
            <a:ext cx="535531" cy="483982"/>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9144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839DF609-BFC5-429F-A1CF-5345EDCA2553}" type="slidenum">
              <a:rPr lang="es-ES" smtClean="0"/>
              <a:pPr/>
              <a:t>‹Nº›</a:t>
            </a:fld>
            <a:endParaRPr lang="es-ES"/>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333376" y="1681163"/>
            <a:ext cx="3868340"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noProof="0"/>
              <a:t>Haga clic para modificar el estilo de texto del patrón</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4875609" y="1681163"/>
            <a:ext cx="3868341"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noProof="0"/>
              <a:t>Haga clic para modificar el estilo de texto del patrón</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333376" y="2505075"/>
            <a:ext cx="3868340"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n-US" noProof="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4856559" y="2505075"/>
            <a:ext cx="3887391"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Dos objetos">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333375" y="542926"/>
            <a:ext cx="8410575" cy="978729"/>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s-ES" noProof="0"/>
              <a:t>Haga clic para modificar el estilo de título del patrón</a:t>
            </a:r>
            <a:endParaRPr lang="en-US" noProof="0"/>
          </a:p>
        </p:txBody>
      </p:sp>
      <p:grpSp>
        <p:nvGrpSpPr>
          <p:cNvPr id="4" name="Group 14">
            <a:extLst>
              <a:ext uri="{FF2B5EF4-FFF2-40B4-BE49-F238E27FC236}">
                <a16:creationId xmlns:a16="http://schemas.microsoft.com/office/drawing/2014/main" id="{7732E1E7-45E3-4264-8F26-66758696DD1E}"/>
              </a:ext>
            </a:extLst>
          </p:cNvPr>
          <p:cNvGrpSpPr/>
          <p:nvPr/>
        </p:nvGrpSpPr>
        <p:grpSpPr>
          <a:xfrm rot="16200000">
            <a:off x="307600" y="-241991"/>
            <a:ext cx="535531" cy="483982"/>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9144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839DF609-BFC5-429F-A1CF-5345EDCA2553}" type="slidenum">
              <a:rPr lang="es-ES" smtClean="0"/>
              <a:pPr/>
              <a:t>‹Nº›</a:t>
            </a:fld>
            <a:endParaRPr lang="es-ES"/>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332524" y="1517715"/>
            <a:ext cx="3888328"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n-US" noProof="0"/>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4855623" y="1517715"/>
            <a:ext cx="3888328"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333375" y="542926"/>
            <a:ext cx="8410575" cy="978729"/>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s-ES" noProof="0"/>
              <a:t>Haga clic para modificar el estilo de título del patrón</a:t>
            </a:r>
            <a:endParaRPr lang="en-US" noProof="0"/>
          </a:p>
        </p:txBody>
      </p:sp>
      <p:grpSp>
        <p:nvGrpSpPr>
          <p:cNvPr id="4" name="Group 14">
            <a:extLst>
              <a:ext uri="{FF2B5EF4-FFF2-40B4-BE49-F238E27FC236}">
                <a16:creationId xmlns:a16="http://schemas.microsoft.com/office/drawing/2014/main" id="{7732E1E7-45E3-4264-8F26-66758696DD1E}"/>
              </a:ext>
            </a:extLst>
          </p:cNvPr>
          <p:cNvGrpSpPr/>
          <p:nvPr/>
        </p:nvGrpSpPr>
        <p:grpSpPr>
          <a:xfrm rot="16200000">
            <a:off x="307600" y="-241991"/>
            <a:ext cx="535531" cy="483982"/>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9144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733659" y="2096717"/>
            <a:ext cx="944629"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s-ES" noProof="0"/>
              <a:t>Haga clic en el icono para agregar una imagen</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2416673" y="2096717"/>
            <a:ext cx="944629"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s-ES" noProof="0"/>
              <a:t>Haga clic en el icono para agregar una imagen</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4099686" y="2096717"/>
            <a:ext cx="944629"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s-ES" noProof="0"/>
              <a:t>Haga clic en el icono para agregar una imagen</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5782700" y="2096717"/>
            <a:ext cx="944629"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s-ES" noProof="0"/>
              <a:t>Haga clic en el icono para agregar una imagen</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7465713" y="2096717"/>
            <a:ext cx="944629"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s-ES" noProof="0"/>
              <a:t>Haga clic en el icono para agregar una imagen</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39921" y="4240093"/>
            <a:ext cx="1332105"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s-ES" noProof="0"/>
              <a:t>Haga clic para modificar el estilo de texto del patrón</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222934" y="4240093"/>
            <a:ext cx="1332105"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s-ES" noProof="0"/>
              <a:t>Haga clic para modificar el estilo de texto del patrón</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3905948" y="4240093"/>
            <a:ext cx="1332105"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s-ES" noProof="0"/>
              <a:t>Haga clic para modificar el estilo de texto del patrón</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5588961" y="4240093"/>
            <a:ext cx="1332105"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s-ES" noProof="0"/>
              <a:t>Haga clic para modificar el estilo de texto del patrón</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7271974" y="4240093"/>
            <a:ext cx="1332105"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s-ES" noProof="0"/>
              <a:t>Haga clic para modificar el estilo de texto del patrón</a:t>
            </a:r>
          </a:p>
        </p:txBody>
      </p:sp>
      <p:cxnSp>
        <p:nvCxnSpPr>
          <p:cNvPr id="7" name="Straight Connector 6">
            <a:extLst>
              <a:ext uri="{FF2B5EF4-FFF2-40B4-BE49-F238E27FC236}">
                <a16:creationId xmlns:a16="http://schemas.microsoft.com/office/drawing/2014/main" id="{2B4CB326-DA0E-488E-B236-7017E8438FBB}"/>
              </a:ext>
            </a:extLst>
          </p:cNvPr>
          <p:cNvCxnSpPr/>
          <p:nvPr/>
        </p:nvCxnSpPr>
        <p:spPr>
          <a:xfrm>
            <a:off x="931766" y="3825022"/>
            <a:ext cx="548416"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p:nvCxnSpPr>
        <p:spPr>
          <a:xfrm>
            <a:off x="2614779" y="3825022"/>
            <a:ext cx="548416"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p:nvCxnSpPr>
        <p:spPr>
          <a:xfrm>
            <a:off x="4297793" y="3825022"/>
            <a:ext cx="548416"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p:nvCxnSpPr>
        <p:spPr>
          <a:xfrm>
            <a:off x="5980806" y="3825022"/>
            <a:ext cx="548416"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p:nvCxnSpPr>
        <p:spPr>
          <a:xfrm>
            <a:off x="7663819" y="3825022"/>
            <a:ext cx="548416"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839DF609-BFC5-429F-A1CF-5345EDCA2553}" type="slidenum">
              <a:rPr lang="es-ES" smtClean="0"/>
              <a:pPr/>
              <a:t>‹Nº›</a:t>
            </a:fld>
            <a:endParaRPr lang="es-ES"/>
          </a:p>
        </p:txBody>
      </p:sp>
    </p:spTree>
    <p:extLst>
      <p:ext uri="{BB962C8B-B14F-4D97-AF65-F5344CB8AC3E}">
        <p14:creationId xmlns:p14="http://schemas.microsoft.com/office/powerpoint/2010/main" val="4762663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333375" y="542926"/>
            <a:ext cx="8410575" cy="978729"/>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s-ES" noProof="0"/>
              <a:t>Haga clic para modificar el estilo de título del patrón</a:t>
            </a:r>
            <a:endParaRPr lang="en-US" noProof="0"/>
          </a:p>
        </p:txBody>
      </p:sp>
      <p:grpSp>
        <p:nvGrpSpPr>
          <p:cNvPr id="4" name="Group 14">
            <a:extLst>
              <a:ext uri="{FF2B5EF4-FFF2-40B4-BE49-F238E27FC236}">
                <a16:creationId xmlns:a16="http://schemas.microsoft.com/office/drawing/2014/main" id="{7732E1E7-45E3-4264-8F26-66758696DD1E}"/>
              </a:ext>
            </a:extLst>
          </p:cNvPr>
          <p:cNvGrpSpPr/>
          <p:nvPr/>
        </p:nvGrpSpPr>
        <p:grpSpPr>
          <a:xfrm rot="16200000">
            <a:off x="307600" y="-241991"/>
            <a:ext cx="535531" cy="483982"/>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9144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406570" y="4240093"/>
            <a:ext cx="2469980"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s-ES" noProof="0"/>
              <a:t>Haga clic para modificar el estilo de texto del patrón</a:t>
            </a:r>
          </a:p>
        </p:txBody>
      </p:sp>
      <p:sp>
        <p:nvSpPr>
          <p:cNvPr id="35" name="Freeform: Shape 34">
            <a:extLst>
              <a:ext uri="{FF2B5EF4-FFF2-40B4-BE49-F238E27FC236}">
                <a16:creationId xmlns:a16="http://schemas.microsoft.com/office/drawing/2014/main" id="{62EEBF51-DCAD-4335-85E9-52801031A1BF}"/>
              </a:ext>
            </a:extLst>
          </p:cNvPr>
          <p:cNvSpPr/>
          <p:nvPr/>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839DF609-BFC5-429F-A1CF-5345EDCA2553}" type="slidenum">
              <a:rPr lang="es-ES" smtClean="0"/>
              <a:pPr/>
              <a:t>‹Nº›</a:t>
            </a:fld>
            <a:endParaRPr lang="es-ES"/>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6"/>
            <a:ext cx="9144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3333127" y="4240093"/>
            <a:ext cx="2469980"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s-ES" noProof="0"/>
              <a:t>Haga clic para modificar el estilo de texto del patrón</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6259683" y="4240093"/>
            <a:ext cx="2469980"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s-ES" noProof="0"/>
              <a:t>Haga clic para modificar el estilo de texto del patrón</a:t>
            </a:r>
          </a:p>
        </p:txBody>
      </p:sp>
    </p:spTree>
    <p:extLst>
      <p:ext uri="{BB962C8B-B14F-4D97-AF65-F5344CB8AC3E}">
        <p14:creationId xmlns:p14="http://schemas.microsoft.com/office/powerpoint/2010/main" val="15447457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333375" y="542926"/>
            <a:ext cx="8410575" cy="978729"/>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s-ES" noProof="0"/>
              <a:t>Haga clic para modificar el estilo de título del patrón</a:t>
            </a:r>
            <a:endParaRPr lang="en-US" noProof="0"/>
          </a:p>
        </p:txBody>
      </p:sp>
      <p:grpSp>
        <p:nvGrpSpPr>
          <p:cNvPr id="4" name="Group 14">
            <a:extLst>
              <a:ext uri="{FF2B5EF4-FFF2-40B4-BE49-F238E27FC236}">
                <a16:creationId xmlns:a16="http://schemas.microsoft.com/office/drawing/2014/main" id="{7732E1E7-45E3-4264-8F26-66758696DD1E}"/>
              </a:ext>
            </a:extLst>
          </p:cNvPr>
          <p:cNvGrpSpPr/>
          <p:nvPr/>
        </p:nvGrpSpPr>
        <p:grpSpPr>
          <a:xfrm rot="16200000">
            <a:off x="307600" y="-241991"/>
            <a:ext cx="535531" cy="483982"/>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9144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406570" y="4240093"/>
            <a:ext cx="7051505"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s-ES" noProof="0"/>
              <a:t>Haga clic para modificar el estilo de texto del patrón</a:t>
            </a:r>
          </a:p>
        </p:txBody>
      </p:sp>
      <p:sp>
        <p:nvSpPr>
          <p:cNvPr id="35" name="Freeform: Shape 34">
            <a:extLst>
              <a:ext uri="{FF2B5EF4-FFF2-40B4-BE49-F238E27FC236}">
                <a16:creationId xmlns:a16="http://schemas.microsoft.com/office/drawing/2014/main" id="{62EEBF51-DCAD-4335-85E9-52801031A1BF}"/>
              </a:ext>
            </a:extLst>
          </p:cNvPr>
          <p:cNvSpPr/>
          <p:nvPr/>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839DF609-BFC5-429F-A1CF-5345EDCA2553}" type="slidenum">
              <a:rPr lang="es-ES" smtClean="0"/>
              <a:pPr/>
              <a:t>‹Nº›</a:t>
            </a:fld>
            <a:endParaRPr lang="es-ES"/>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6"/>
            <a:ext cx="9144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Imagen con título">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333375" y="542926"/>
            <a:ext cx="8410575" cy="978729"/>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s-ES" noProof="0"/>
              <a:t>Haga clic para modificar el estilo de título del patrón</a:t>
            </a:r>
            <a:endParaRPr lang="en-US" noProof="0"/>
          </a:p>
        </p:txBody>
      </p:sp>
      <p:grpSp>
        <p:nvGrpSpPr>
          <p:cNvPr id="4" name="Group 14">
            <a:extLst>
              <a:ext uri="{FF2B5EF4-FFF2-40B4-BE49-F238E27FC236}">
                <a16:creationId xmlns:a16="http://schemas.microsoft.com/office/drawing/2014/main" id="{7732E1E7-45E3-4264-8F26-66758696DD1E}"/>
              </a:ext>
            </a:extLst>
          </p:cNvPr>
          <p:cNvGrpSpPr/>
          <p:nvPr/>
        </p:nvGrpSpPr>
        <p:grpSpPr>
          <a:xfrm rot="16200000">
            <a:off x="307600" y="-241991"/>
            <a:ext cx="535531" cy="483982"/>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9144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839DF609-BFC5-429F-A1CF-5345EDCA2553}" type="slidenum">
              <a:rPr lang="es-ES" smtClean="0"/>
              <a:pPr/>
              <a:t>‹Nº›</a:t>
            </a:fld>
            <a:endParaRPr lang="es-ES"/>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3082566" y="1444650"/>
            <a:ext cx="5661385"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noProof="0"/>
              <a:t>Haga clic en el icono para agregar una imagen</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332525" y="1444650"/>
            <a:ext cx="2523797"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noProof="0"/>
              <a:t>Haga clic para modificar el estilo de texto del patrón</a:t>
            </a:r>
          </a:p>
        </p:txBody>
      </p:sp>
    </p:spTree>
    <p:extLst>
      <p:ext uri="{BB962C8B-B14F-4D97-AF65-F5344CB8AC3E}">
        <p14:creationId xmlns:p14="http://schemas.microsoft.com/office/powerpoint/2010/main" val="15406501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ido con título">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333375" y="542926"/>
            <a:ext cx="8410575" cy="978729"/>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s-ES" noProof="0"/>
              <a:t>Haga clic para modificar el estilo de título del patrón</a:t>
            </a:r>
            <a:endParaRPr lang="en-US" noProof="0"/>
          </a:p>
        </p:txBody>
      </p:sp>
      <p:grpSp>
        <p:nvGrpSpPr>
          <p:cNvPr id="4" name="Group 14">
            <a:extLst>
              <a:ext uri="{FF2B5EF4-FFF2-40B4-BE49-F238E27FC236}">
                <a16:creationId xmlns:a16="http://schemas.microsoft.com/office/drawing/2014/main" id="{7732E1E7-45E3-4264-8F26-66758696DD1E}"/>
              </a:ext>
            </a:extLst>
          </p:cNvPr>
          <p:cNvGrpSpPr/>
          <p:nvPr/>
        </p:nvGrpSpPr>
        <p:grpSpPr>
          <a:xfrm rot="16200000">
            <a:off x="307600" y="-241991"/>
            <a:ext cx="535531" cy="483982"/>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9144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839DF609-BFC5-429F-A1CF-5345EDCA2553}" type="slidenum">
              <a:rPr lang="es-ES" smtClean="0"/>
              <a:pPr/>
              <a:t>‹Nº›</a:t>
            </a:fld>
            <a:endParaRPr lang="es-ES"/>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332525" y="1444650"/>
            <a:ext cx="2523797"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noProof="0"/>
              <a:t>Haga clic para modificar el estilo de texto del patrón</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2973217" y="1444650"/>
            <a:ext cx="5770733"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En blanco">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 name="Group 23">
            <a:extLst>
              <a:ext uri="{FF2B5EF4-FFF2-40B4-BE49-F238E27FC236}">
                <a16:creationId xmlns:a16="http://schemas.microsoft.com/office/drawing/2014/main" id="{4AC87F4E-12B5-1B42-AFD2-4DB39B7645C9}"/>
              </a:ext>
            </a:extLst>
          </p:cNvPr>
          <p:cNvGrpSpPr/>
          <p:nvPr/>
        </p:nvGrpSpPr>
        <p:grpSpPr>
          <a:xfrm rot="16200000">
            <a:off x="307600" y="-241991"/>
            <a:ext cx="535531" cy="483982"/>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839DF609-BFC5-429F-A1CF-5345EDCA2553}" type="slidenum">
              <a:rPr lang="es-ES" smtClean="0"/>
              <a:pPr/>
              <a:t>‹Nº›</a:t>
            </a:fld>
            <a:endParaRPr lang="es-ES"/>
          </a:p>
        </p:txBody>
      </p:sp>
    </p:spTree>
    <p:extLst>
      <p:ext uri="{BB962C8B-B14F-4D97-AF65-F5344CB8AC3E}">
        <p14:creationId xmlns:p14="http://schemas.microsoft.com/office/powerpoint/2010/main" val="267230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342900" y="2569464"/>
            <a:ext cx="2714626"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3209544" y="1463040"/>
            <a:ext cx="1124712" cy="2194560"/>
          </a:xfrm>
          <a:prstGeom prst="rect">
            <a:avLst/>
          </a:prstGeom>
        </p:spPr>
        <p:txBody>
          <a:bodyPr/>
          <a:lstStyle>
            <a:lvl1pPr>
              <a:defRPr sz="2000"/>
            </a:lvl1pPr>
          </a:lstStyle>
          <a:p>
            <a:r>
              <a:rPr lang="es-ES"/>
              <a:t>Haga clic en el icono para agregar una imagen</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4670298" y="1463040"/>
            <a:ext cx="1124712" cy="2194560"/>
          </a:xfrm>
          <a:prstGeom prst="rect">
            <a:avLst/>
          </a:prstGeom>
        </p:spPr>
        <p:txBody>
          <a:bodyPr/>
          <a:lstStyle>
            <a:lvl1pPr>
              <a:defRPr sz="2000"/>
            </a:lvl1pPr>
          </a:lstStyle>
          <a:p>
            <a:r>
              <a:rPr lang="es-ES"/>
              <a:t>Haga clic en el icono para agregar una imagen</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6131052" y="1463040"/>
            <a:ext cx="1124712" cy="2194560"/>
          </a:xfrm>
          <a:prstGeom prst="rect">
            <a:avLst/>
          </a:prstGeom>
        </p:spPr>
        <p:txBody>
          <a:bodyPr/>
          <a:lstStyle>
            <a:lvl1pPr>
              <a:defRPr sz="2000"/>
            </a:lvl1pPr>
          </a:lstStyle>
          <a:p>
            <a:r>
              <a:rPr lang="es-ES"/>
              <a:t>Haga clic en el icono para agregar una imagen</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7591806" y="1463040"/>
            <a:ext cx="1124712" cy="2194560"/>
          </a:xfrm>
          <a:prstGeom prst="rect">
            <a:avLst/>
          </a:prstGeom>
        </p:spPr>
        <p:txBody>
          <a:bodyPr/>
          <a:lstStyle>
            <a:lvl1pPr>
              <a:defRPr sz="2000"/>
            </a:lvl1pPr>
          </a:lstStyle>
          <a:p>
            <a:r>
              <a:rPr lang="es-ES"/>
              <a:t>Haga clic en el icono para agregar una imagen</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3209544" y="4087368"/>
            <a:ext cx="1124712" cy="2194560"/>
          </a:xfrm>
          <a:prstGeom prst="rect">
            <a:avLst/>
          </a:prstGeom>
        </p:spPr>
        <p:txBody>
          <a:bodyPr/>
          <a:lstStyle>
            <a:lvl1pPr>
              <a:defRPr sz="2000"/>
            </a:lvl1pPr>
          </a:lstStyle>
          <a:p>
            <a:r>
              <a:rPr lang="es-ES"/>
              <a:t>Haga clic en el icono para agregar una imagen</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4670298" y="4087368"/>
            <a:ext cx="1124712" cy="2194560"/>
          </a:xfrm>
          <a:prstGeom prst="rect">
            <a:avLst/>
          </a:prstGeom>
        </p:spPr>
        <p:txBody>
          <a:bodyPr/>
          <a:lstStyle>
            <a:lvl1pPr>
              <a:defRPr sz="2000"/>
            </a:lvl1pPr>
          </a:lstStyle>
          <a:p>
            <a:r>
              <a:rPr lang="es-ES"/>
              <a:t>Haga clic en el icono para agregar una imagen</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6131052" y="4087368"/>
            <a:ext cx="1124712" cy="2194560"/>
          </a:xfrm>
          <a:prstGeom prst="rect">
            <a:avLst/>
          </a:prstGeom>
        </p:spPr>
        <p:txBody>
          <a:bodyPr/>
          <a:lstStyle>
            <a:lvl1pPr>
              <a:defRPr sz="2000"/>
            </a:lvl1pPr>
          </a:lstStyle>
          <a:p>
            <a:r>
              <a:rPr lang="es-ES"/>
              <a:t>Haga clic en el icono para agregar una imagen</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7591806" y="4087368"/>
            <a:ext cx="1124712" cy="2194560"/>
          </a:xfrm>
          <a:prstGeom prst="rect">
            <a:avLst/>
          </a:prstGeom>
        </p:spPr>
        <p:txBody>
          <a:bodyPr/>
          <a:lstStyle>
            <a:lvl1pPr>
              <a:defRPr sz="2000"/>
            </a:lvl1pPr>
          </a:lstStyle>
          <a:p>
            <a:r>
              <a:rPr lang="es-ES"/>
              <a:t>Haga clic en el icono para agregar una imagen</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2223" y="0"/>
            <a:ext cx="9156224"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1143000" y="-1143001"/>
            <a:ext cx="6858000" cy="9144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1143000" y="-1143001"/>
            <a:ext cx="6858000" cy="9144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3" name="Group 5">
            <a:extLst>
              <a:ext uri="{FF2B5EF4-FFF2-40B4-BE49-F238E27FC236}">
                <a16:creationId xmlns:a16="http://schemas.microsoft.com/office/drawing/2014/main" id="{EA7FF9D7-8545-4547-AC77-A0421EEB9B99}"/>
              </a:ext>
            </a:extLst>
          </p:cNvPr>
          <p:cNvGrpSpPr/>
          <p:nvPr/>
        </p:nvGrpSpPr>
        <p:grpSpPr>
          <a:xfrm>
            <a:off x="0" y="0"/>
            <a:ext cx="5161475"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3912931" y="2807208"/>
            <a:ext cx="3709199"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2223" y="0"/>
            <a:ext cx="9156224"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1143000" y="-1143001"/>
            <a:ext cx="6858000" cy="9144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1143000" y="-1143001"/>
            <a:ext cx="6858000" cy="9144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4770181" y="3429000"/>
            <a:ext cx="3709199"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p:nvSpPr>
        <p:spPr>
          <a:xfrm rot="13500000">
            <a:off x="-1302864" y="-162471"/>
            <a:ext cx="6043521" cy="6320308"/>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p:nvSpPr>
        <p:spPr>
          <a:xfrm rot="13500000">
            <a:off x="-1614363" y="-997743"/>
            <a:ext cx="6043521" cy="675666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p:nvSpPr>
        <p:spPr>
          <a:xfrm rot="18900000" flipH="1">
            <a:off x="-2010864" y="-465959"/>
            <a:ext cx="647933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p:nvSpPr>
        <p:spPr>
          <a:xfrm>
            <a:off x="0" y="2400300"/>
            <a:ext cx="32004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342900" y="1399032"/>
            <a:ext cx="2714626" cy="877824"/>
          </a:xfrm>
        </p:spPr>
        <p:txBody>
          <a:bodyPr/>
          <a:lstStyle>
            <a:lvl1pPr>
              <a:defRPr cap="all" baseline="0">
                <a:solidFill>
                  <a:schemeClr val="bg1"/>
                </a:solidFill>
              </a:defRPr>
            </a:lvl1pPr>
          </a:lstStyle>
          <a:p>
            <a:r>
              <a:rPr lang="es-ES"/>
              <a:t>Haga clic para modificar el estilo de título del patrón</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 y="2779776"/>
            <a:ext cx="2599182"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3190875" y="0"/>
            <a:ext cx="5610225" cy="6858000"/>
          </a:xfrm>
          <a:prstGeom prst="rect">
            <a:avLst/>
          </a:prstGeom>
        </p:spPr>
        <p:txBody>
          <a:bodyPr anchor="ctr"/>
          <a:lstStyle>
            <a:lvl1pPr marL="0" indent="0" algn="ctr">
              <a:buNone/>
              <a:defRPr>
                <a:solidFill>
                  <a:schemeClr val="bg1"/>
                </a:solidFill>
              </a:defRPr>
            </a:lvl1pPr>
          </a:lstStyle>
          <a:p>
            <a:r>
              <a:rPr lang="es-ES"/>
              <a:t>Haga clic en el icono para agregar una imagen</a:t>
            </a:r>
            <a:endParaRPr lang="en-US" dirty="0"/>
          </a:p>
        </p:txBody>
      </p:sp>
      <p:sp>
        <p:nvSpPr>
          <p:cNvPr id="8" name="Rectangle 7">
            <a:extLst>
              <a:ext uri="{FF2B5EF4-FFF2-40B4-BE49-F238E27FC236}">
                <a16:creationId xmlns:a16="http://schemas.microsoft.com/office/drawing/2014/main" id="{E75D44F0-DADD-4DCC-82EC-FDB3E9878AA9}"/>
              </a:ext>
            </a:extLst>
          </p:cNvPr>
          <p:cNvSpPr/>
          <p:nvPr/>
        </p:nvSpPr>
        <p:spPr>
          <a:xfrm>
            <a:off x="8801100" y="4445000"/>
            <a:ext cx="3429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p:nvSpPr>
        <p:spPr>
          <a:xfrm>
            <a:off x="8801100" y="0"/>
            <a:ext cx="3429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nstructions">
    <p:spTree>
      <p:nvGrpSpPr>
        <p:cNvPr id="1" name=""/>
        <p:cNvGrpSpPr/>
        <p:nvPr/>
      </p:nvGrpSpPr>
      <p:grpSpPr>
        <a:xfrm>
          <a:off x="0" y="0"/>
          <a:ext cx="0" cy="0"/>
          <a:chOff x="0" y="0"/>
          <a:chExt cx="0" cy="0"/>
        </a:xfrm>
      </p:grpSpPr>
      <p:sp>
        <p:nvSpPr>
          <p:cNvPr id="9" name="Rectangle 8" hidden="1"/>
          <p:cNvSpPr/>
          <p:nvPr/>
        </p:nvSpPr>
        <p:spPr>
          <a:xfrm>
            <a:off x="192024" y="265177"/>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342900" y="914400"/>
            <a:ext cx="5600701" cy="1572768"/>
          </a:xfrm>
        </p:spPr>
        <p:txBody>
          <a:bodyPr/>
          <a:lstStyle>
            <a:lvl1pPr>
              <a:lnSpc>
                <a:spcPts val="4600"/>
              </a:lnSpc>
              <a:defRPr/>
            </a:lvl1pPr>
          </a:lstStyle>
          <a:p>
            <a:r>
              <a:rPr lang="es-ES"/>
              <a:t>Haga clic para modificar el estilo de título del patrón</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342900" y="2540000"/>
            <a:ext cx="4943475"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6086475" y="1384300"/>
            <a:ext cx="2558034" cy="4572000"/>
          </a:xfrm>
          <a:prstGeom prst="roundRect">
            <a:avLst>
              <a:gd name="adj" fmla="val 2543"/>
            </a:avLst>
          </a:prstGeom>
        </p:spPr>
        <p:txBody>
          <a:bodyPr anchor="ctr"/>
          <a:lstStyle>
            <a:lvl1pPr marL="0" indent="0" algn="ctr">
              <a:buNone/>
              <a:defRPr/>
            </a:lvl1pPr>
          </a:lstStyle>
          <a:p>
            <a:r>
              <a:rPr lang="es-ES"/>
              <a:t>Haga clic en el icono para agregar una imagen</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866216" y="2099733"/>
            <a:ext cx="6619244" cy="2677648"/>
          </a:xfrm>
        </p:spPr>
        <p:txBody>
          <a:bodyPr anchor="b"/>
          <a:lstStyle>
            <a:lvl1pPr>
              <a:defRPr sz="5400"/>
            </a:lvl1pPr>
          </a:lstStyle>
          <a:p>
            <a:r>
              <a:rPr lang="es-ES" noProof="0"/>
              <a:t>Haga clic para modificar el estilo de título del patrón</a:t>
            </a:r>
            <a:endParaRPr lang="en-US" noProof="0"/>
          </a:p>
        </p:txBody>
      </p:sp>
      <p:sp>
        <p:nvSpPr>
          <p:cNvPr id="3" name="Subtitle 2"/>
          <p:cNvSpPr>
            <a:spLocks noGrp="1"/>
          </p:cNvSpPr>
          <p:nvPr>
            <p:ph type="subTitle" idx="1"/>
          </p:nvPr>
        </p:nvSpPr>
        <p:spPr>
          <a:xfrm>
            <a:off x="866216" y="4777380"/>
            <a:ext cx="6619244" cy="861420"/>
          </a:xfrm>
          <a:prstGeom prst="rect">
            <a:avLst/>
          </a:prstGeom>
        </p:spPr>
        <p:txBody>
          <a:bodyPr anchor="t"/>
          <a:lstStyle>
            <a:lvl1pPr marL="0" indent="0" algn="l">
              <a:buNone/>
              <a:defRPr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noProof="0"/>
              <a:t>Haga clic para modificar el estilo de subtítulo del patrón</a:t>
            </a:r>
            <a:endParaRPr lang="en-US" noProof="0"/>
          </a:p>
        </p:txBody>
      </p:sp>
      <p:sp>
        <p:nvSpPr>
          <p:cNvPr id="4" name="Date Placeholder 3"/>
          <p:cNvSpPr>
            <a:spLocks noGrp="1"/>
          </p:cNvSpPr>
          <p:nvPr>
            <p:ph type="dt" sz="half" idx="10"/>
          </p:nvPr>
        </p:nvSpPr>
        <p:spPr>
          <a:xfrm rot="5400000">
            <a:off x="7443218" y="1830324"/>
            <a:ext cx="990599" cy="228599"/>
          </a:xfrm>
        </p:spPr>
        <p:txBody>
          <a:bodyPr anchor="t"/>
          <a:lstStyle>
            <a:lvl1pPr algn="l">
              <a:defRPr b="0" i="0">
                <a:solidFill>
                  <a:schemeClr val="bg1"/>
                </a:solidFill>
              </a:defRPr>
            </a:lvl1pPr>
          </a:lstStyle>
          <a:p>
            <a:fld id="{75D0B1B9-C7DF-F64A-B488-12B3D5090923}" type="datetime1">
              <a:rPr lang="en-US" noProof="0" smtClean="0"/>
              <a:pPr/>
              <a:t>11/8/2022</a:t>
            </a:fld>
            <a:endParaRPr lang="en-US" noProof="0" dirty="0"/>
          </a:p>
        </p:txBody>
      </p:sp>
      <p:sp>
        <p:nvSpPr>
          <p:cNvPr id="5" name="Footer Placeholder 4"/>
          <p:cNvSpPr>
            <a:spLocks noGrp="1"/>
          </p:cNvSpPr>
          <p:nvPr>
            <p:ph type="ftr" sz="quarter" idx="11"/>
          </p:nvPr>
        </p:nvSpPr>
        <p:spPr>
          <a:xfrm rot="5400000">
            <a:off x="6237220" y="3264921"/>
            <a:ext cx="3859795" cy="228601"/>
          </a:xfrm>
        </p:spPr>
        <p:txBody>
          <a:bodyPr/>
          <a:lstStyle>
            <a:lvl1pPr>
              <a:defRPr b="0" i="0">
                <a:solidFill>
                  <a:schemeClr val="bg1"/>
                </a:solidFill>
              </a:defRPr>
            </a:lvl1pPr>
          </a:lstStyle>
          <a:p>
            <a:endParaRPr lang="en-US" noProof="0" dirty="0"/>
          </a:p>
        </p:txBody>
      </p:sp>
      <p:sp>
        <p:nvSpPr>
          <p:cNvPr id="6" name="Slide Number Placeholder 5"/>
          <p:cNvSpPr>
            <a:spLocks noGrp="1"/>
          </p:cNvSpPr>
          <p:nvPr>
            <p:ph type="sldNum" sz="quarter" idx="12"/>
          </p:nvPr>
        </p:nvSpPr>
        <p:spPr>
          <a:xfrm>
            <a:off x="7763257" y="292609"/>
            <a:ext cx="628649" cy="767687"/>
          </a:xfrm>
        </p:spPr>
        <p:txBody>
          <a:bodyPr/>
          <a:lstStyle>
            <a:lvl1pPr>
              <a:defRPr sz="2800" b="0" i="0">
                <a:latin typeface="+mj-lt"/>
              </a:defRPr>
            </a:lvl1pPr>
          </a:lstStyle>
          <a:p>
            <a:fld id="{9FF96B15-8338-45D5-A943-561235072D66}" type="slidenum">
              <a:rPr lang="en-US" noProof="0" smtClean="0"/>
              <a:pPr/>
              <a:t>‹Nº›</a:t>
            </a:fld>
            <a:endParaRPr lang="en-US" noProof="0" dirty="0"/>
          </a:p>
        </p:txBody>
      </p:sp>
    </p:spTree>
    <p:extLst>
      <p:ext uri="{BB962C8B-B14F-4D97-AF65-F5344CB8AC3E}">
        <p14:creationId xmlns:p14="http://schemas.microsoft.com/office/powerpoint/2010/main" val="3572730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noProof="0"/>
              <a:t>Haga clic para modificar el estilo de título del patrón</a:t>
            </a:r>
            <a:endParaRPr lang="en-US" noProof="0"/>
          </a:p>
        </p:txBody>
      </p:sp>
      <p:sp>
        <p:nvSpPr>
          <p:cNvPr id="3" name="Content Placeholder 2"/>
          <p:cNvSpPr>
            <a:spLocks noGrp="1"/>
          </p:cNvSpPr>
          <p:nvPr>
            <p:ph idx="1"/>
          </p:nvPr>
        </p:nvSpPr>
        <p:spPr>
          <a:xfrm>
            <a:off x="866216" y="2603500"/>
            <a:ext cx="6571059" cy="3416300"/>
          </a:xfrm>
          <a:prstGeom prst="rect">
            <a:avLst/>
          </a:prstGeom>
        </p:spPr>
        <p:txBody>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n-US" noProof="0"/>
          </a:p>
        </p:txBody>
      </p:sp>
      <p:sp>
        <p:nvSpPr>
          <p:cNvPr id="4" name="Date Placeholder 3"/>
          <p:cNvSpPr>
            <a:spLocks noGrp="1"/>
          </p:cNvSpPr>
          <p:nvPr>
            <p:ph type="dt" sz="half" idx="10"/>
          </p:nvPr>
        </p:nvSpPr>
        <p:spPr/>
        <p:txBody>
          <a:bodyPr/>
          <a:lstStyle/>
          <a:p>
            <a:fld id="{06D41EE2-1449-2741-9D08-61623EFC2A0E}" type="datetime1">
              <a:rPr lang="en-US" noProof="0" smtClean="0"/>
              <a:pPr/>
              <a:t>11/8/2022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39DF609-BFC5-429F-A1CF-5345EDCA2553}" type="slidenum">
              <a:rPr lang="es-ES" smtClean="0"/>
              <a:pPr/>
              <a:t>‹Nº›</a:t>
            </a:fld>
            <a:endParaRPr lang="es-ES"/>
          </a:p>
        </p:txBody>
      </p:sp>
    </p:spTree>
    <p:extLst>
      <p:ext uri="{BB962C8B-B14F-4D97-AF65-F5344CB8AC3E}">
        <p14:creationId xmlns:p14="http://schemas.microsoft.com/office/powerpoint/2010/main" val="2373622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342900" y="2569464"/>
            <a:ext cx="2714626"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3209544" y="1463040"/>
            <a:ext cx="1124712" cy="2194560"/>
          </a:xfrm>
          <a:prstGeom prst="rect">
            <a:avLst/>
          </a:prstGeom>
        </p:spPr>
        <p:txBody>
          <a:bodyPr/>
          <a:lstStyle>
            <a:lvl1pPr>
              <a:defRPr sz="2000"/>
            </a:lvl1pPr>
          </a:lstStyle>
          <a:p>
            <a:r>
              <a:rPr lang="es-ES"/>
              <a:t>Haga clic en el icono para agregar una imagen</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4670298" y="1463040"/>
            <a:ext cx="1124712" cy="2194560"/>
          </a:xfrm>
          <a:prstGeom prst="rect">
            <a:avLst/>
          </a:prstGeom>
        </p:spPr>
        <p:txBody>
          <a:bodyPr/>
          <a:lstStyle>
            <a:lvl1pPr>
              <a:defRPr sz="2000"/>
            </a:lvl1pPr>
          </a:lstStyle>
          <a:p>
            <a:r>
              <a:rPr lang="es-ES"/>
              <a:t>Haga clic en el icono para agregar una imagen</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6131052" y="1463040"/>
            <a:ext cx="1124712" cy="2194560"/>
          </a:xfrm>
          <a:prstGeom prst="rect">
            <a:avLst/>
          </a:prstGeom>
        </p:spPr>
        <p:txBody>
          <a:bodyPr/>
          <a:lstStyle>
            <a:lvl1pPr>
              <a:defRPr sz="2000"/>
            </a:lvl1pPr>
          </a:lstStyle>
          <a:p>
            <a:r>
              <a:rPr lang="es-ES"/>
              <a:t>Haga clic en el icono para agregar una imagen</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7591806" y="1463040"/>
            <a:ext cx="1124712" cy="2194560"/>
          </a:xfrm>
          <a:prstGeom prst="rect">
            <a:avLst/>
          </a:prstGeom>
        </p:spPr>
        <p:txBody>
          <a:bodyPr/>
          <a:lstStyle>
            <a:lvl1pPr>
              <a:defRPr sz="2000"/>
            </a:lvl1pPr>
          </a:lstStyle>
          <a:p>
            <a:r>
              <a:rPr lang="es-ES"/>
              <a:t>Haga clic en el icono para agregar una imagen</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3209544" y="4087368"/>
            <a:ext cx="1124712" cy="2194560"/>
          </a:xfrm>
          <a:prstGeom prst="rect">
            <a:avLst/>
          </a:prstGeom>
        </p:spPr>
        <p:txBody>
          <a:bodyPr/>
          <a:lstStyle>
            <a:lvl1pPr>
              <a:defRPr sz="2000"/>
            </a:lvl1pPr>
          </a:lstStyle>
          <a:p>
            <a:r>
              <a:rPr lang="es-ES"/>
              <a:t>Haga clic en el icono para agregar una imagen</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4670298" y="4087368"/>
            <a:ext cx="1124712" cy="2194560"/>
          </a:xfrm>
          <a:prstGeom prst="rect">
            <a:avLst/>
          </a:prstGeom>
        </p:spPr>
        <p:txBody>
          <a:bodyPr/>
          <a:lstStyle>
            <a:lvl1pPr>
              <a:defRPr sz="2000"/>
            </a:lvl1pPr>
          </a:lstStyle>
          <a:p>
            <a:r>
              <a:rPr lang="es-ES"/>
              <a:t>Haga clic en el icono para agregar una imagen</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6131052" y="4087368"/>
            <a:ext cx="1124712" cy="2194560"/>
          </a:xfrm>
          <a:prstGeom prst="rect">
            <a:avLst/>
          </a:prstGeom>
        </p:spPr>
        <p:txBody>
          <a:bodyPr/>
          <a:lstStyle>
            <a:lvl1pPr>
              <a:defRPr sz="2000"/>
            </a:lvl1pPr>
          </a:lstStyle>
          <a:p>
            <a:r>
              <a:rPr lang="es-ES"/>
              <a:t>Haga clic en el icono para agregar una imagen</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7591806" y="4087368"/>
            <a:ext cx="1124712" cy="2194560"/>
          </a:xfrm>
          <a:prstGeom prst="rect">
            <a:avLst/>
          </a:prstGeom>
        </p:spPr>
        <p:txBody>
          <a:bodyPr/>
          <a:lstStyle>
            <a:lvl1pPr>
              <a:defRPr sz="2000"/>
            </a:lvl1pPr>
          </a:lstStyle>
          <a:p>
            <a:r>
              <a:rPr lang="es-ES"/>
              <a:t>Haga clic en el icono para agregar una imagen</a:t>
            </a:r>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1834116"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7749806" y="5463806"/>
            <a:ext cx="2445488" cy="3429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5987036" y="495300"/>
            <a:ext cx="2815209"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3188369" y="495300"/>
            <a:ext cx="2840292"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 y="2779776"/>
            <a:ext cx="2599182"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3531870" y="960120"/>
            <a:ext cx="4930902" cy="5074920"/>
          </a:xfrm>
          <a:prstGeom prst="rect">
            <a:avLst/>
          </a:prstGeom>
        </p:spPr>
        <p:txBody>
          <a:bodyPr anchor="ctr"/>
          <a:lstStyle>
            <a:lvl1pPr marL="0" indent="0" algn="ctr">
              <a:buNone/>
              <a:defRPr>
                <a:solidFill>
                  <a:schemeClr val="bg1"/>
                </a:solidFill>
              </a:defRPr>
            </a:lvl1pPr>
          </a:lstStyle>
          <a:p>
            <a:r>
              <a:rPr lang="es-ES"/>
              <a:t>Haga clic en el icono para agregar una imagen</a:t>
            </a:r>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171452" y="241300"/>
            <a:ext cx="8829675"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171452" y="2415910"/>
            <a:ext cx="3016919"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342900" y="1371600"/>
            <a:ext cx="2714626" cy="877824"/>
          </a:xfrm>
        </p:spPr>
        <p:txBody>
          <a:bodyPr/>
          <a:lstStyle>
            <a:lvl1pPr>
              <a:lnSpc>
                <a:spcPts val="4320"/>
              </a:lnSpc>
              <a:defRPr>
                <a:solidFill>
                  <a:schemeClr val="tx1"/>
                </a:solidFill>
              </a:defRPr>
            </a:lvl1pPr>
          </a:lstStyle>
          <a:p>
            <a:r>
              <a:rPr lang="es-ES"/>
              <a:t>Haga clic para modificar el estilo de título del patrón</a:t>
            </a:r>
            <a:endParaRPr lang="en-US" dirty="0"/>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theme" Target="../theme/theme5.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342900" y="914401"/>
            <a:ext cx="8381114" cy="903767"/>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ACA6CA-E140-824D-8E8B-5CC5036BDBAE}" type="datetime1">
              <a:rPr lang="en-US" noProof="0" smtClean="0"/>
              <a:pPr/>
              <a:t>11/8/2022</a:t>
            </a:fld>
            <a:endParaRPr lang="en-US" noProof="0"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9DF609-BFC5-429F-A1CF-5345EDCA2553}" type="slidenum">
              <a:rPr lang="es-ES" smtClean="0"/>
              <a:pPr/>
              <a:t>‹Nº›</a:t>
            </a:fld>
            <a:endParaRPr lang="es-ES"/>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342901" y="914403"/>
            <a:ext cx="8381114" cy="903767"/>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pPr/>
              <a:t>11/8/2022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pPr/>
              <a:t>‹Nº›</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17" r:id="rId1"/>
    <p:sldLayoutId id="2147483718"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342901" y="914405"/>
            <a:ext cx="8381114" cy="903767"/>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628650" y="635635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pPr/>
              <a:t>11/8/2022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3028950" y="6356355"/>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pPr/>
              <a:t>‹Nº›</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20" r:id="rId1"/>
    <p:sldLayoutId id="214748372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342901" y="914407"/>
            <a:ext cx="8381114" cy="903767"/>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628650" y="6356357"/>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pPr/>
              <a:t>11/8/2022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3028950" y="6356357"/>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6457950" y="6356357"/>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pPr/>
              <a:t>‹Nº›</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23" r:id="rId1"/>
    <p:sldLayoutId id="214748372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628650" y="365126"/>
            <a:ext cx="8115300" cy="1325563"/>
          </a:xfrm>
          <a:prstGeom prst="rect">
            <a:avLst/>
          </a:prstGeom>
        </p:spPr>
        <p:txBody>
          <a:bodyPr vert="horz" lIns="91440" tIns="45720" rIns="91440" bIns="45720" rtlCol="0" anchor="ctr">
            <a:normAutofit/>
          </a:bodyPr>
          <a:lstStyle/>
          <a:p>
            <a:r>
              <a:rPr lang="es-ES" noProof="0"/>
              <a:t>Haga clic para modificar el estilo de título del patrón</a:t>
            </a:r>
            <a:endParaRPr lang="en-US" noProof="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628650" y="1825625"/>
            <a:ext cx="8115300" cy="4351338"/>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n-US" noProof="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8334375" y="6356351"/>
            <a:ext cx="4953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9DF609-BFC5-429F-A1CF-5345EDCA2553}" type="slidenum">
              <a:rPr lang="es-ES" smtClean="0"/>
              <a:pPr/>
              <a:t>‹Nº›</a:t>
            </a:fld>
            <a:endParaRPr lang="es-ES"/>
          </a:p>
        </p:txBody>
      </p:sp>
      <p:sp>
        <p:nvSpPr>
          <p:cNvPr id="5" name="Rectangle 4">
            <a:extLst>
              <a:ext uri="{FF2B5EF4-FFF2-40B4-BE49-F238E27FC236}">
                <a16:creationId xmlns:a16="http://schemas.microsoft.com/office/drawing/2014/main" id="{7CDDDB7D-9189-9548-A2B9-81DC62C3C1A3}"/>
              </a:ext>
            </a:extLst>
          </p:cNvPr>
          <p:cNvSpPr/>
          <p:nvPr/>
        </p:nvSpPr>
        <p:spPr>
          <a:xfrm>
            <a:off x="0" y="2"/>
            <a:ext cx="9144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p:nvSpPr>
        <p:spPr>
          <a:xfrm>
            <a:off x="0" y="2"/>
            <a:ext cx="9144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p:nvSpPr>
        <p:spPr>
          <a:xfrm rot="16200000" flipV="1">
            <a:off x="1140629" y="-1145372"/>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p:nvSpPr>
        <p:spPr>
          <a:xfrm rot="16200000" flipV="1">
            <a:off x="1140629" y="-1145372"/>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p:nvSpPr>
        <p:spPr>
          <a:xfrm>
            <a:off x="333375" y="542926"/>
            <a:ext cx="8410575"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4" name="Group 11">
            <a:extLst>
              <a:ext uri="{FF2B5EF4-FFF2-40B4-BE49-F238E27FC236}">
                <a16:creationId xmlns:a16="http://schemas.microsoft.com/office/drawing/2014/main" id="{7068FCE4-1B47-3C4B-B091-013120A97D09}"/>
              </a:ext>
            </a:extLst>
          </p:cNvPr>
          <p:cNvGrpSpPr/>
          <p:nvPr/>
        </p:nvGrpSpPr>
        <p:grpSpPr>
          <a:xfrm rot="16200000">
            <a:off x="307600" y="-241991"/>
            <a:ext cx="535531" cy="483982"/>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2" name="Group 14">
            <a:extLst>
              <a:ext uri="{FF2B5EF4-FFF2-40B4-BE49-F238E27FC236}">
                <a16:creationId xmlns:a16="http://schemas.microsoft.com/office/drawing/2014/main" id="{BE1E08A0-195D-694F-947B-986A76FBB93E}"/>
              </a:ext>
            </a:extLst>
          </p:cNvPr>
          <p:cNvGrpSpPr/>
          <p:nvPr/>
        </p:nvGrpSpPr>
        <p:grpSpPr>
          <a:xfrm>
            <a:off x="-1" y="1357409"/>
            <a:ext cx="9144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p:nvSpPr>
        <p:spPr>
          <a:xfrm>
            <a:off x="8439150" y="6315076"/>
            <a:ext cx="3048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‹Nº›</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a:t>Net </a:t>
            </a:r>
            <a:r>
              <a:rPr lang="es-ES" dirty="0" err="1"/>
              <a:t>Blazor</a:t>
            </a:r>
            <a:endParaRPr lang="es-ES" dirty="0"/>
          </a:p>
        </p:txBody>
      </p:sp>
      <p:sp>
        <p:nvSpPr>
          <p:cNvPr id="3" name="2 Subtítulo"/>
          <p:cNvSpPr>
            <a:spLocks noGrp="1"/>
          </p:cNvSpPr>
          <p:nvPr>
            <p:ph type="subTitle" idx="1"/>
          </p:nvPr>
        </p:nvSpPr>
        <p:spPr/>
        <p:txBody>
          <a:bodyPr/>
          <a:lstStyle/>
          <a:p>
            <a:r>
              <a:rPr lang="es-ES" dirty="0"/>
              <a:t>El nuevo </a:t>
            </a:r>
            <a:r>
              <a:rPr lang="es-ES" dirty="0" err="1"/>
              <a:t>framework</a:t>
            </a:r>
            <a:r>
              <a:rPr lang="es-ES" dirty="0"/>
              <a:t> SPA de Microsoft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33375" y="542926"/>
            <a:ext cx="8410575" cy="535531"/>
          </a:xfrm>
        </p:spPr>
        <p:txBody>
          <a:bodyPr/>
          <a:lstStyle/>
          <a:p>
            <a:r>
              <a:rPr lang="es-ES" dirty="0"/>
              <a:t>Actualidad de </a:t>
            </a:r>
            <a:r>
              <a:rPr lang="es-ES" dirty="0" err="1"/>
              <a:t>Blazor</a:t>
            </a:r>
            <a:endParaRPr lang="es-ES" dirty="0"/>
          </a:p>
        </p:txBody>
      </p:sp>
      <p:sp>
        <p:nvSpPr>
          <p:cNvPr id="3" name="2 Marcador de contenido"/>
          <p:cNvSpPr>
            <a:spLocks noGrp="1"/>
          </p:cNvSpPr>
          <p:nvPr>
            <p:ph idx="1"/>
          </p:nvPr>
        </p:nvSpPr>
        <p:spPr/>
        <p:txBody>
          <a:bodyPr/>
          <a:lstStyle/>
          <a:p>
            <a:r>
              <a:rPr lang="es-AR" b="1" dirty="0"/>
              <a:t>En la actualidad,</a:t>
            </a:r>
            <a:r>
              <a:rPr lang="es-AR" dirty="0"/>
              <a:t> Microsoft plantea lanzar las ediciones </a:t>
            </a:r>
            <a:r>
              <a:rPr lang="es-AR" b="1" dirty="0" err="1"/>
              <a:t>Blazor</a:t>
            </a:r>
            <a:r>
              <a:rPr lang="es-AR" b="1" dirty="0"/>
              <a:t> PWA</a:t>
            </a:r>
            <a:r>
              <a:rPr lang="es-AR" dirty="0"/>
              <a:t> y </a:t>
            </a:r>
            <a:r>
              <a:rPr lang="es-AR" b="1" dirty="0" err="1"/>
              <a:t>BlazorHybrid</a:t>
            </a:r>
            <a:r>
              <a:rPr lang="es-AR" dirty="0"/>
              <a:t>. El primero es compatible con aplicaciones web progresivas (PWA). Este último es un marco nativo de la plataforma (a diferencia de un marco web), pero aún representa la interfaz de usuario utilizando tecnologías web (por ejemplo, HTML y CSS).</a:t>
            </a:r>
            <a:endParaRPr lang="es-ES" dirty="0"/>
          </a:p>
          <a:p>
            <a:endParaRPr lang="es-E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33375" y="542926"/>
            <a:ext cx="8410575" cy="535531"/>
          </a:xfrm>
        </p:spPr>
        <p:txBody>
          <a:bodyPr/>
          <a:lstStyle/>
          <a:p>
            <a:r>
              <a:rPr lang="es-ES" dirty="0" err="1"/>
              <a:t>Blazor</a:t>
            </a:r>
            <a:r>
              <a:rPr lang="es-ES" dirty="0"/>
              <a:t> como competencia de </a:t>
            </a:r>
            <a:r>
              <a:rPr lang="es-ES" dirty="0" err="1"/>
              <a:t>JavaScript</a:t>
            </a:r>
            <a:endParaRPr lang="es-ES" dirty="0"/>
          </a:p>
        </p:txBody>
      </p:sp>
      <p:sp>
        <p:nvSpPr>
          <p:cNvPr id="3" name="2 Marcador de contenido"/>
          <p:cNvSpPr>
            <a:spLocks noGrp="1"/>
          </p:cNvSpPr>
          <p:nvPr>
            <p:ph idx="1"/>
          </p:nvPr>
        </p:nvSpPr>
        <p:spPr/>
        <p:txBody>
          <a:bodyPr/>
          <a:lstStyle/>
          <a:p>
            <a:r>
              <a:rPr lang="es-AR" dirty="0" err="1"/>
              <a:t>Blazor</a:t>
            </a:r>
            <a:r>
              <a:rPr lang="es-AR" dirty="0"/>
              <a:t> ofrece un competidor directo a los SPA de </a:t>
            </a:r>
            <a:r>
              <a:rPr lang="es-AR" dirty="0" err="1"/>
              <a:t>JavaScript</a:t>
            </a:r>
            <a:r>
              <a:rPr lang="es-AR" dirty="0"/>
              <a:t> como Angular, </a:t>
            </a:r>
            <a:r>
              <a:rPr lang="es-AR" dirty="0" err="1"/>
              <a:t>Vue</a:t>
            </a:r>
            <a:r>
              <a:rPr lang="es-AR" dirty="0"/>
              <a:t> y </a:t>
            </a:r>
            <a:r>
              <a:rPr lang="es-AR" dirty="0" err="1"/>
              <a:t>React</a:t>
            </a:r>
            <a:r>
              <a:rPr lang="es-AR" dirty="0"/>
              <a:t>, ya que, usando </a:t>
            </a:r>
            <a:r>
              <a:rPr lang="es-AR" dirty="0" err="1"/>
              <a:t>WebAssemblyes</a:t>
            </a:r>
            <a:r>
              <a:rPr lang="es-AR" dirty="0"/>
              <a:t> capaz de escribir lógica UI usando C# y no </a:t>
            </a:r>
            <a:r>
              <a:rPr lang="es-AR" dirty="0" err="1"/>
              <a:t>JavaScript</a:t>
            </a:r>
            <a:r>
              <a:rPr lang="es-AR" dirty="0"/>
              <a:t>. Pero, aunque tiene potencial de acabar con la dependencia de </a:t>
            </a:r>
            <a:r>
              <a:rPr lang="es-AR" dirty="0" err="1"/>
              <a:t>JavaScript</a:t>
            </a:r>
            <a:r>
              <a:rPr lang="es-AR" dirty="0"/>
              <a:t>, este no va a desaparecer, porque todavía hay muchas cosas que </a:t>
            </a:r>
            <a:r>
              <a:rPr lang="es-AR" dirty="0" err="1"/>
              <a:t>WebAssembly</a:t>
            </a:r>
            <a:r>
              <a:rPr lang="es-AR" dirty="0"/>
              <a:t> aun no puede hacer, entonces para ayudar se usa la abstracción </a:t>
            </a:r>
            <a:r>
              <a:rPr lang="es-AR" dirty="0" err="1"/>
              <a:t>IJSRuntime</a:t>
            </a:r>
            <a:r>
              <a:rPr lang="es-AR" dirty="0"/>
              <a:t>, lo cual hace llamadas a funciones </a:t>
            </a:r>
            <a:r>
              <a:rPr lang="es-AR" dirty="0" err="1"/>
              <a:t>JavaScript</a:t>
            </a:r>
            <a:r>
              <a:rPr lang="es-AR" dirty="0"/>
              <a:t>. Incluso podemos hacer que funciones JS hagan llamadas al código C#.</a:t>
            </a:r>
            <a:endParaRPr lang="es-ES" dirty="0"/>
          </a:p>
          <a:p>
            <a:pPr>
              <a:buNone/>
            </a:pPr>
            <a:endParaRPr lang="es-E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33375" y="542926"/>
            <a:ext cx="8410575" cy="978729"/>
          </a:xfrm>
        </p:spPr>
        <p:txBody>
          <a:bodyPr/>
          <a:lstStyle/>
          <a:p>
            <a:r>
              <a:rPr lang="es-AR" dirty="0"/>
              <a:t>Un ejemplo para llamar JS desde C# seria:</a:t>
            </a:r>
            <a:br>
              <a:rPr lang="es-ES" dirty="0"/>
            </a:br>
            <a:endParaRPr lang="es-ES" dirty="0"/>
          </a:p>
        </p:txBody>
      </p:sp>
      <p:pic>
        <p:nvPicPr>
          <p:cNvPr id="4" name="3 Marcador de contenido" descr="Interfaz de usuario gráfica, Texto, Aplicación, Correo electrónico&#10;&#10;Descripción generada automáticamente"/>
          <p:cNvPicPr>
            <a:picLocks noGrp="1"/>
          </p:cNvPicPr>
          <p:nvPr>
            <p:ph idx="1"/>
          </p:nvPr>
        </p:nvPicPr>
        <p:blipFill>
          <a:blip r:embed="rId2"/>
          <a:stretch>
            <a:fillRect/>
          </a:stretch>
        </p:blipFill>
        <p:spPr>
          <a:xfrm>
            <a:off x="500034" y="1500174"/>
            <a:ext cx="8215369" cy="464346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Otro ejemplo llamar a C# desde JS:</a:t>
            </a:r>
            <a:br>
              <a:rPr lang="es-ES" dirty="0"/>
            </a:br>
            <a:endParaRPr lang="es-ES" dirty="0"/>
          </a:p>
        </p:txBody>
      </p:sp>
      <p:sp>
        <p:nvSpPr>
          <p:cNvPr id="5" name="4 Marcador de texto"/>
          <p:cNvSpPr>
            <a:spLocks noGrp="1"/>
          </p:cNvSpPr>
          <p:nvPr>
            <p:ph type="body" idx="1"/>
          </p:nvPr>
        </p:nvSpPr>
        <p:spPr/>
        <p:txBody>
          <a:bodyPr/>
          <a:lstStyle/>
          <a:p>
            <a:r>
              <a:rPr lang="es-ES" dirty="0" err="1"/>
              <a:t>Blazor</a:t>
            </a:r>
            <a:endParaRPr lang="es-ES" dirty="0"/>
          </a:p>
        </p:txBody>
      </p:sp>
      <p:sp>
        <p:nvSpPr>
          <p:cNvPr id="6" name="5 Marcador de texto"/>
          <p:cNvSpPr>
            <a:spLocks noGrp="1"/>
          </p:cNvSpPr>
          <p:nvPr>
            <p:ph type="body" sz="quarter" idx="3"/>
          </p:nvPr>
        </p:nvSpPr>
        <p:spPr/>
        <p:txBody>
          <a:bodyPr/>
          <a:lstStyle/>
          <a:p>
            <a:r>
              <a:rPr lang="es-ES" dirty="0"/>
              <a:t>JS</a:t>
            </a:r>
          </a:p>
        </p:txBody>
      </p:sp>
      <p:pic>
        <p:nvPicPr>
          <p:cNvPr id="4" name="3 Marcador de contenido" descr="Interfaz de usuario gráfica, Texto, Aplicación, Correo electrónico&#10;&#10;Descripción generada automáticamente"/>
          <p:cNvPicPr>
            <a:picLocks noGrp="1"/>
          </p:cNvPicPr>
          <p:nvPr>
            <p:ph sz="half" idx="2"/>
          </p:nvPr>
        </p:nvPicPr>
        <p:blipFill>
          <a:blip r:embed="rId2"/>
          <a:stretch>
            <a:fillRect/>
          </a:stretch>
        </p:blipFill>
        <p:spPr>
          <a:xfrm>
            <a:off x="333375" y="3000372"/>
            <a:ext cx="3868738" cy="1928490"/>
          </a:xfrm>
          <a:prstGeom prst="rect">
            <a:avLst/>
          </a:prstGeom>
        </p:spPr>
      </p:pic>
      <p:pic>
        <p:nvPicPr>
          <p:cNvPr id="8" name="7 Marcador de contenido" descr="Interfaz de usuario gráfica, Texto, Aplicación&#10;&#10;Descripción generada automáticamente"/>
          <p:cNvPicPr>
            <a:picLocks noGrp="1"/>
          </p:cNvPicPr>
          <p:nvPr>
            <p:ph sz="quarter" idx="4"/>
          </p:nvPr>
        </p:nvPicPr>
        <p:blipFill>
          <a:blip r:embed="rId3"/>
          <a:stretch>
            <a:fillRect/>
          </a:stretch>
        </p:blipFill>
        <p:spPr>
          <a:xfrm>
            <a:off x="4286249" y="3071810"/>
            <a:ext cx="4714908" cy="18376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8 Marcador de contenido" descr="WebAssembly-vs-Javascript.jpg"/>
          <p:cNvPicPr>
            <a:picLocks noGrp="1" noChangeAspect="1"/>
          </p:cNvPicPr>
          <p:nvPr>
            <p:ph idx="1"/>
          </p:nvPr>
        </p:nvPicPr>
        <p:blipFill>
          <a:blip r:embed="rId2"/>
          <a:stretch>
            <a:fillRect/>
          </a:stretch>
        </p:blipFill>
        <p:spPr>
          <a:xfrm>
            <a:off x="314954" y="2000240"/>
            <a:ext cx="8291735" cy="392909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333375" y="542926"/>
            <a:ext cx="8410575" cy="535531"/>
          </a:xfrm>
        </p:spPr>
        <p:txBody>
          <a:bodyPr/>
          <a:lstStyle/>
          <a:p>
            <a:r>
              <a:rPr lang="es-ES" dirty="0"/>
              <a:t>¿Conviene sustituir </a:t>
            </a:r>
            <a:r>
              <a:rPr lang="es-ES" dirty="0" err="1"/>
              <a:t>Blazor</a:t>
            </a:r>
            <a:r>
              <a:rPr lang="es-ES" dirty="0"/>
              <a:t> de JS?</a:t>
            </a:r>
          </a:p>
        </p:txBody>
      </p:sp>
      <p:sp>
        <p:nvSpPr>
          <p:cNvPr id="8" name="7 Marcador de contenido"/>
          <p:cNvSpPr>
            <a:spLocks noGrp="1"/>
          </p:cNvSpPr>
          <p:nvPr>
            <p:ph idx="1"/>
          </p:nvPr>
        </p:nvSpPr>
        <p:spPr/>
        <p:txBody>
          <a:bodyPr/>
          <a:lstStyle/>
          <a:p>
            <a:r>
              <a:rPr lang="es-AR" dirty="0" err="1"/>
              <a:t>Blazor</a:t>
            </a:r>
            <a:r>
              <a:rPr lang="es-AR" dirty="0"/>
              <a:t> es una alternativa, no puede hacer todo lo que JS hace, si </a:t>
            </a:r>
            <a:r>
              <a:rPr lang="es-AR" dirty="0" err="1"/>
              <a:t>Blazor</a:t>
            </a:r>
            <a:r>
              <a:rPr lang="es-AR" dirty="0"/>
              <a:t> no soporta una característica, puede ser necesaria una cantidad de código en JS para lograr cumplir el objetivo. Si algún día lo suplanta estará por verse, hasta ahora solo hay una alternativa.</a:t>
            </a:r>
            <a:endParaRPr lang="es-E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33375" y="542926"/>
            <a:ext cx="8410575" cy="535531"/>
          </a:xfrm>
        </p:spPr>
        <p:txBody>
          <a:bodyPr/>
          <a:lstStyle/>
          <a:p>
            <a:r>
              <a:rPr lang="es-ES" dirty="0" err="1"/>
              <a:t>Conclusion</a:t>
            </a:r>
            <a:endParaRPr lang="es-ES" dirty="0"/>
          </a:p>
        </p:txBody>
      </p:sp>
      <p:sp>
        <p:nvSpPr>
          <p:cNvPr id="3" name="2 Marcador de contenido"/>
          <p:cNvSpPr>
            <a:spLocks noGrp="1"/>
          </p:cNvSpPr>
          <p:nvPr>
            <p:ph idx="1"/>
          </p:nvPr>
        </p:nvSpPr>
        <p:spPr>
          <a:xfrm>
            <a:off x="357158" y="1357298"/>
            <a:ext cx="8411426" cy="5500702"/>
          </a:xfrm>
        </p:spPr>
        <p:txBody>
          <a:bodyPr/>
          <a:lstStyle/>
          <a:p>
            <a:pPr>
              <a:buNone/>
            </a:pPr>
            <a:r>
              <a:rPr lang="es-AR" dirty="0"/>
              <a:t>   En conclusión, </a:t>
            </a:r>
            <a:r>
              <a:rPr lang="es-AR" dirty="0" err="1"/>
              <a:t>Blazor</a:t>
            </a:r>
            <a:r>
              <a:rPr lang="es-AR" dirty="0"/>
              <a:t> es un Framework que deja escribir código C# en el Front-</a:t>
            </a:r>
            <a:r>
              <a:rPr lang="es-AR" dirty="0" err="1"/>
              <a:t>Endcon</a:t>
            </a:r>
            <a:r>
              <a:rPr lang="es-AR" dirty="0"/>
              <a:t> sus dos opciones:</a:t>
            </a:r>
            <a:endParaRPr lang="es-ES" dirty="0"/>
          </a:p>
          <a:p>
            <a:r>
              <a:rPr lang="es-AR" b="1" dirty="0" err="1"/>
              <a:t>BlazorWebAssembly</a:t>
            </a:r>
            <a:r>
              <a:rPr lang="es-AR" dirty="0"/>
              <a:t>; siendo un competidor directo a los </a:t>
            </a:r>
            <a:r>
              <a:rPr lang="es-AR" dirty="0" err="1"/>
              <a:t>frameworks</a:t>
            </a:r>
            <a:r>
              <a:rPr lang="es-AR" dirty="0"/>
              <a:t> como </a:t>
            </a:r>
            <a:r>
              <a:rPr lang="es-AR" dirty="0" err="1"/>
              <a:t>JavaScript</a:t>
            </a:r>
            <a:r>
              <a:rPr lang="es-AR" dirty="0"/>
              <a:t>. No necesita el uso de .NET en el servidor, pudiendo tener </a:t>
            </a:r>
            <a:r>
              <a:rPr lang="es-AR" dirty="0" err="1"/>
              <a:t>backend</a:t>
            </a:r>
            <a:r>
              <a:rPr lang="es-AR" dirty="0"/>
              <a:t> en </a:t>
            </a:r>
            <a:r>
              <a:rPr lang="es-AR" dirty="0" err="1"/>
              <a:t>Node</a:t>
            </a:r>
            <a:r>
              <a:rPr lang="es-AR" dirty="0"/>
              <a:t>, PHP o </a:t>
            </a:r>
            <a:r>
              <a:rPr lang="es-AR" dirty="0" err="1"/>
              <a:t>Rails</a:t>
            </a:r>
            <a:r>
              <a:rPr lang="es-AR" dirty="0"/>
              <a:t>, porque </a:t>
            </a:r>
            <a:r>
              <a:rPr lang="es-AR" dirty="0" err="1"/>
              <a:t>WebAssembly</a:t>
            </a:r>
            <a:r>
              <a:rPr lang="es-AR" dirty="0"/>
              <a:t> compila archivos estáticos.</a:t>
            </a:r>
            <a:endParaRPr lang="es-ES" dirty="0"/>
          </a:p>
          <a:p>
            <a:r>
              <a:rPr lang="es-AR" b="1" dirty="0" err="1"/>
              <a:t>BlazorServer</a:t>
            </a:r>
            <a:r>
              <a:rPr lang="es-AR" dirty="0"/>
              <a:t>; se puede usar para muchos escenarios, recomendados donde hay poca latencia y pocos problemas de conectividad es en aplicaciones de </a:t>
            </a:r>
            <a:r>
              <a:rPr lang="es-AR" dirty="0" err="1"/>
              <a:t>ittranet</a:t>
            </a:r>
            <a:r>
              <a:rPr lang="es-AR" dirty="0"/>
              <a:t> o aplicación de cara al publico de baja demanda.</a:t>
            </a:r>
            <a:endParaRPr lang="es-ES" dirty="0"/>
          </a:p>
          <a:p>
            <a:endParaRPr lang="es-E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A54E9D-4F06-1383-A686-E61BBC875332}"/>
              </a:ext>
            </a:extLst>
          </p:cNvPr>
          <p:cNvSpPr>
            <a:spLocks noGrp="1"/>
          </p:cNvSpPr>
          <p:nvPr>
            <p:ph type="title"/>
          </p:nvPr>
        </p:nvSpPr>
        <p:spPr>
          <a:xfrm>
            <a:off x="333375" y="542926"/>
            <a:ext cx="8410575" cy="535531"/>
          </a:xfrm>
        </p:spPr>
        <p:txBody>
          <a:bodyPr/>
          <a:lstStyle/>
          <a:p>
            <a:pPr algn="ctr"/>
            <a:r>
              <a:rPr lang="es-AR" dirty="0"/>
              <a:t>Participantes</a:t>
            </a:r>
          </a:p>
        </p:txBody>
      </p:sp>
      <p:sp>
        <p:nvSpPr>
          <p:cNvPr id="3" name="Marcador de contenido 2">
            <a:extLst>
              <a:ext uri="{FF2B5EF4-FFF2-40B4-BE49-F238E27FC236}">
                <a16:creationId xmlns:a16="http://schemas.microsoft.com/office/drawing/2014/main" id="{4BF25310-6C18-C586-5C8F-4BDD57039ECF}"/>
              </a:ext>
            </a:extLst>
          </p:cNvPr>
          <p:cNvSpPr>
            <a:spLocks noGrp="1"/>
          </p:cNvSpPr>
          <p:nvPr>
            <p:ph idx="1"/>
          </p:nvPr>
        </p:nvSpPr>
        <p:spPr/>
        <p:txBody>
          <a:bodyPr/>
          <a:lstStyle/>
          <a:p>
            <a:pPr marL="0" indent="0" algn="ctr">
              <a:buNone/>
            </a:pPr>
            <a:endParaRPr lang="es-AR" dirty="0"/>
          </a:p>
          <a:p>
            <a:pPr marL="0" indent="0" algn="ctr">
              <a:buNone/>
            </a:pPr>
            <a:endParaRPr lang="es-AR" dirty="0"/>
          </a:p>
          <a:p>
            <a:pPr marL="0" indent="0" algn="ctr">
              <a:buNone/>
            </a:pPr>
            <a:endParaRPr lang="es-AR" dirty="0"/>
          </a:p>
          <a:p>
            <a:pPr marL="0" indent="0" algn="ctr">
              <a:buNone/>
            </a:pPr>
            <a:r>
              <a:rPr lang="es-AR" dirty="0"/>
              <a:t>Leandro Alonso</a:t>
            </a:r>
          </a:p>
          <a:p>
            <a:pPr marL="0" indent="0" algn="ctr">
              <a:buNone/>
            </a:pPr>
            <a:r>
              <a:rPr lang="es-AR" dirty="0"/>
              <a:t>Diego Arredondo</a:t>
            </a:r>
          </a:p>
          <a:p>
            <a:pPr marL="0" indent="0" algn="ctr">
              <a:buNone/>
            </a:pPr>
            <a:r>
              <a:rPr lang="es-AR" dirty="0"/>
              <a:t>Joel Escobar</a:t>
            </a:r>
          </a:p>
        </p:txBody>
      </p:sp>
    </p:spTree>
    <p:extLst>
      <p:ext uri="{BB962C8B-B14F-4D97-AF65-F5344CB8AC3E}">
        <p14:creationId xmlns:p14="http://schemas.microsoft.com/office/powerpoint/2010/main" val="3923297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¿Qué es </a:t>
            </a:r>
            <a:r>
              <a:rPr lang="es-ES" dirty="0" err="1"/>
              <a:t>blazor</a:t>
            </a:r>
            <a:r>
              <a:rPr lang="es-ES" dirty="0"/>
              <a:t>?</a:t>
            </a:r>
          </a:p>
        </p:txBody>
      </p:sp>
      <p:sp>
        <p:nvSpPr>
          <p:cNvPr id="3" name="2 Marcador de contenido"/>
          <p:cNvSpPr>
            <a:spLocks noGrp="1"/>
          </p:cNvSpPr>
          <p:nvPr>
            <p:ph idx="1"/>
          </p:nvPr>
        </p:nvSpPr>
        <p:spPr/>
        <p:txBody>
          <a:bodyPr/>
          <a:lstStyle/>
          <a:p>
            <a:r>
              <a:rPr lang="es-AR" b="1" dirty="0" err="1"/>
              <a:t>Blazor</a:t>
            </a:r>
            <a:r>
              <a:rPr lang="es-AR" dirty="0"/>
              <a:t> es un </a:t>
            </a:r>
            <a:r>
              <a:rPr lang="es-AR" dirty="0" err="1"/>
              <a:t>framework</a:t>
            </a:r>
            <a:r>
              <a:rPr lang="es-AR" dirty="0"/>
              <a:t> del equipo de Microsoft ASP.NET que permite a los desarrolladores escribir aplicaciones interactivas de una sola página (</a:t>
            </a:r>
            <a:r>
              <a:rPr lang="es-AR" b="1" dirty="0"/>
              <a:t>SPA</a:t>
            </a:r>
            <a:r>
              <a:rPr lang="es-AR" dirty="0"/>
              <a:t>) sin </a:t>
            </a:r>
            <a:r>
              <a:rPr lang="es-AR" dirty="0" err="1"/>
              <a:t>JavaScript</a:t>
            </a:r>
            <a:r>
              <a:rPr lang="es-AR" dirty="0"/>
              <a:t>. Y su nombre esta inspirando en </a:t>
            </a:r>
            <a:r>
              <a:rPr lang="es-AR" b="1" dirty="0"/>
              <a:t>BROWSER</a:t>
            </a:r>
            <a:r>
              <a:rPr lang="es-AR" dirty="0"/>
              <a:t> + </a:t>
            </a:r>
            <a:r>
              <a:rPr lang="es-AR" b="1" dirty="0"/>
              <a:t>RAZOR</a:t>
            </a:r>
            <a:r>
              <a:rPr lang="es-AR" dirty="0"/>
              <a:t>.</a:t>
            </a:r>
            <a:endParaRPr lang="es-ES" dirty="0"/>
          </a:p>
          <a:p>
            <a:endParaRPr lang="es-ES" dirty="0"/>
          </a:p>
        </p:txBody>
      </p:sp>
      <p:pic>
        <p:nvPicPr>
          <p:cNvPr id="6" name="5 Imagen" descr="Browser + razor.png"/>
          <p:cNvPicPr>
            <a:picLocks noChangeAspect="1"/>
          </p:cNvPicPr>
          <p:nvPr/>
        </p:nvPicPr>
        <p:blipFill>
          <a:blip r:embed="rId2"/>
          <a:stretch>
            <a:fillRect/>
          </a:stretch>
        </p:blipFill>
        <p:spPr>
          <a:xfrm>
            <a:off x="1142976" y="4357694"/>
            <a:ext cx="7143768" cy="175106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¿Qué lenguaje usa </a:t>
            </a:r>
            <a:r>
              <a:rPr lang="es-ES" dirty="0" err="1"/>
              <a:t>blazor</a:t>
            </a:r>
            <a:r>
              <a:rPr lang="es-ES" dirty="0"/>
              <a:t>?</a:t>
            </a:r>
          </a:p>
        </p:txBody>
      </p:sp>
      <p:sp>
        <p:nvSpPr>
          <p:cNvPr id="3" name="2 Marcador de contenido"/>
          <p:cNvSpPr>
            <a:spLocks noGrp="1"/>
          </p:cNvSpPr>
          <p:nvPr>
            <p:ph idx="1"/>
          </p:nvPr>
        </p:nvSpPr>
        <p:spPr/>
        <p:txBody>
          <a:bodyPr/>
          <a:lstStyle/>
          <a:p>
            <a:r>
              <a:rPr lang="es-AR" dirty="0"/>
              <a:t>En simples palabras es </a:t>
            </a:r>
            <a:r>
              <a:rPr lang="es-AR" b="1" dirty="0"/>
              <a:t>C#</a:t>
            </a:r>
            <a:r>
              <a:rPr lang="es-AR" dirty="0"/>
              <a:t> en el área del Front-</a:t>
            </a:r>
            <a:r>
              <a:rPr lang="es-AR" dirty="0" err="1"/>
              <a:t>End</a:t>
            </a:r>
            <a:r>
              <a:rPr lang="es-AR" dirty="0"/>
              <a:t>/Cliente. Con este </a:t>
            </a:r>
            <a:r>
              <a:rPr lang="es-AR" dirty="0" err="1"/>
              <a:t>framework</a:t>
            </a:r>
            <a:r>
              <a:rPr lang="es-AR" dirty="0"/>
              <a:t> podemos escribir con el mismo lenguaje tanto en el Back-</a:t>
            </a:r>
            <a:r>
              <a:rPr lang="es-AR" dirty="0" err="1"/>
              <a:t>End</a:t>
            </a:r>
            <a:r>
              <a:rPr lang="es-AR" dirty="0"/>
              <a:t> como en el Front-</a:t>
            </a:r>
            <a:r>
              <a:rPr lang="es-AR" dirty="0" err="1"/>
              <a:t>End</a:t>
            </a:r>
            <a:r>
              <a:rPr lang="es-AR" dirty="0"/>
              <a:t>, hace que se desarrolle más rápido y con menos errores, haciéndolo </a:t>
            </a:r>
            <a:r>
              <a:rPr lang="es-AR" dirty="0" err="1"/>
              <a:t>FullStack</a:t>
            </a:r>
            <a:r>
              <a:rPr lang="es-AR" dirty="0"/>
              <a:t>.</a:t>
            </a:r>
            <a:endParaRPr lang="es-ES" dirty="0"/>
          </a:p>
          <a:p>
            <a:endParaRPr lang="es-ES" dirty="0"/>
          </a:p>
        </p:txBody>
      </p:sp>
      <p:pic>
        <p:nvPicPr>
          <p:cNvPr id="4" name="3 Imagen" descr="xasp_blazor_feature.jpg.pagespeed.ic.CuZ5tsaZta.jpg"/>
          <p:cNvPicPr>
            <a:picLocks noChangeAspect="1"/>
          </p:cNvPicPr>
          <p:nvPr/>
        </p:nvPicPr>
        <p:blipFill>
          <a:blip r:embed="rId2"/>
          <a:stretch>
            <a:fillRect/>
          </a:stretch>
        </p:blipFill>
        <p:spPr>
          <a:xfrm>
            <a:off x="3143240" y="4572008"/>
            <a:ext cx="2286000" cy="128625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Ejemplo de </a:t>
            </a:r>
            <a:r>
              <a:rPr lang="es-ES" dirty="0" err="1"/>
              <a:t>codigo</a:t>
            </a:r>
            <a:endParaRPr lang="es-ES" dirty="0"/>
          </a:p>
        </p:txBody>
      </p:sp>
      <p:pic>
        <p:nvPicPr>
          <p:cNvPr id="4" name="3 Marcador de contenido"/>
          <p:cNvPicPr>
            <a:picLocks noGrp="1"/>
          </p:cNvPicPr>
          <p:nvPr>
            <p:ph idx="1"/>
          </p:nvPr>
        </p:nvPicPr>
        <p:blipFill>
          <a:blip r:embed="rId2"/>
          <a:stretch>
            <a:fillRect/>
          </a:stretch>
        </p:blipFill>
        <p:spPr>
          <a:xfrm>
            <a:off x="571472" y="1643050"/>
            <a:ext cx="6828112" cy="347502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214290"/>
            <a:ext cx="7239000" cy="608630"/>
          </a:xfrm>
        </p:spPr>
        <p:txBody>
          <a:bodyPr>
            <a:normAutofit/>
          </a:bodyPr>
          <a:lstStyle/>
          <a:p>
            <a:r>
              <a:rPr lang="es-ES" dirty="0"/>
              <a:t>¿Cómo funciona </a:t>
            </a:r>
            <a:r>
              <a:rPr lang="es-ES" dirty="0" err="1"/>
              <a:t>blazor</a:t>
            </a:r>
            <a:r>
              <a:rPr lang="es-ES" dirty="0"/>
              <a:t>?</a:t>
            </a:r>
          </a:p>
        </p:txBody>
      </p:sp>
      <p:sp>
        <p:nvSpPr>
          <p:cNvPr id="3" name="2 Marcador de contenido"/>
          <p:cNvSpPr>
            <a:spLocks noGrp="1"/>
          </p:cNvSpPr>
          <p:nvPr>
            <p:ph idx="1"/>
          </p:nvPr>
        </p:nvSpPr>
        <p:spPr>
          <a:xfrm>
            <a:off x="571472" y="928670"/>
            <a:ext cx="7239000" cy="5786478"/>
          </a:xfrm>
        </p:spPr>
        <p:txBody>
          <a:bodyPr/>
          <a:lstStyle/>
          <a:p>
            <a:r>
              <a:rPr lang="es-ES" dirty="0" err="1"/>
              <a:t>Blazor</a:t>
            </a:r>
            <a:r>
              <a:rPr lang="es-ES" dirty="0"/>
              <a:t> esta implementado con archivo .</a:t>
            </a:r>
            <a:r>
              <a:rPr lang="es-ES" dirty="0" err="1"/>
              <a:t>cshtml</a:t>
            </a:r>
            <a:r>
              <a:rPr lang="es-ES" dirty="0"/>
              <a:t>.</a:t>
            </a:r>
          </a:p>
          <a:p>
            <a:r>
              <a:rPr lang="es-ES" dirty="0"/>
              <a:t>La interfaz de usuario se define usando HTML y la lógica se añade usando una sintaxis de C# incrustada.</a:t>
            </a:r>
          </a:p>
          <a:p>
            <a:r>
              <a:rPr lang="es-ES" dirty="0"/>
              <a:t>En el bloque @</a:t>
            </a:r>
            <a:r>
              <a:rPr lang="es-ES" dirty="0" err="1"/>
              <a:t>functions</a:t>
            </a:r>
            <a:r>
              <a:rPr lang="es-ES" dirty="0"/>
              <a:t> definís las propiedades que utilizas en la vista y se vinculan los métodos con el control como evento</a:t>
            </a:r>
          </a:p>
          <a:p>
            <a:r>
              <a:rPr lang="es-ES" dirty="0"/>
              <a:t>Cuando se compila se convierten en una clase componente.</a:t>
            </a:r>
          </a:p>
          <a:p>
            <a:endParaRPr lang="es-ES" dirty="0"/>
          </a:p>
        </p:txBody>
      </p:sp>
      <p:pic>
        <p:nvPicPr>
          <p:cNvPr id="4" name="3 Imagen" descr="Texto&#10;&#10;Descripción generada automáticamente"/>
          <p:cNvPicPr/>
          <p:nvPr/>
        </p:nvPicPr>
        <p:blipFill>
          <a:blip r:embed="rId2">
            <a:extLst>
              <a:ext uri="{28A0092B-C50C-407E-A947-70E740481C1C}">
                <a14:useLocalDpi xmlns:a14="http://schemas.microsoft.com/office/drawing/2010/main" val="0"/>
              </a:ext>
            </a:extLst>
          </a:blip>
          <a:stretch>
            <a:fillRect/>
          </a:stretch>
        </p:blipFill>
        <p:spPr>
          <a:xfrm>
            <a:off x="4929190" y="5214950"/>
            <a:ext cx="2143140" cy="157163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¿Cómo se ejecuta </a:t>
            </a:r>
            <a:r>
              <a:rPr lang="es-ES" dirty="0" err="1"/>
              <a:t>blazor</a:t>
            </a:r>
            <a:r>
              <a:rPr lang="es-ES" dirty="0"/>
              <a:t>?</a:t>
            </a:r>
          </a:p>
        </p:txBody>
      </p:sp>
      <p:sp>
        <p:nvSpPr>
          <p:cNvPr id="3" name="2 Marcador de contenido"/>
          <p:cNvSpPr>
            <a:spLocks noGrp="1"/>
          </p:cNvSpPr>
          <p:nvPr>
            <p:ph idx="1"/>
          </p:nvPr>
        </p:nvSpPr>
        <p:spPr/>
        <p:txBody>
          <a:bodyPr/>
          <a:lstStyle/>
          <a:p>
            <a:r>
              <a:rPr lang="es-ES" dirty="0"/>
              <a:t>Tiene dos formas de ejecutarse en el navegador del cliente o en el servidor. Ambas opciones son diferentes conceptos, pero se pueden configurar; las opciones son:</a:t>
            </a:r>
          </a:p>
          <a:p>
            <a:pPr lvl="0"/>
            <a:r>
              <a:rPr lang="es-AR" b="1" dirty="0" err="1"/>
              <a:t>Blazor</a:t>
            </a:r>
            <a:r>
              <a:rPr lang="es-AR" b="1" dirty="0"/>
              <a:t> Server </a:t>
            </a:r>
            <a:r>
              <a:rPr lang="es-AR" b="1" dirty="0" err="1"/>
              <a:t>Side</a:t>
            </a:r>
            <a:endParaRPr lang="es-ES" dirty="0"/>
          </a:p>
          <a:p>
            <a:pPr lvl="0"/>
            <a:r>
              <a:rPr lang="es-AR" b="1" dirty="0" err="1"/>
              <a:t>Blazor</a:t>
            </a:r>
            <a:r>
              <a:rPr lang="es-AR" b="1" dirty="0"/>
              <a:t> Web </a:t>
            </a:r>
            <a:r>
              <a:rPr lang="es-AR" b="1" dirty="0" err="1"/>
              <a:t>Assembly</a:t>
            </a:r>
            <a:endParaRPr lang="es-ES" dirty="0"/>
          </a:p>
          <a:p>
            <a:endParaRPr lang="es-ES" dirty="0"/>
          </a:p>
          <a:p>
            <a:endParaRPr lang="es-E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err="1">
                <a:solidFill>
                  <a:schemeClr val="bg1"/>
                </a:solidFill>
              </a:rPr>
              <a:t>Blazor</a:t>
            </a:r>
            <a:r>
              <a:rPr lang="es-ES" dirty="0">
                <a:solidFill>
                  <a:schemeClr val="bg1"/>
                </a:solidFill>
              </a:rPr>
              <a:t> server </a:t>
            </a:r>
            <a:r>
              <a:rPr lang="es-ES" dirty="0" err="1">
                <a:solidFill>
                  <a:schemeClr val="bg1"/>
                </a:solidFill>
              </a:rPr>
              <a:t>side</a:t>
            </a:r>
            <a:endParaRPr lang="es-ES" dirty="0">
              <a:solidFill>
                <a:schemeClr val="bg1"/>
              </a:solidFill>
            </a:endParaRPr>
          </a:p>
        </p:txBody>
      </p:sp>
      <p:sp>
        <p:nvSpPr>
          <p:cNvPr id="12" name="11 Marcador de contenido"/>
          <p:cNvSpPr>
            <a:spLocks noGrp="1"/>
          </p:cNvSpPr>
          <p:nvPr>
            <p:ph idx="1"/>
          </p:nvPr>
        </p:nvSpPr>
        <p:spPr/>
        <p:txBody>
          <a:bodyPr/>
          <a:lstStyle/>
          <a:p>
            <a:r>
              <a:rPr lang="es-ES" dirty="0"/>
              <a:t>Utiliza una tecnología llamada </a:t>
            </a:r>
            <a:r>
              <a:rPr lang="es-ES" dirty="0" err="1"/>
              <a:t>SignalR</a:t>
            </a:r>
            <a:r>
              <a:rPr lang="es-ES" dirty="0"/>
              <a:t> que construye el DOM desde el servidor, básicamente sería un </a:t>
            </a:r>
            <a:r>
              <a:rPr lang="es-ES" dirty="0" err="1"/>
              <a:t>ASP.Net</a:t>
            </a:r>
            <a:r>
              <a:rPr lang="es-ES" dirty="0"/>
              <a:t> el que genera la ejecución y después envía el resultado a </a:t>
            </a:r>
            <a:r>
              <a:rPr lang="es-ES" dirty="0" err="1"/>
              <a:t>Blazor</a:t>
            </a:r>
            <a:r>
              <a:rPr lang="es-ES" dirty="0"/>
              <a:t>.</a:t>
            </a:r>
          </a:p>
          <a:p>
            <a:pPr>
              <a:buNone/>
            </a:pPr>
            <a:r>
              <a:rPr lang="es-ES" dirty="0"/>
              <a:t>   El cliente servidor de toda la vida, si no tienes conexión con el servidor </a:t>
            </a:r>
            <a:r>
              <a:rPr lang="es-ES" dirty="0" err="1"/>
              <a:t>Blazor</a:t>
            </a:r>
            <a:r>
              <a:rPr lang="es-ES" dirty="0"/>
              <a:t> deja de funcionar.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33375" y="542926"/>
            <a:ext cx="8410575" cy="535531"/>
          </a:xfrm>
        </p:spPr>
        <p:txBody>
          <a:bodyPr/>
          <a:lstStyle/>
          <a:p>
            <a:r>
              <a:rPr lang="es-ES" dirty="0"/>
              <a:t>BLAZOR WEB ASSEMBLY</a:t>
            </a:r>
          </a:p>
        </p:txBody>
      </p:sp>
      <p:sp>
        <p:nvSpPr>
          <p:cNvPr id="3" name="2 Marcador de contenido"/>
          <p:cNvSpPr>
            <a:spLocks noGrp="1"/>
          </p:cNvSpPr>
          <p:nvPr>
            <p:ph idx="1"/>
          </p:nvPr>
        </p:nvSpPr>
        <p:spPr/>
        <p:txBody>
          <a:bodyPr>
            <a:normAutofit lnSpcReduction="10000"/>
          </a:bodyPr>
          <a:lstStyle/>
          <a:p>
            <a:r>
              <a:rPr lang="es-ES" dirty="0"/>
              <a:t>El código se ejecuta directamente en el navegador del usuario por lo que no necesita ningún servidor externo para funcionar, aunque obviamente siempre podrá llamar a </a:t>
            </a:r>
            <a:r>
              <a:rPr lang="es-ES" dirty="0" err="1"/>
              <a:t>APIs</a:t>
            </a:r>
            <a:r>
              <a:rPr lang="es-ES" dirty="0"/>
              <a:t> para obtener datos.</a:t>
            </a:r>
          </a:p>
          <a:p>
            <a:pPr>
              <a:buNone/>
            </a:pPr>
            <a:r>
              <a:rPr lang="es-ES" dirty="0"/>
              <a:t>  </a:t>
            </a:r>
            <a:r>
              <a:rPr lang="es-ES" dirty="0" err="1"/>
              <a:t>Blazor</a:t>
            </a:r>
            <a:r>
              <a:rPr lang="es-ES" dirty="0"/>
              <a:t> </a:t>
            </a:r>
            <a:r>
              <a:rPr lang="es-ES" dirty="0" err="1"/>
              <a:t>WebAssembly</a:t>
            </a:r>
            <a:r>
              <a:rPr lang="es-ES" dirty="0"/>
              <a:t> sería lo más parecido a los </a:t>
            </a:r>
            <a:r>
              <a:rPr lang="es-ES" dirty="0" err="1"/>
              <a:t>Frameworks</a:t>
            </a:r>
            <a:r>
              <a:rPr lang="es-ES" dirty="0"/>
              <a:t> de </a:t>
            </a:r>
            <a:r>
              <a:rPr lang="es-ES" dirty="0" err="1"/>
              <a:t>Javascript</a:t>
            </a:r>
            <a:r>
              <a:rPr lang="es-ES" dirty="0"/>
              <a:t> (Angular, </a:t>
            </a:r>
            <a:r>
              <a:rPr lang="es-ES" dirty="0" err="1"/>
              <a:t>React</a:t>
            </a:r>
            <a:r>
              <a:rPr lang="es-ES" dirty="0"/>
              <a:t>, </a:t>
            </a:r>
            <a:r>
              <a:rPr lang="es-ES" dirty="0" err="1"/>
              <a:t>Vue</a:t>
            </a:r>
            <a:r>
              <a:rPr lang="es-ES" dirty="0"/>
              <a:t>). Lo más interesante es que al ejecutar el código directamente en el cliente se reduce la carga en el servidor por lo que a fin de cuentas acabas ahorrando dinero.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10 Marcador de contenido" descr="blazor-hosting-models-768x320.png"/>
          <p:cNvPicPr>
            <a:picLocks noGrp="1" noChangeAspect="1"/>
          </p:cNvPicPr>
          <p:nvPr>
            <p:ph idx="1"/>
          </p:nvPr>
        </p:nvPicPr>
        <p:blipFill>
          <a:blip r:embed="rId2"/>
          <a:stretch>
            <a:fillRect/>
          </a:stretch>
        </p:blipFill>
        <p:spPr>
          <a:xfrm>
            <a:off x="249694" y="2214554"/>
            <a:ext cx="8572560" cy="3571900"/>
          </a:xfrm>
        </p:spPr>
      </p:pic>
    </p:spTree>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Tema de Offic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docProps/app.xml><?xml version="1.0" encoding="utf-8"?>
<Properties xmlns="http://schemas.openxmlformats.org/officeDocument/2006/extended-properties" xmlns:vt="http://schemas.openxmlformats.org/officeDocument/2006/docPropsVTypes">
  <Template>tf78479028_win32</Template>
  <TotalTime>458</TotalTime>
  <Words>703</Words>
  <Application>Microsoft Office PowerPoint</Application>
  <PresentationFormat>Presentación en pantalla (4:3)</PresentationFormat>
  <Paragraphs>43</Paragraphs>
  <Slides>17</Slides>
  <Notes>0</Notes>
  <HiddenSlides>0</HiddenSlides>
  <MMClips>0</MMClips>
  <ScaleCrop>false</ScaleCrop>
  <HeadingPairs>
    <vt:vector size="6" baseType="variant">
      <vt:variant>
        <vt:lpstr>Fuentes usadas</vt:lpstr>
      </vt:variant>
      <vt:variant>
        <vt:i4>5</vt:i4>
      </vt:variant>
      <vt:variant>
        <vt:lpstr>Tema</vt:lpstr>
      </vt:variant>
      <vt:variant>
        <vt:i4>5</vt:i4>
      </vt:variant>
      <vt:variant>
        <vt:lpstr>Títulos de diapositiva</vt:lpstr>
      </vt:variant>
      <vt:variant>
        <vt:i4>17</vt:i4>
      </vt:variant>
    </vt:vector>
  </HeadingPairs>
  <TitlesOfParts>
    <vt:vector size="27" baseType="lpstr">
      <vt:lpstr>Arial</vt:lpstr>
      <vt:lpstr>Segoe UI</vt:lpstr>
      <vt:lpstr>Segoe UI Light</vt:lpstr>
      <vt:lpstr>Trade Gothic LT Pro</vt:lpstr>
      <vt:lpstr>Trebuchet MS</vt:lpstr>
      <vt:lpstr>Balancing Act</vt:lpstr>
      <vt:lpstr>Wellspring</vt:lpstr>
      <vt:lpstr>Star of the show</vt:lpstr>
      <vt:lpstr>Amusements</vt:lpstr>
      <vt:lpstr>Tema de Office</vt:lpstr>
      <vt:lpstr>Net Blazor</vt:lpstr>
      <vt:lpstr>¿Qué es blazor?</vt:lpstr>
      <vt:lpstr>¿Qué lenguaje usa blazor?</vt:lpstr>
      <vt:lpstr>Ejemplo de codigo</vt:lpstr>
      <vt:lpstr>¿Cómo funciona blazor?</vt:lpstr>
      <vt:lpstr>¿Cómo se ejecuta blazor?</vt:lpstr>
      <vt:lpstr>Blazor server side</vt:lpstr>
      <vt:lpstr>BLAZOR WEB ASSEMBLY</vt:lpstr>
      <vt:lpstr>Presentación de PowerPoint</vt:lpstr>
      <vt:lpstr>Actualidad de Blazor</vt:lpstr>
      <vt:lpstr>Blazor como competencia de JavaScript</vt:lpstr>
      <vt:lpstr>Un ejemplo para llamar JS desde C# seria: </vt:lpstr>
      <vt:lpstr>Otro ejemplo llamar a C# desde JS: </vt:lpstr>
      <vt:lpstr>Presentación de PowerPoint</vt:lpstr>
      <vt:lpstr>¿Conviene sustituir Blazor de JS?</vt:lpstr>
      <vt:lpstr>Conclusion</vt:lpstr>
      <vt:lpstr>Participantes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Blazor</dc:title>
  <dc:creator>Angelica y Diego</dc:creator>
  <cp:lastModifiedBy>Lean Alonso</cp:lastModifiedBy>
  <cp:revision>47</cp:revision>
  <dcterms:created xsi:type="dcterms:W3CDTF">2022-11-04T02:57:00Z</dcterms:created>
  <dcterms:modified xsi:type="dcterms:W3CDTF">2022-11-08T17:05:10Z</dcterms:modified>
</cp:coreProperties>
</file>