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features-of-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ver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2492896"/>
            <a:ext cx="7772400" cy="1080120"/>
          </a:xfrm>
        </p:spPr>
        <p:txBody>
          <a:bodyPr/>
          <a:lstStyle/>
          <a:p>
            <a:r>
              <a:rPr lang="es-AR" dirty="0" smtClean="0"/>
              <a:t>Introducción a Java</a:t>
            </a:r>
          </a:p>
        </p:txBody>
      </p:sp>
    </p:spTree>
    <p:extLst>
      <p:ext uri="{BB962C8B-B14F-4D97-AF65-F5344CB8AC3E}">
        <p14:creationId xmlns:p14="http://schemas.microsoft.com/office/powerpoint/2010/main" val="13589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 Java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84168" y="5985611"/>
            <a:ext cx="3059832" cy="437800"/>
          </a:xfrm>
        </p:spPr>
        <p:txBody>
          <a:bodyPr>
            <a:normAutofit fontScale="92500"/>
          </a:bodyPr>
          <a:lstStyle/>
          <a:p>
            <a:r>
              <a:rPr lang="es-AR" sz="2000" dirty="0" smtClean="0">
                <a:hlinkClick r:id="rId2"/>
              </a:rPr>
              <a:t>Fuente: Javatpoint.com</a:t>
            </a:r>
            <a:endParaRPr lang="es-A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5219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57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 Java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Simple</a:t>
            </a:r>
          </a:p>
          <a:p>
            <a:pPr lvl="1"/>
            <a:r>
              <a:rPr lang="es-AR" dirty="0" smtClean="0"/>
              <a:t>Fácil de aprende porque</a:t>
            </a:r>
          </a:p>
          <a:p>
            <a:pPr lvl="2"/>
            <a:r>
              <a:rPr lang="es-AR" dirty="0" smtClean="0"/>
              <a:t>La sintaxis esta basada en C++</a:t>
            </a:r>
          </a:p>
          <a:p>
            <a:pPr lvl="2"/>
            <a:r>
              <a:rPr lang="es-AR" dirty="0" smtClean="0"/>
              <a:t>Java elimino muchas características complicadas, por ejemplo los punteros</a:t>
            </a:r>
          </a:p>
          <a:p>
            <a:pPr lvl="2"/>
            <a:r>
              <a:rPr lang="es-AR" dirty="0" smtClean="0"/>
              <a:t>Java no necesita eliminar objetos no utilizados, puesto que tiene el </a:t>
            </a:r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Collection</a:t>
            </a:r>
            <a:r>
              <a:rPr lang="es-AR" dirty="0" smtClean="0"/>
              <a:t>.</a:t>
            </a:r>
          </a:p>
          <a:p>
            <a:r>
              <a:rPr lang="es-AR" dirty="0" smtClean="0"/>
              <a:t>Orientado a Objetos</a:t>
            </a:r>
          </a:p>
          <a:p>
            <a:pPr lvl="1"/>
            <a:r>
              <a:rPr lang="es-AR" dirty="0" smtClean="0"/>
              <a:t>Java es un lenguaje orientado a objetos</a:t>
            </a:r>
          </a:p>
          <a:p>
            <a:pPr lvl="1"/>
            <a:r>
              <a:rPr lang="es-AR" dirty="0" smtClean="0"/>
              <a:t>Todo en Java es un Objeto</a:t>
            </a:r>
          </a:p>
          <a:p>
            <a:r>
              <a:rPr lang="es-AR" dirty="0" smtClean="0"/>
              <a:t>Independiente de la Plataforma</a:t>
            </a:r>
          </a:p>
          <a:p>
            <a:pPr lvl="1"/>
            <a:r>
              <a:rPr lang="es-AR" dirty="0" smtClean="0"/>
              <a:t>Es escrito una vez y funciona en todos lados.</a:t>
            </a:r>
          </a:p>
          <a:p>
            <a:pPr lvl="1"/>
            <a:r>
              <a:rPr lang="es-AR" dirty="0" smtClean="0"/>
              <a:t>Esto es posible gracias al JVM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978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 Java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Seguro</a:t>
            </a:r>
          </a:p>
          <a:p>
            <a:pPr lvl="1"/>
            <a:r>
              <a:rPr lang="es-AR" dirty="0" smtClean="0"/>
              <a:t>No tiene punteros</a:t>
            </a:r>
          </a:p>
          <a:p>
            <a:pPr lvl="1"/>
            <a:r>
              <a:rPr lang="es-AR" dirty="0" smtClean="0"/>
              <a:t>JVM</a:t>
            </a:r>
          </a:p>
          <a:p>
            <a:pPr lvl="1"/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Java presenta 3 característica de seguridad por defecto</a:t>
            </a:r>
          </a:p>
          <a:p>
            <a:pPr lvl="2"/>
            <a:r>
              <a:rPr lang="es-AR" dirty="0" err="1" smtClean="0"/>
              <a:t>Classloader</a:t>
            </a:r>
            <a:r>
              <a:rPr lang="es-AR" dirty="0" smtClean="0"/>
              <a:t>: Parte de la JRE (java </a:t>
            </a:r>
            <a:r>
              <a:rPr lang="es-AR" dirty="0" err="1" smtClean="0"/>
              <a:t>runtime</a:t>
            </a:r>
            <a:r>
              <a:rPr lang="es-AR" dirty="0" smtClean="0"/>
              <a:t> </a:t>
            </a:r>
            <a:r>
              <a:rPr lang="es-AR" dirty="0" err="1" smtClean="0"/>
              <a:t>environment</a:t>
            </a:r>
            <a:r>
              <a:rPr lang="es-AR" dirty="0" smtClean="0"/>
              <a:t>) separando los paquetes que se levantan del sistema y los de la red.</a:t>
            </a:r>
          </a:p>
          <a:p>
            <a:pPr lvl="2"/>
            <a:r>
              <a:rPr lang="es-AR" dirty="0" err="1" smtClean="0"/>
              <a:t>Bytecode</a:t>
            </a:r>
            <a:r>
              <a:rPr lang="es-AR" dirty="0" smtClean="0"/>
              <a:t> </a:t>
            </a:r>
            <a:r>
              <a:rPr lang="es-AR" dirty="0" err="1" smtClean="0"/>
              <a:t>Verifier</a:t>
            </a:r>
            <a:r>
              <a:rPr lang="es-AR" dirty="0" smtClean="0"/>
              <a:t>: revisa el código por código ilegal que viole el acceso a los objetos</a:t>
            </a:r>
          </a:p>
          <a:p>
            <a:pPr lvl="2"/>
            <a:r>
              <a:rPr lang="es-AR" dirty="0" smtClean="0"/>
              <a:t>Security Manager: Determina que recurso puede ser accedido por una clase.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49" y="1196752"/>
            <a:ext cx="5563370" cy="302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78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 Java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Robusto</a:t>
            </a:r>
          </a:p>
          <a:p>
            <a:pPr lvl="1"/>
            <a:r>
              <a:rPr lang="es-AR" dirty="0" smtClean="0"/>
              <a:t>Usa un administrador de memoria</a:t>
            </a:r>
          </a:p>
          <a:p>
            <a:pPr lvl="1"/>
            <a:r>
              <a:rPr lang="es-AR" dirty="0" smtClean="0"/>
              <a:t>No hay punteros</a:t>
            </a:r>
          </a:p>
          <a:p>
            <a:pPr lvl="1"/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Collection</a:t>
            </a:r>
            <a:r>
              <a:rPr lang="es-AR" dirty="0" smtClean="0"/>
              <a:t> automático y elimina los objetos no usados por java</a:t>
            </a:r>
          </a:p>
          <a:p>
            <a:pPr lvl="1"/>
            <a:r>
              <a:rPr lang="es-AR" dirty="0" smtClean="0"/>
              <a:t>Hay un manejador de excepciones</a:t>
            </a:r>
          </a:p>
          <a:p>
            <a:pPr lvl="1"/>
            <a:r>
              <a:rPr lang="es-AR" dirty="0" smtClean="0"/>
              <a:t>Y un mecanismo de </a:t>
            </a:r>
            <a:r>
              <a:rPr lang="es-AR" dirty="0" err="1" smtClean="0"/>
              <a:t>checkeo</a:t>
            </a:r>
            <a:r>
              <a:rPr lang="es-AR" dirty="0" smtClean="0"/>
              <a:t> de tipos</a:t>
            </a:r>
          </a:p>
          <a:p>
            <a:r>
              <a:rPr lang="es-AR" dirty="0" smtClean="0"/>
              <a:t>Arquitectura Neutral</a:t>
            </a:r>
          </a:p>
          <a:p>
            <a:pPr lvl="1"/>
            <a:r>
              <a:rPr lang="es-AR" dirty="0" smtClean="0"/>
              <a:t>No hay características dependientes de la implementación. Por ejemplo en C++ un tipo de datos que ocupa 2 bytes en 32bits y 4 bytes en 64bits. En Java ocupan lo mismo en ambos, 4bytes.</a:t>
            </a:r>
          </a:p>
          <a:p>
            <a:r>
              <a:rPr lang="es-AR" dirty="0" smtClean="0"/>
              <a:t>Portable</a:t>
            </a:r>
          </a:p>
          <a:p>
            <a:pPr lvl="1"/>
            <a:r>
              <a:rPr lang="es-AR" dirty="0" smtClean="0"/>
              <a:t>Al tener el JVM que varia en cada plataforma y el código es el mismo en todos.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02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 Java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r>
              <a:rPr lang="es-AR" dirty="0" smtClean="0"/>
              <a:t>Alto rendimiento</a:t>
            </a:r>
          </a:p>
          <a:p>
            <a:pPr lvl="1"/>
            <a:r>
              <a:rPr lang="es-AR" dirty="0" smtClean="0"/>
              <a:t>Java es mas rápido que otros lenguajes interpretados, puesto que el código es casi nativo. </a:t>
            </a:r>
          </a:p>
          <a:p>
            <a:pPr lvl="1"/>
            <a:r>
              <a:rPr lang="es-AR" dirty="0" smtClean="0"/>
              <a:t>Un lenguaje compilado siempre será mas rápido.</a:t>
            </a:r>
          </a:p>
          <a:p>
            <a:r>
              <a:rPr lang="es-AR" dirty="0" smtClean="0"/>
              <a:t>Distribuido</a:t>
            </a:r>
          </a:p>
          <a:p>
            <a:pPr lvl="1"/>
            <a:r>
              <a:rPr lang="es-AR" dirty="0" smtClean="0"/>
              <a:t>Permite la creación de aplicaciones distribuidas.</a:t>
            </a:r>
          </a:p>
          <a:p>
            <a:r>
              <a:rPr lang="es-AR" dirty="0" err="1" smtClean="0"/>
              <a:t>Multi</a:t>
            </a:r>
            <a:r>
              <a:rPr lang="es-AR" dirty="0" smtClean="0"/>
              <a:t>-hilo</a:t>
            </a:r>
          </a:p>
          <a:p>
            <a:pPr lvl="1"/>
            <a:r>
              <a:rPr lang="es-AR" dirty="0" smtClean="0"/>
              <a:t>Permite la ejecución en concurrencia.</a:t>
            </a:r>
          </a:p>
          <a:p>
            <a:r>
              <a:rPr lang="es-AR" dirty="0" smtClean="0"/>
              <a:t>Dinámico</a:t>
            </a:r>
          </a:p>
          <a:p>
            <a:pPr lvl="1"/>
            <a:r>
              <a:rPr lang="es-AR" dirty="0" smtClean="0"/>
              <a:t>Permite la carga de clases dinámicas. Las clases son cargadas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demand</a:t>
            </a:r>
            <a:r>
              <a:rPr lang="es-AR" dirty="0" smtClean="0"/>
              <a:t>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41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JDK, JRE y JVM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JVM – Java Virtual Machine</a:t>
            </a:r>
          </a:p>
          <a:p>
            <a:pPr lvl="1"/>
            <a:r>
              <a:rPr lang="es-AR" dirty="0" smtClean="0"/>
              <a:t>Es una maquina abstracta</a:t>
            </a:r>
          </a:p>
          <a:p>
            <a:pPr lvl="1"/>
            <a:r>
              <a:rPr lang="es-AR" dirty="0" smtClean="0"/>
              <a:t>Es llamada Maquina Virtual porque no existe físicamente.</a:t>
            </a:r>
          </a:p>
          <a:p>
            <a:pPr lvl="1"/>
            <a:r>
              <a:rPr lang="es-AR" dirty="0" smtClean="0"/>
              <a:t>Provee un entorno de ejecución  donde las aplicaciones Java son ejecutadas. </a:t>
            </a:r>
          </a:p>
          <a:p>
            <a:pPr lvl="1"/>
            <a:r>
              <a:rPr lang="es-AR" dirty="0" smtClean="0"/>
              <a:t>También se puede ejecutar aplicaciones de otro lenguaje que haya sido compilados a Java </a:t>
            </a:r>
            <a:r>
              <a:rPr lang="es-AR" dirty="0" err="1" smtClean="0"/>
              <a:t>bytecode</a:t>
            </a:r>
            <a:endParaRPr lang="es-AR" dirty="0" smtClean="0"/>
          </a:p>
          <a:p>
            <a:pPr lvl="1"/>
            <a:r>
              <a:rPr lang="es-AR" dirty="0" smtClean="0"/>
              <a:t>Disponible para varias plataformas de hardware y software</a:t>
            </a:r>
          </a:p>
          <a:p>
            <a:pPr lvl="1"/>
            <a:r>
              <a:rPr lang="es-AR" dirty="0" smtClean="0"/>
              <a:t>JVM realiza las siguientes tareas</a:t>
            </a:r>
          </a:p>
          <a:p>
            <a:pPr lvl="2"/>
            <a:r>
              <a:rPr lang="es-AR" dirty="0" smtClean="0"/>
              <a:t>Carga el código</a:t>
            </a:r>
          </a:p>
          <a:p>
            <a:pPr lvl="2"/>
            <a:r>
              <a:rPr lang="es-AR" dirty="0" smtClean="0"/>
              <a:t>Verifica el código</a:t>
            </a:r>
          </a:p>
          <a:p>
            <a:pPr lvl="2"/>
            <a:r>
              <a:rPr lang="es-AR" dirty="0" smtClean="0"/>
              <a:t>Ejecuta el código</a:t>
            </a:r>
          </a:p>
          <a:p>
            <a:pPr lvl="2"/>
            <a:r>
              <a:rPr lang="es-AR" dirty="0" smtClean="0"/>
              <a:t>Provee un entorno de ejecución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22164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JDK, JRE y JVM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JRE – Java </a:t>
            </a:r>
            <a:r>
              <a:rPr lang="es-AR" dirty="0" err="1" smtClean="0"/>
              <a:t>Runtime</a:t>
            </a:r>
            <a:r>
              <a:rPr lang="es-AR" dirty="0" smtClean="0"/>
              <a:t> </a:t>
            </a:r>
            <a:r>
              <a:rPr lang="es-AR" dirty="0" err="1" smtClean="0"/>
              <a:t>Environment</a:t>
            </a:r>
            <a:endParaRPr lang="es-AR" dirty="0" smtClean="0"/>
          </a:p>
          <a:p>
            <a:pPr lvl="1"/>
            <a:r>
              <a:rPr lang="es-AR" dirty="0" smtClean="0"/>
              <a:t>También conocido como RTE</a:t>
            </a:r>
          </a:p>
          <a:p>
            <a:pPr lvl="1"/>
            <a:r>
              <a:rPr lang="es-AR" dirty="0" smtClean="0"/>
              <a:t>Es un set de herramientas de software utilizados para desarrollar aplicaciones Java.</a:t>
            </a:r>
          </a:p>
          <a:p>
            <a:pPr lvl="1"/>
            <a:r>
              <a:rPr lang="es-AR" dirty="0" smtClean="0"/>
              <a:t>Es la parte de implementación del JVM</a:t>
            </a:r>
          </a:p>
          <a:p>
            <a:pPr lvl="1"/>
            <a:r>
              <a:rPr lang="es-AR" dirty="0" smtClean="0"/>
              <a:t>Existe físicamente, contiene un set de librerías y otros archivos que usa JVM en tiempo de ejecución</a:t>
            </a:r>
          </a:p>
          <a:p>
            <a:pPr marL="274320" lvl="1" indent="0">
              <a:buNone/>
            </a:pPr>
            <a:endParaRPr lang="es-AR" dirty="0" smtClean="0"/>
          </a:p>
          <a:p>
            <a:pPr lvl="1"/>
            <a:endParaRPr lang="es-A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65104"/>
            <a:ext cx="4522068" cy="238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90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JDK, JRE y JVM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JDK – Java </a:t>
            </a:r>
            <a:r>
              <a:rPr lang="es-AR" dirty="0" err="1" smtClean="0"/>
              <a:t>Development</a:t>
            </a:r>
            <a:r>
              <a:rPr lang="es-AR" dirty="0" smtClean="0"/>
              <a:t> Kit</a:t>
            </a:r>
          </a:p>
          <a:p>
            <a:pPr lvl="1"/>
            <a:r>
              <a:rPr lang="es-AR" dirty="0" smtClean="0"/>
              <a:t>Entorno de desarrollo de aplicaciones en java y </a:t>
            </a:r>
            <a:r>
              <a:rPr lang="es-AR" dirty="0" err="1" smtClean="0"/>
              <a:t>applets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Físicamente existe y es el JRE + las herramientas de desarrollo</a:t>
            </a:r>
          </a:p>
          <a:p>
            <a:pPr lvl="1"/>
            <a:r>
              <a:rPr lang="es-AR" dirty="0" smtClean="0"/>
              <a:t>JDK es una implementación de cualquiera de las plataformas</a:t>
            </a:r>
          </a:p>
          <a:p>
            <a:pPr lvl="2"/>
            <a:r>
              <a:rPr lang="es-AR" dirty="0" smtClean="0"/>
              <a:t>Standard </a:t>
            </a:r>
            <a:r>
              <a:rPr lang="es-AR" dirty="0" err="1" smtClean="0"/>
              <a:t>Edition</a:t>
            </a:r>
            <a:r>
              <a:rPr lang="es-AR" dirty="0" smtClean="0"/>
              <a:t> Java </a:t>
            </a:r>
            <a:r>
              <a:rPr lang="es-AR" dirty="0" err="1" smtClean="0"/>
              <a:t>Platform</a:t>
            </a:r>
            <a:endParaRPr lang="es-AR" dirty="0" smtClean="0"/>
          </a:p>
          <a:p>
            <a:pPr lvl="2"/>
            <a:r>
              <a:rPr lang="es-AR" dirty="0" smtClean="0"/>
              <a:t>Enterprise </a:t>
            </a:r>
            <a:r>
              <a:rPr lang="es-AR" dirty="0" err="1" smtClean="0"/>
              <a:t>Edition</a:t>
            </a:r>
            <a:r>
              <a:rPr lang="es-AR" dirty="0" smtClean="0"/>
              <a:t> Java </a:t>
            </a:r>
            <a:r>
              <a:rPr lang="es-AR" dirty="0" err="1" smtClean="0"/>
              <a:t>Platform</a:t>
            </a:r>
            <a:endParaRPr lang="es-AR" dirty="0" smtClean="0"/>
          </a:p>
          <a:p>
            <a:pPr lvl="2"/>
            <a:r>
              <a:rPr lang="es-AR" dirty="0" smtClean="0"/>
              <a:t>Micro </a:t>
            </a:r>
            <a:r>
              <a:rPr lang="es-AR" dirty="0" err="1" smtClean="0"/>
              <a:t>Edition</a:t>
            </a:r>
            <a:r>
              <a:rPr lang="es-AR" dirty="0" smtClean="0"/>
              <a:t> Java </a:t>
            </a:r>
            <a:r>
              <a:rPr lang="es-AR" dirty="0" err="1" smtClean="0"/>
              <a:t>Platform</a:t>
            </a:r>
            <a:endParaRPr lang="es-AR" dirty="0" smtClean="0"/>
          </a:p>
          <a:p>
            <a:pPr lvl="1"/>
            <a:r>
              <a:rPr lang="es-AR" dirty="0" smtClean="0"/>
              <a:t>Esta compuesto de varios </a:t>
            </a:r>
            <a:r>
              <a:rPr lang="es-AR" smtClean="0"/>
              <a:t>recursos como</a:t>
            </a:r>
            <a:endParaRPr lang="es-AR" dirty="0" smtClean="0"/>
          </a:p>
          <a:p>
            <a:pPr lvl="2"/>
            <a:r>
              <a:rPr lang="es-AR" dirty="0" smtClean="0"/>
              <a:t>Interpretador (java)</a:t>
            </a:r>
          </a:p>
          <a:p>
            <a:pPr lvl="2"/>
            <a:r>
              <a:rPr lang="es-AR" dirty="0" smtClean="0"/>
              <a:t>Compilador (</a:t>
            </a:r>
            <a:r>
              <a:rPr lang="es-AR" dirty="0" err="1" smtClean="0"/>
              <a:t>javac</a:t>
            </a:r>
            <a:r>
              <a:rPr lang="es-AR" dirty="0" smtClean="0"/>
              <a:t>)</a:t>
            </a:r>
          </a:p>
          <a:p>
            <a:pPr lvl="2"/>
            <a:r>
              <a:rPr lang="es-AR" dirty="0" smtClean="0"/>
              <a:t>Archivador (</a:t>
            </a:r>
            <a:r>
              <a:rPr lang="es-AR" dirty="0" err="1" smtClean="0"/>
              <a:t>jar</a:t>
            </a:r>
            <a:r>
              <a:rPr lang="es-AR" dirty="0" smtClean="0"/>
              <a:t>)</a:t>
            </a:r>
          </a:p>
          <a:p>
            <a:pPr lvl="2"/>
            <a:r>
              <a:rPr lang="es-AR" dirty="0" smtClean="0"/>
              <a:t>Documentador (</a:t>
            </a:r>
            <a:r>
              <a:rPr lang="es-AR" dirty="0" err="1" smtClean="0"/>
              <a:t>javadoc</a:t>
            </a:r>
            <a:r>
              <a:rPr lang="es-AR" dirty="0" smtClean="0"/>
              <a:t>)</a:t>
            </a:r>
          </a:p>
          <a:p>
            <a:pPr lvl="2"/>
            <a:r>
              <a:rPr lang="es-AR" dirty="0" err="1" smtClean="0"/>
              <a:t>etc</a:t>
            </a:r>
            <a:endParaRPr lang="es-AR" dirty="0" smtClean="0"/>
          </a:p>
          <a:p>
            <a:pPr marL="274320" lvl="1" indent="0">
              <a:buNone/>
            </a:pPr>
            <a:endParaRPr lang="es-AR" dirty="0" smtClean="0"/>
          </a:p>
          <a:p>
            <a:pPr lvl="1"/>
            <a:endParaRPr lang="es-A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09120"/>
            <a:ext cx="3930603" cy="21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90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Bibliografía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Material generado con la información de</a:t>
            </a:r>
          </a:p>
          <a:p>
            <a:pPr lvl="1"/>
            <a:r>
              <a:rPr lang="es-AR"/>
              <a:t>https://www.javatpoint.com/java-tutorial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65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Java?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Es una lenguaje de programación y una plataforma.</a:t>
            </a:r>
          </a:p>
          <a:p>
            <a:r>
              <a:rPr lang="es-AR" dirty="0" smtClean="0"/>
              <a:t>Java es un lenguaje</a:t>
            </a:r>
          </a:p>
          <a:p>
            <a:pPr lvl="1"/>
            <a:r>
              <a:rPr lang="es-AR" dirty="0" smtClean="0"/>
              <a:t>De alto nivel</a:t>
            </a:r>
          </a:p>
          <a:p>
            <a:pPr lvl="1"/>
            <a:r>
              <a:rPr lang="es-AR" dirty="0" smtClean="0"/>
              <a:t>Robusto</a:t>
            </a:r>
          </a:p>
          <a:p>
            <a:pPr lvl="1"/>
            <a:r>
              <a:rPr lang="es-AR" dirty="0" smtClean="0"/>
              <a:t>Orientado a objetos</a:t>
            </a:r>
          </a:p>
          <a:p>
            <a:pPr lvl="1"/>
            <a:r>
              <a:rPr lang="es-AR" dirty="0" smtClean="0"/>
              <a:t>Seguro</a:t>
            </a:r>
          </a:p>
          <a:p>
            <a:pPr lvl="1"/>
            <a:r>
              <a:rPr lang="es-AR" dirty="0" smtClean="0"/>
              <a:t>Independiente de la plataforma</a:t>
            </a:r>
          </a:p>
          <a:p>
            <a:pPr lvl="1"/>
            <a:r>
              <a:rPr lang="es-AR" dirty="0" smtClean="0"/>
              <a:t>Sencillo</a:t>
            </a:r>
          </a:p>
          <a:p>
            <a:pPr lvl="1"/>
            <a:r>
              <a:rPr lang="es-AR" dirty="0" smtClean="0"/>
              <a:t>Arquitectura Neutral (32 o 64 bits)</a:t>
            </a:r>
          </a:p>
          <a:p>
            <a:pPr lvl="1"/>
            <a:r>
              <a:rPr lang="es-AR" dirty="0" smtClean="0"/>
              <a:t>Portable</a:t>
            </a:r>
          </a:p>
          <a:p>
            <a:pPr lvl="1"/>
            <a:r>
              <a:rPr lang="es-AR" dirty="0" err="1" smtClean="0"/>
              <a:t>Multi</a:t>
            </a:r>
            <a:r>
              <a:rPr lang="es-AR" dirty="0" smtClean="0"/>
              <a:t>-hilo</a:t>
            </a:r>
          </a:p>
          <a:p>
            <a:pPr lvl="1"/>
            <a:r>
              <a:rPr lang="es-AR" dirty="0" smtClean="0"/>
              <a:t>Distribuido</a:t>
            </a:r>
          </a:p>
          <a:p>
            <a:r>
              <a:rPr lang="es-AR" dirty="0" smtClean="0"/>
              <a:t>Esto se debe en cierta forma a la Virtual Machine de Java o JVM</a:t>
            </a:r>
          </a:p>
        </p:txBody>
      </p:sp>
    </p:spTree>
    <p:extLst>
      <p:ext uri="{BB962C8B-B14F-4D97-AF65-F5344CB8AC3E}">
        <p14:creationId xmlns:p14="http://schemas.microsoft.com/office/powerpoint/2010/main" val="41117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Existe muchos dispositivos donde se ejecuta Java y por lo tanto tipos aplicaciones como</a:t>
            </a:r>
          </a:p>
          <a:p>
            <a:pPr lvl="1"/>
            <a:r>
              <a:rPr lang="es-AR" dirty="0" smtClean="0"/>
              <a:t>Aplicaciones de escritorio</a:t>
            </a:r>
          </a:p>
          <a:p>
            <a:pPr lvl="1"/>
            <a:r>
              <a:rPr lang="es-AR" dirty="0" smtClean="0"/>
              <a:t>Aplicaciones WEB</a:t>
            </a:r>
          </a:p>
          <a:p>
            <a:pPr lvl="1"/>
            <a:r>
              <a:rPr lang="es-AR" dirty="0" smtClean="0"/>
              <a:t>Aplicaciones Empresariales</a:t>
            </a:r>
          </a:p>
          <a:p>
            <a:pPr lvl="1"/>
            <a:r>
              <a:rPr lang="es-AR" dirty="0" smtClean="0"/>
              <a:t>Móviles</a:t>
            </a:r>
          </a:p>
          <a:p>
            <a:pPr lvl="1"/>
            <a:r>
              <a:rPr lang="es-AR" dirty="0" smtClean="0"/>
              <a:t>Sistemas Embebidos</a:t>
            </a:r>
          </a:p>
          <a:p>
            <a:pPr lvl="1"/>
            <a:r>
              <a:rPr lang="es-AR" dirty="0" smtClean="0"/>
              <a:t>Robótica</a:t>
            </a:r>
          </a:p>
          <a:p>
            <a:pPr lvl="1"/>
            <a:r>
              <a:rPr lang="es-AR" dirty="0" smtClean="0"/>
              <a:t>Juegos</a:t>
            </a:r>
          </a:p>
          <a:p>
            <a:pPr lvl="1"/>
            <a:r>
              <a:rPr lang="es-AR" dirty="0" smtClean="0"/>
              <a:t>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06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aplicaciones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Hay principalmente 4 aplicaciones que pueden ser creadas</a:t>
            </a:r>
          </a:p>
          <a:p>
            <a:pPr lvl="1"/>
            <a:r>
              <a:rPr lang="es-AR" dirty="0" err="1" smtClean="0"/>
              <a:t>Standalone</a:t>
            </a:r>
            <a:r>
              <a:rPr lang="es-AR" dirty="0" smtClean="0"/>
              <a:t> </a:t>
            </a:r>
            <a:r>
              <a:rPr lang="es-AR" dirty="0" err="1" smtClean="0"/>
              <a:t>Application</a:t>
            </a:r>
            <a:endParaRPr lang="es-AR" dirty="0" smtClean="0"/>
          </a:p>
          <a:p>
            <a:pPr lvl="2"/>
            <a:r>
              <a:rPr lang="es-AR" dirty="0" smtClean="0"/>
              <a:t>Son conocidas como aplicaciones de escritorio o basadas en ventanas.</a:t>
            </a:r>
          </a:p>
          <a:p>
            <a:pPr lvl="2"/>
            <a:r>
              <a:rPr lang="es-AR" dirty="0" smtClean="0"/>
              <a:t>En Java es usado para esto el AWT y Swing</a:t>
            </a:r>
          </a:p>
          <a:p>
            <a:pPr lvl="1"/>
            <a:r>
              <a:rPr lang="es-AR" dirty="0" smtClean="0"/>
              <a:t>WEB </a:t>
            </a:r>
            <a:r>
              <a:rPr lang="es-AR" dirty="0" err="1" smtClean="0"/>
              <a:t>Application</a:t>
            </a:r>
            <a:endParaRPr lang="es-AR" dirty="0" smtClean="0"/>
          </a:p>
          <a:p>
            <a:pPr lvl="2"/>
            <a:r>
              <a:rPr lang="es-AR" dirty="0" smtClean="0"/>
              <a:t>Aplicaciones que corren del lado del servidor y retornan paginas web.</a:t>
            </a:r>
          </a:p>
          <a:p>
            <a:pPr lvl="2"/>
            <a:r>
              <a:rPr lang="es-AR" dirty="0" smtClean="0"/>
              <a:t>En Java se usan </a:t>
            </a:r>
            <a:r>
              <a:rPr lang="es-AR" dirty="0" err="1" smtClean="0"/>
              <a:t>Serverlet</a:t>
            </a:r>
            <a:r>
              <a:rPr lang="es-AR" dirty="0" smtClean="0"/>
              <a:t>, JSP, </a:t>
            </a:r>
            <a:r>
              <a:rPr lang="es-AR" dirty="0" err="1" smtClean="0"/>
              <a:t>Struts</a:t>
            </a:r>
            <a:r>
              <a:rPr lang="es-AR" dirty="0" smtClean="0"/>
              <a:t>, </a:t>
            </a:r>
            <a:r>
              <a:rPr lang="es-AR" dirty="0" err="1" smtClean="0"/>
              <a:t>Sping</a:t>
            </a:r>
            <a:r>
              <a:rPr lang="es-AR" dirty="0" smtClean="0"/>
              <a:t>, </a:t>
            </a:r>
            <a:r>
              <a:rPr lang="es-AR" dirty="0" err="1" smtClean="0"/>
              <a:t>Hibernate</a:t>
            </a:r>
            <a:r>
              <a:rPr lang="es-AR" dirty="0" smtClean="0"/>
              <a:t>, JSF, etc.</a:t>
            </a:r>
            <a:endParaRPr lang="es-AR" dirty="0"/>
          </a:p>
          <a:p>
            <a:pPr lvl="1"/>
            <a:r>
              <a:rPr lang="es-AR" dirty="0" smtClean="0"/>
              <a:t>Enterprise </a:t>
            </a:r>
            <a:r>
              <a:rPr lang="es-AR" dirty="0" err="1" smtClean="0"/>
              <a:t>Application</a:t>
            </a:r>
            <a:endParaRPr lang="es-AR" dirty="0" smtClean="0"/>
          </a:p>
          <a:p>
            <a:pPr lvl="2"/>
            <a:r>
              <a:rPr lang="es-AR" dirty="0" smtClean="0"/>
              <a:t>Aplicaciones distribuidas, tales como sistemas bancarios.</a:t>
            </a:r>
          </a:p>
          <a:p>
            <a:pPr lvl="2"/>
            <a:r>
              <a:rPr lang="es-AR" dirty="0" smtClean="0"/>
              <a:t>En Java es usado EJB</a:t>
            </a:r>
          </a:p>
          <a:p>
            <a:pPr lvl="1"/>
            <a:r>
              <a:rPr lang="es-AR" dirty="0" smtClean="0"/>
              <a:t>Mobile </a:t>
            </a:r>
            <a:r>
              <a:rPr lang="es-AR" dirty="0" err="1" smtClean="0"/>
              <a:t>Application</a:t>
            </a:r>
            <a:endParaRPr lang="es-AR" dirty="0" smtClean="0"/>
          </a:p>
          <a:p>
            <a:pPr lvl="2"/>
            <a:r>
              <a:rPr lang="es-AR" dirty="0" smtClean="0"/>
              <a:t>Aplicaciones para dispositivos </a:t>
            </a:r>
            <a:r>
              <a:rPr lang="es-AR" dirty="0" err="1" smtClean="0"/>
              <a:t>Mobiles</a:t>
            </a:r>
            <a:r>
              <a:rPr lang="es-AR" dirty="0" smtClean="0"/>
              <a:t>.</a:t>
            </a:r>
          </a:p>
          <a:p>
            <a:pPr lvl="2"/>
            <a:r>
              <a:rPr lang="es-AR" dirty="0" smtClean="0"/>
              <a:t>Actualmente se usa </a:t>
            </a:r>
            <a:r>
              <a:rPr lang="es-AR" dirty="0" err="1" smtClean="0"/>
              <a:t>Android</a:t>
            </a:r>
            <a:r>
              <a:rPr lang="es-AR" dirty="0" smtClean="0"/>
              <a:t> y Java Me.</a:t>
            </a:r>
          </a:p>
        </p:txBody>
      </p:sp>
    </p:spTree>
    <p:extLst>
      <p:ext uri="{BB962C8B-B14F-4D97-AF65-F5344CB8AC3E}">
        <p14:creationId xmlns:p14="http://schemas.microsoft.com/office/powerpoint/2010/main" val="28813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Plataformas/Ediciones de Java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Java SE (Java Standard </a:t>
            </a:r>
            <a:r>
              <a:rPr lang="es-AR" dirty="0" err="1" smtClean="0"/>
              <a:t>Edition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En la plataforma de desarrollo de Java.</a:t>
            </a:r>
          </a:p>
          <a:p>
            <a:pPr lvl="1"/>
            <a:r>
              <a:rPr lang="es-AR" dirty="0" smtClean="0"/>
              <a:t>Esta incluye las </a:t>
            </a:r>
            <a:r>
              <a:rPr lang="es-AR" dirty="0" err="1" smtClean="0"/>
              <a:t>APIs</a:t>
            </a:r>
            <a:r>
              <a:rPr lang="es-AR" dirty="0" smtClean="0"/>
              <a:t> de programación en Java y funcionalidades </a:t>
            </a:r>
            <a:r>
              <a:rPr lang="es-AR" dirty="0" err="1" smtClean="0"/>
              <a:t>Core</a:t>
            </a:r>
            <a:r>
              <a:rPr lang="es-AR" dirty="0" smtClean="0"/>
              <a:t>.</a:t>
            </a:r>
          </a:p>
          <a:p>
            <a:r>
              <a:rPr lang="es-AR" dirty="0" smtClean="0"/>
              <a:t>Java EE (Java Enterprise </a:t>
            </a:r>
            <a:r>
              <a:rPr lang="es-AR" dirty="0" err="1" smtClean="0"/>
              <a:t>Edition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Es la plataforma utilizada principalmente para el desarrollo de aplicaciones WEB y Empresariales. Esta basada en SE pero agregando nuevas funcionalidades</a:t>
            </a:r>
          </a:p>
          <a:p>
            <a:r>
              <a:rPr lang="es-AR" dirty="0" smtClean="0"/>
              <a:t>Java ME (Java Micro </a:t>
            </a:r>
            <a:r>
              <a:rPr lang="es-AR" dirty="0" err="1" smtClean="0"/>
              <a:t>Edition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Es una versión pequeña utilizada principalmente para el desarrollo de aplicaciones móviles.</a:t>
            </a:r>
          </a:p>
          <a:p>
            <a:r>
              <a:rPr lang="es-AR" dirty="0" err="1" smtClean="0"/>
              <a:t>JavaFX</a:t>
            </a:r>
            <a:endParaRPr lang="es-AR" dirty="0" smtClean="0"/>
          </a:p>
          <a:p>
            <a:pPr lvl="1"/>
            <a:r>
              <a:rPr lang="es-AR" dirty="0" smtClean="0"/>
              <a:t>Es usada para el desarrollo de aplicaciones en internet.</a:t>
            </a:r>
          </a:p>
        </p:txBody>
      </p:sp>
    </p:spTree>
    <p:extLst>
      <p:ext uri="{BB962C8B-B14F-4D97-AF65-F5344CB8AC3E}">
        <p14:creationId xmlns:p14="http://schemas.microsoft.com/office/powerpoint/2010/main" val="14378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poco de historia…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Java inicialmente fue desarrollada para la televisión interactiva, pero era muy avanzada para su tiempo.</a:t>
            </a:r>
          </a:p>
          <a:p>
            <a:r>
              <a:rPr lang="es-AR" dirty="0" smtClean="0"/>
              <a:t>Los principios en la creación de Java fueron</a:t>
            </a:r>
          </a:p>
          <a:p>
            <a:pPr lvl="1"/>
            <a:r>
              <a:rPr lang="es-AR" dirty="0" smtClean="0"/>
              <a:t>Simple</a:t>
            </a:r>
          </a:p>
          <a:p>
            <a:pPr lvl="1"/>
            <a:r>
              <a:rPr lang="es-AR" dirty="0" smtClean="0"/>
              <a:t>Robusto</a:t>
            </a:r>
          </a:p>
          <a:p>
            <a:pPr lvl="1"/>
            <a:r>
              <a:rPr lang="es-AR" dirty="0" smtClean="0"/>
              <a:t>Portable</a:t>
            </a:r>
          </a:p>
          <a:p>
            <a:pPr lvl="1"/>
            <a:r>
              <a:rPr lang="es-AR" dirty="0" smtClean="0"/>
              <a:t>Independiente de la plataforma</a:t>
            </a:r>
          </a:p>
          <a:p>
            <a:pPr lvl="1"/>
            <a:r>
              <a:rPr lang="es-AR" dirty="0" smtClean="0"/>
              <a:t>Seguro</a:t>
            </a:r>
          </a:p>
          <a:p>
            <a:pPr lvl="1"/>
            <a:r>
              <a:rPr lang="es-AR" dirty="0" smtClean="0"/>
              <a:t>Alto rendimiento</a:t>
            </a:r>
          </a:p>
          <a:p>
            <a:pPr lvl="1"/>
            <a:r>
              <a:rPr lang="es-AR" dirty="0" err="1" smtClean="0"/>
              <a:t>Multi</a:t>
            </a:r>
            <a:r>
              <a:rPr lang="es-AR" dirty="0" smtClean="0"/>
              <a:t>-hilo</a:t>
            </a:r>
          </a:p>
          <a:p>
            <a:pPr lvl="1"/>
            <a:r>
              <a:rPr lang="es-AR" dirty="0" smtClean="0"/>
              <a:t>Arquitectura Neutral</a:t>
            </a:r>
          </a:p>
          <a:p>
            <a:pPr lvl="1"/>
            <a:r>
              <a:rPr lang="es-AR" dirty="0" smtClean="0"/>
              <a:t>Orientado a Objetos</a:t>
            </a:r>
          </a:p>
          <a:p>
            <a:pPr lvl="1"/>
            <a:r>
              <a:rPr lang="es-AR" dirty="0" smtClean="0"/>
              <a:t>Interpretado </a:t>
            </a:r>
          </a:p>
          <a:p>
            <a:pPr lvl="1"/>
            <a:r>
              <a:rPr lang="es-AR" dirty="0" smtClean="0"/>
              <a:t>Dinámico</a:t>
            </a:r>
          </a:p>
          <a:p>
            <a:r>
              <a:rPr lang="es-AR" dirty="0" smtClean="0"/>
              <a:t>Actualmente Java es utilizado para programas en internet, dispositivos móviles, juegos, soluciones de e-negocios, etc</a:t>
            </a:r>
            <a:r>
              <a:rPr lang="es-AR" dirty="0"/>
              <a:t>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142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poco de historia…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07030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En 1991 James </a:t>
            </a:r>
            <a:r>
              <a:rPr lang="es-AR" dirty="0" err="1" smtClean="0"/>
              <a:t>Gosling</a:t>
            </a:r>
            <a:r>
              <a:rPr lang="es-AR" dirty="0" smtClean="0"/>
              <a:t>, Mike Sheridan y Patrick </a:t>
            </a:r>
            <a:r>
              <a:rPr lang="es-AR" dirty="0" err="1" smtClean="0"/>
              <a:t>Naughton</a:t>
            </a:r>
            <a:r>
              <a:rPr lang="es-AR" dirty="0" smtClean="0"/>
              <a:t> iniciaron el proyecto Java, era un pequeño equipo de </a:t>
            </a:r>
            <a:r>
              <a:rPr lang="es-AR" dirty="0" err="1" smtClean="0"/>
              <a:t>Sun</a:t>
            </a:r>
            <a:r>
              <a:rPr lang="es-AR" dirty="0" smtClean="0"/>
              <a:t> llamado Green </a:t>
            </a:r>
            <a:r>
              <a:rPr lang="es-AR" dirty="0" err="1" smtClean="0"/>
              <a:t>Team</a:t>
            </a:r>
            <a:endParaRPr lang="es-AR" dirty="0" smtClean="0"/>
          </a:p>
          <a:p>
            <a:r>
              <a:rPr lang="es-AR" dirty="0" smtClean="0"/>
              <a:t>Desarrollado para sistema embebidos, como las cajas de televisión por cable.</a:t>
            </a:r>
          </a:p>
          <a:p>
            <a:r>
              <a:rPr lang="es-AR" dirty="0" smtClean="0"/>
              <a:t>Inicialmente </a:t>
            </a:r>
            <a:r>
              <a:rPr lang="es-AR" dirty="0" err="1" smtClean="0"/>
              <a:t>Gosling</a:t>
            </a:r>
            <a:r>
              <a:rPr lang="es-AR" dirty="0" smtClean="0"/>
              <a:t> lo llamo “</a:t>
            </a:r>
            <a:r>
              <a:rPr lang="es-AR" dirty="0" err="1" smtClean="0"/>
              <a:t>Greentalk</a:t>
            </a:r>
            <a:r>
              <a:rPr lang="es-AR" dirty="0" smtClean="0"/>
              <a:t>” y la extensión era .</a:t>
            </a:r>
            <a:r>
              <a:rPr lang="es-AR" dirty="0" err="1" smtClean="0"/>
              <a:t>gt</a:t>
            </a:r>
            <a:endParaRPr lang="es-AR" dirty="0" smtClean="0"/>
          </a:p>
          <a:p>
            <a:r>
              <a:rPr lang="es-AR" dirty="0" smtClean="0"/>
              <a:t>Luego fue llamado OAK como parte del Green Project.</a:t>
            </a:r>
          </a:p>
          <a:p>
            <a:pPr lvl="1"/>
            <a:r>
              <a:rPr lang="es-AR" dirty="0" smtClean="0"/>
              <a:t>OAK es un símbolo de fuerza y es un árbol nacional en varios países</a:t>
            </a:r>
          </a:p>
          <a:p>
            <a:r>
              <a:rPr lang="es-AR" dirty="0" smtClean="0"/>
              <a:t>En 1995 lo llamaron Java, porque el nombre OAK ya estaba registrado por </a:t>
            </a:r>
            <a:r>
              <a:rPr lang="es-AR" dirty="0" err="1" smtClean="0"/>
              <a:t>Oak</a:t>
            </a:r>
            <a:r>
              <a:rPr lang="es-AR" dirty="0" smtClean="0"/>
              <a:t> Technologies.</a:t>
            </a:r>
          </a:p>
          <a:p>
            <a:pPr lvl="1"/>
            <a:r>
              <a:rPr lang="es-AR" dirty="0" smtClean="0"/>
              <a:t>Se sugirieron varios nombres como </a:t>
            </a:r>
            <a:r>
              <a:rPr lang="es-AR" dirty="0" err="1" smtClean="0"/>
              <a:t>dynamic</a:t>
            </a:r>
            <a:r>
              <a:rPr lang="es-AR" dirty="0" smtClean="0"/>
              <a:t>, </a:t>
            </a:r>
            <a:r>
              <a:rPr lang="es-AR" dirty="0" err="1" smtClean="0"/>
              <a:t>revolutionary</a:t>
            </a:r>
            <a:r>
              <a:rPr lang="es-AR" dirty="0" smtClean="0"/>
              <a:t>, </a:t>
            </a:r>
            <a:r>
              <a:rPr lang="es-AR" dirty="0" err="1" smtClean="0"/>
              <a:t>Silk</a:t>
            </a:r>
            <a:r>
              <a:rPr lang="es-AR" dirty="0" smtClean="0"/>
              <a:t>, </a:t>
            </a:r>
            <a:r>
              <a:rPr lang="es-AR" dirty="0" err="1" smtClean="0"/>
              <a:t>jolt</a:t>
            </a:r>
            <a:r>
              <a:rPr lang="es-AR" dirty="0" smtClean="0"/>
              <a:t>, DNA. Querían que sea algo fácil de pronunciar y que sea revolucionario, único, querible, con onda y divertido de pronunciar</a:t>
            </a:r>
          </a:p>
          <a:p>
            <a:pPr lvl="1"/>
            <a:r>
              <a:rPr lang="es-AR" dirty="0" smtClean="0"/>
              <a:t>Quedaron como opciones Java y </a:t>
            </a:r>
            <a:r>
              <a:rPr lang="es-AR" dirty="0" err="1" smtClean="0"/>
              <a:t>Silk</a:t>
            </a:r>
            <a:endParaRPr lang="es-AR" dirty="0" smtClean="0"/>
          </a:p>
          <a:p>
            <a:pPr lvl="1"/>
            <a:r>
              <a:rPr lang="es-AR" dirty="0" smtClean="0"/>
              <a:t>Como java era único quedo este nombre.</a:t>
            </a:r>
          </a:p>
          <a:p>
            <a:pPr lvl="1"/>
            <a:r>
              <a:rPr lang="es-AR" dirty="0" smtClean="0"/>
              <a:t>Java es el nombre de una isla donde se produjo el primer café, fue elegido por </a:t>
            </a:r>
            <a:r>
              <a:rPr lang="es-AR" dirty="0" err="1" smtClean="0"/>
              <a:t>Golsing</a:t>
            </a:r>
            <a:r>
              <a:rPr lang="es-AR" dirty="0" smtClean="0"/>
              <a:t> mientras tomaba café.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298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poco de historia…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070304"/>
          </a:xfrm>
        </p:spPr>
        <p:txBody>
          <a:bodyPr>
            <a:normAutofit/>
          </a:bodyPr>
          <a:lstStyle/>
          <a:p>
            <a:r>
              <a:rPr lang="es-AR" dirty="0" smtClean="0"/>
              <a:t>Java es un nombre, no un acrónimo</a:t>
            </a:r>
          </a:p>
          <a:p>
            <a:r>
              <a:rPr lang="es-AR" dirty="0" smtClean="0"/>
              <a:t>Desarrollado por </a:t>
            </a:r>
            <a:r>
              <a:rPr lang="es-AR" dirty="0" err="1" smtClean="0"/>
              <a:t>Gosling</a:t>
            </a:r>
            <a:r>
              <a:rPr lang="es-AR" dirty="0" smtClean="0"/>
              <a:t> en </a:t>
            </a:r>
            <a:r>
              <a:rPr lang="es-AR" dirty="0" err="1" smtClean="0"/>
              <a:t>Sun</a:t>
            </a:r>
            <a:r>
              <a:rPr lang="es-AR" dirty="0" smtClean="0"/>
              <a:t> </a:t>
            </a:r>
            <a:r>
              <a:rPr lang="es-AR" dirty="0" err="1" smtClean="0"/>
              <a:t>Microsystem</a:t>
            </a:r>
            <a:r>
              <a:rPr lang="es-AR" dirty="0" smtClean="0"/>
              <a:t>, hoy subsidiaria de Oracle </a:t>
            </a:r>
            <a:r>
              <a:rPr lang="es-AR" dirty="0" err="1" smtClean="0"/>
              <a:t>Corporation</a:t>
            </a:r>
            <a:endParaRPr lang="es-AR" dirty="0" smtClean="0"/>
          </a:p>
          <a:p>
            <a:r>
              <a:rPr lang="es-AR" dirty="0" smtClean="0"/>
              <a:t>En 1995 fue nombrado uno de los 10 mejores productos del 1995</a:t>
            </a:r>
          </a:p>
          <a:p>
            <a:r>
              <a:rPr lang="es-AR" dirty="0" smtClean="0"/>
              <a:t>JDK 1.0 fue lanzado el 23 de enero de 1996</a:t>
            </a:r>
          </a:p>
          <a:p>
            <a:pPr lvl="1"/>
            <a:r>
              <a:rPr lang="es-AR" dirty="0" smtClean="0"/>
              <a:t>Desde este primer lanzamiento se han agregado varias funcionalidades nuevas. </a:t>
            </a:r>
          </a:p>
          <a:p>
            <a:pPr lvl="1"/>
            <a:r>
              <a:rPr lang="es-AR" dirty="0" smtClean="0"/>
              <a:t>Y ahora es usado para desarrollar todo tipo de aplicaciones.</a:t>
            </a:r>
          </a:p>
          <a:p>
            <a:pPr lvl="2"/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319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poco de historia…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070304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Historial de versiones</a:t>
            </a:r>
          </a:p>
          <a:p>
            <a:pPr lvl="1"/>
            <a:r>
              <a:rPr lang="es-AR" dirty="0"/>
              <a:t>JDK </a:t>
            </a:r>
            <a:r>
              <a:rPr lang="es-AR" dirty="0" err="1"/>
              <a:t>Alpha</a:t>
            </a:r>
            <a:r>
              <a:rPr lang="es-AR" dirty="0"/>
              <a:t> and Beta (1995)</a:t>
            </a:r>
          </a:p>
          <a:p>
            <a:pPr lvl="1"/>
            <a:r>
              <a:rPr lang="es-AR" dirty="0"/>
              <a:t>JDK 1.0 (</a:t>
            </a:r>
            <a:r>
              <a:rPr lang="es-AR" dirty="0" smtClean="0"/>
              <a:t>23/01/1996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JDK 1.1 (</a:t>
            </a:r>
            <a:r>
              <a:rPr lang="es-AR" dirty="0" smtClean="0"/>
              <a:t>19/02/1997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J2SE 1.2 (</a:t>
            </a:r>
            <a:r>
              <a:rPr lang="es-AR" dirty="0" smtClean="0"/>
              <a:t>8/12/1998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J2SE 1.3 (</a:t>
            </a:r>
            <a:r>
              <a:rPr lang="es-AR" dirty="0" smtClean="0"/>
              <a:t>8/05/2000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J2SE 1.4 (</a:t>
            </a:r>
            <a:r>
              <a:rPr lang="es-AR" dirty="0" smtClean="0"/>
              <a:t>6/02/2002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J2SE 5.0 (</a:t>
            </a:r>
            <a:r>
              <a:rPr lang="es-AR" dirty="0" smtClean="0"/>
              <a:t>30/09/2004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Java SE 6 (</a:t>
            </a:r>
            <a:r>
              <a:rPr lang="es-AR" dirty="0" smtClean="0"/>
              <a:t>11/12/2006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Java SE 7 (</a:t>
            </a:r>
            <a:r>
              <a:rPr lang="es-AR" dirty="0" smtClean="0"/>
              <a:t>28/07/2011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Java SE 8 (</a:t>
            </a:r>
            <a:r>
              <a:rPr lang="es-AR" dirty="0" smtClean="0"/>
              <a:t>18/03/2014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Java SE 9 (</a:t>
            </a:r>
            <a:r>
              <a:rPr lang="es-AR" dirty="0" smtClean="0"/>
              <a:t>21/12/2017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Java SE 10 (</a:t>
            </a:r>
            <a:r>
              <a:rPr lang="es-AR" dirty="0" smtClean="0"/>
              <a:t>20/03/2018)</a:t>
            </a:r>
          </a:p>
          <a:p>
            <a:pPr marL="274320" lvl="1" indent="0" algn="r">
              <a:buNone/>
            </a:pPr>
            <a:r>
              <a:rPr lang="es-AR" dirty="0" smtClean="0">
                <a:hlinkClick r:id="rId2"/>
              </a:rPr>
              <a:t>Detalle de las </a:t>
            </a:r>
            <a:r>
              <a:rPr lang="es-AR" dirty="0" err="1" smtClean="0">
                <a:hlinkClick r:id="rId2"/>
              </a:rPr>
              <a:t>veriones</a:t>
            </a:r>
            <a:endParaRPr lang="es-AR" dirty="0"/>
          </a:p>
          <a:p>
            <a:pPr lvl="1"/>
            <a:endParaRPr lang="es-AR" dirty="0" smtClean="0"/>
          </a:p>
          <a:p>
            <a:pPr lvl="2"/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435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1001</TotalTime>
  <Words>1180</Words>
  <Application>Microsoft Office PowerPoint</Application>
  <PresentationFormat>Presentación en pantalla (4:3)</PresentationFormat>
  <Paragraphs>180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Civil</vt:lpstr>
      <vt:lpstr>Introducción a Java</vt:lpstr>
      <vt:lpstr>¿Qué es Java?</vt:lpstr>
      <vt:lpstr>Aplicaciones </vt:lpstr>
      <vt:lpstr>Tipos de aplicaciones</vt:lpstr>
      <vt:lpstr>Plataformas/Ediciones de Java</vt:lpstr>
      <vt:lpstr>Un poco de historia…</vt:lpstr>
      <vt:lpstr>Un poco de historia…</vt:lpstr>
      <vt:lpstr>Un poco de historia…</vt:lpstr>
      <vt:lpstr>Un poco de historia…</vt:lpstr>
      <vt:lpstr>Características de Java</vt:lpstr>
      <vt:lpstr>Características de Java</vt:lpstr>
      <vt:lpstr>Características de Java</vt:lpstr>
      <vt:lpstr>Características de Java</vt:lpstr>
      <vt:lpstr>Características de Java</vt:lpstr>
      <vt:lpstr>JDK, JRE y JVM</vt:lpstr>
      <vt:lpstr>JDK, JRE y JVM</vt:lpstr>
      <vt:lpstr>JDK, JRE y JVM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de  Base de Datos</dc:title>
  <dc:creator>Darko</dc:creator>
  <cp:lastModifiedBy>Usuario de Windows</cp:lastModifiedBy>
  <cp:revision>68</cp:revision>
  <dcterms:created xsi:type="dcterms:W3CDTF">2019-08-19T12:32:31Z</dcterms:created>
  <dcterms:modified xsi:type="dcterms:W3CDTF">2020-04-05T21:29:24Z</dcterms:modified>
</cp:coreProperties>
</file>