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  <p:sldId id="259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oft15967" initials="m" lastIdx="2" clrIdx="0">
    <p:extLst>
      <p:ext uri="{19B8F6BF-5375-455C-9EA6-DF929625EA0E}">
        <p15:presenceInfo xmlns:p15="http://schemas.microsoft.com/office/powerpoint/2012/main" userId="msoft1596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0B2C-15C8-4C0D-B214-40CB6EC74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ARTIGOS E Contrações</a:t>
            </a:r>
          </a:p>
        </p:txBody>
      </p:sp>
    </p:spTree>
    <p:extLst>
      <p:ext uri="{BB962C8B-B14F-4D97-AF65-F5344CB8AC3E}">
        <p14:creationId xmlns:p14="http://schemas.microsoft.com/office/powerpoint/2010/main" val="224769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4A5E0-C248-4E36-81AB-8ABAD67E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238FC-EEB5-4976-AC36-B0DE9DE3F7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Murilo vai </a:t>
            </a:r>
            <a:r>
              <a:rPr lang="pt-BR" sz="2400" b="1" dirty="0"/>
              <a:t>à</a:t>
            </a:r>
            <a:r>
              <a:rPr lang="pt-BR" sz="2400" dirty="0"/>
              <a:t> faculdade </a:t>
            </a:r>
            <a:r>
              <a:rPr lang="pt-BR" sz="2400" b="1" dirty="0"/>
              <a:t>das</a:t>
            </a:r>
            <a:r>
              <a:rPr lang="pt-BR" sz="2400" dirty="0"/>
              <a:t> 18h00 </a:t>
            </a:r>
            <a:r>
              <a:rPr lang="pt-BR" sz="2400" b="1" dirty="0"/>
              <a:t>às</a:t>
            </a:r>
            <a:r>
              <a:rPr lang="pt-BR" sz="2400" dirty="0"/>
              <a:t> 21h00 de segunda a sexta-feira.</a:t>
            </a:r>
          </a:p>
          <a:p>
            <a:pPr marL="0" indent="0">
              <a:buNone/>
            </a:pPr>
            <a:r>
              <a:rPr lang="pt-BR" sz="2400" dirty="0"/>
              <a:t>Ele chega </a:t>
            </a:r>
            <a:r>
              <a:rPr lang="pt-BR" sz="2400" b="1" dirty="0"/>
              <a:t>ao</a:t>
            </a:r>
            <a:r>
              <a:rPr lang="pt-BR" sz="2400" dirty="0"/>
              <a:t> trabalho </a:t>
            </a:r>
            <a:r>
              <a:rPr lang="pt-BR" sz="2400" b="1" dirty="0"/>
              <a:t>às</a:t>
            </a:r>
            <a:r>
              <a:rPr lang="pt-BR" sz="2400" dirty="0"/>
              <a:t> 08h30 </a:t>
            </a:r>
            <a:r>
              <a:rPr lang="pt-BR" sz="2400" b="1" dirty="0"/>
              <a:t>da</a:t>
            </a:r>
            <a:r>
              <a:rPr lang="pt-BR" sz="2400" dirty="0"/>
              <a:t> manhã, fica </a:t>
            </a:r>
            <a:r>
              <a:rPr lang="pt-BR" sz="2400" b="1" dirty="0"/>
              <a:t>no</a:t>
            </a:r>
            <a:r>
              <a:rPr lang="pt-BR" sz="2400" dirty="0"/>
              <a:t> escritório até </a:t>
            </a:r>
            <a:r>
              <a:rPr lang="pt-BR" sz="2400" b="1" dirty="0"/>
              <a:t>o</a:t>
            </a:r>
            <a:r>
              <a:rPr lang="pt-BR" sz="2400" dirty="0"/>
              <a:t> meio-dia, depois sai </a:t>
            </a:r>
            <a:r>
              <a:rPr lang="pt-BR" sz="2400" b="1" dirty="0"/>
              <a:t>do</a:t>
            </a:r>
            <a:r>
              <a:rPr lang="pt-BR" sz="2400" dirty="0"/>
              <a:t> emprego para almoçar </a:t>
            </a:r>
            <a:r>
              <a:rPr lang="pt-BR" sz="2400" b="1" dirty="0"/>
              <a:t>no</a:t>
            </a:r>
            <a:r>
              <a:rPr lang="pt-BR" sz="2400" dirty="0"/>
              <a:t> restaurante </a:t>
            </a:r>
            <a:r>
              <a:rPr lang="pt-BR" sz="2400" b="1" dirty="0"/>
              <a:t>da</a:t>
            </a:r>
            <a:r>
              <a:rPr lang="pt-BR" sz="2400" dirty="0"/>
              <a:t> esquina que fica </a:t>
            </a:r>
            <a:r>
              <a:rPr lang="pt-BR" sz="2400" b="1"/>
              <a:t>na</a:t>
            </a:r>
            <a:r>
              <a:rPr lang="pt-BR" sz="2400"/>
              <a:t> avenida </a:t>
            </a:r>
            <a:r>
              <a:rPr lang="pt-BR" sz="2400" dirty="0" err="1"/>
              <a:t>corrientes</a:t>
            </a:r>
            <a:r>
              <a:rPr lang="pt-BR" sz="2400" dirty="0"/>
              <a:t>, Para isso caminha </a:t>
            </a:r>
            <a:r>
              <a:rPr lang="pt-BR" sz="2400" b="1" dirty="0"/>
              <a:t>pela</a:t>
            </a:r>
            <a:r>
              <a:rPr lang="pt-BR" sz="2400" dirty="0"/>
              <a:t> rua </a:t>
            </a:r>
            <a:r>
              <a:rPr lang="pt-BR" sz="2400" dirty="0" err="1"/>
              <a:t>maipu</a:t>
            </a:r>
            <a:r>
              <a:rPr lang="pt-BR" sz="2400" dirty="0"/>
              <a:t> duas quadras e vira </a:t>
            </a:r>
            <a:r>
              <a:rPr lang="pt-BR" sz="2400" b="1" dirty="0"/>
              <a:t>à</a:t>
            </a:r>
            <a:r>
              <a:rPr lang="pt-BR" sz="2400" dirty="0"/>
              <a:t> esquerda. </a:t>
            </a:r>
          </a:p>
          <a:p>
            <a:pPr marL="0" indent="0">
              <a:buNone/>
            </a:pPr>
            <a:r>
              <a:rPr lang="pt-BR" sz="2400" b="1" dirty="0"/>
              <a:t>Às</a:t>
            </a:r>
            <a:r>
              <a:rPr lang="pt-BR" sz="2400" dirty="0"/>
              <a:t> 13h00, ele volta para seu trabalho e fica lá até 17h45. Depois pega </a:t>
            </a:r>
            <a:r>
              <a:rPr lang="pt-BR" sz="2400" b="1" dirty="0"/>
              <a:t>o</a:t>
            </a:r>
            <a:r>
              <a:rPr lang="pt-BR" sz="2400" dirty="0"/>
              <a:t> metrô para ir </a:t>
            </a:r>
            <a:r>
              <a:rPr lang="pt-BR" sz="2400" b="1" dirty="0"/>
              <a:t>à </a:t>
            </a:r>
            <a:r>
              <a:rPr lang="pt-BR" sz="2400" dirty="0"/>
              <a:t>universidade.</a:t>
            </a:r>
          </a:p>
        </p:txBody>
      </p:sp>
    </p:spTree>
    <p:extLst>
      <p:ext uri="{BB962C8B-B14F-4D97-AF65-F5344CB8AC3E}">
        <p14:creationId xmlns:p14="http://schemas.microsoft.com/office/powerpoint/2010/main" val="360306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parede&#10;&#10;Descrição gerada com alta confiança">
            <a:extLst>
              <a:ext uri="{FF2B5EF4-FFF2-40B4-BE49-F238E27FC236}">
                <a16:creationId xmlns:a16="http://schemas.microsoft.com/office/drawing/2014/main" id="{AFD4DD40-A5C8-4BED-90ED-0E55CACCB4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3670" y="1124694"/>
            <a:ext cx="8172449" cy="489585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053313-F33D-40D7-BE19-CC22D52159DA}"/>
              </a:ext>
            </a:extLst>
          </p:cNvPr>
          <p:cNvSpPr txBox="1"/>
          <p:nvPr/>
        </p:nvSpPr>
        <p:spPr>
          <a:xfrm>
            <a:off x="4298258" y="3311009"/>
            <a:ext cx="131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(EL)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5E7F15-361B-4223-9F40-C7C618DD0D9F}"/>
              </a:ext>
            </a:extLst>
          </p:cNvPr>
          <p:cNvSpPr txBox="1"/>
          <p:nvPr/>
        </p:nvSpPr>
        <p:spPr>
          <a:xfrm>
            <a:off x="4055577" y="3834229"/>
            <a:ext cx="88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(LA)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42178-422E-4740-8CDC-E69C88674887}"/>
              </a:ext>
            </a:extLst>
          </p:cNvPr>
          <p:cNvSpPr txBox="1"/>
          <p:nvPr/>
        </p:nvSpPr>
        <p:spPr>
          <a:xfrm>
            <a:off x="3896139" y="4823791"/>
            <a:ext cx="104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(LOS)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B5E87C-481A-4D49-9D58-874E8A3AC349}"/>
              </a:ext>
            </a:extLst>
          </p:cNvPr>
          <p:cNvSpPr txBox="1"/>
          <p:nvPr/>
        </p:nvSpPr>
        <p:spPr>
          <a:xfrm>
            <a:off x="4028662" y="534701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(LAS)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A5B46B-9211-4CED-8B1B-153BF0A578D5}"/>
              </a:ext>
            </a:extLst>
          </p:cNvPr>
          <p:cNvSpPr txBox="1"/>
          <p:nvPr/>
        </p:nvSpPr>
        <p:spPr>
          <a:xfrm>
            <a:off x="7827890" y="3387953"/>
            <a:ext cx="104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(UN)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2D22D1-9439-408B-8A6F-6C250FD15551}"/>
              </a:ext>
            </a:extLst>
          </p:cNvPr>
          <p:cNvSpPr txBox="1"/>
          <p:nvPr/>
        </p:nvSpPr>
        <p:spPr>
          <a:xfrm>
            <a:off x="7827891" y="4187687"/>
            <a:ext cx="104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(UNA)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8D9503-D2FC-4ED7-97AD-37DBF2DCB6F6}"/>
              </a:ext>
            </a:extLst>
          </p:cNvPr>
          <p:cNvSpPr txBox="1"/>
          <p:nvPr/>
        </p:nvSpPr>
        <p:spPr>
          <a:xfrm>
            <a:off x="7827889" y="4823791"/>
            <a:ext cx="15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(UNOS</a:t>
            </a:r>
            <a:r>
              <a:rPr lang="es-AR" dirty="0"/>
              <a:t>)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E936F6-3DE6-4434-9242-78AE818FF7DF}"/>
              </a:ext>
            </a:extLst>
          </p:cNvPr>
          <p:cNvSpPr txBox="1"/>
          <p:nvPr/>
        </p:nvSpPr>
        <p:spPr>
          <a:xfrm>
            <a:off x="8150087" y="5497324"/>
            <a:ext cx="129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(UNAS)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1E2AA-AE49-4D79-833C-95D2FAAD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 INDEFINIDO X ARTIGO DEFINIDO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AD4F4D-7C79-4160-ACFA-A1F96C3FCE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378215"/>
            <a:ext cx="10363200" cy="3401732"/>
          </a:xfrm>
        </p:spPr>
      </p:pic>
    </p:spTree>
    <p:extLst>
      <p:ext uri="{BB962C8B-B14F-4D97-AF65-F5344CB8AC3E}">
        <p14:creationId xmlns:p14="http://schemas.microsoft.com/office/powerpoint/2010/main" val="29391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C89C8-C3E3-408F-92F7-592F1FBD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 Black" panose="020B0A04020102020204" pitchFamily="34" charset="0"/>
              </a:rPr>
              <a:t>DE ONDE VOC</a:t>
            </a:r>
            <a:r>
              <a:rPr lang="pt-BR" dirty="0">
                <a:latin typeface="Arial Black" panose="020B0A04020102020204" pitchFamily="34" charset="0"/>
              </a:rPr>
              <a:t>Ê É</a:t>
            </a:r>
            <a:r>
              <a:rPr lang="es-AR" dirty="0">
                <a:latin typeface="Arial Black" panose="020B0A04020102020204" pitchFamily="34" charset="0"/>
              </a:rPr>
              <a:t>?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A2C7C-482C-4C14-9F1B-E5EF77A097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5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EU SOU DA ARGENTINA.</a:t>
            </a:r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Ela é do chile.</a:t>
            </a:r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Nós somos dos estados unidos.</a:t>
            </a:r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Eles são da Venezuela.</a:t>
            </a:r>
          </a:p>
          <a:p>
            <a:pPr marL="0" indent="0">
              <a:buNone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aria é de Buenos aires.</a:t>
            </a:r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Mário é de rosário.</a:t>
            </a:r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Marília é de Portugal.</a:t>
            </a:r>
          </a:p>
        </p:txBody>
      </p:sp>
    </p:spTree>
    <p:extLst>
      <p:ext uri="{BB962C8B-B14F-4D97-AF65-F5344CB8AC3E}">
        <p14:creationId xmlns:p14="http://schemas.microsoft.com/office/powerpoint/2010/main" val="64769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D0412E7-7D6F-4270-9A15-B7C4B6AD34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22713" y="1235085"/>
            <a:ext cx="6705600" cy="468600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8019F1-44D9-4F2B-A33E-FAF77BC36117}"/>
              </a:ext>
            </a:extLst>
          </p:cNvPr>
          <p:cNvSpPr txBox="1"/>
          <p:nvPr/>
        </p:nvSpPr>
        <p:spPr>
          <a:xfrm>
            <a:off x="3089564" y="415636"/>
            <a:ext cx="6331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CONTRAÇÕES OBRIGATÓRIAS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C3244D-87E1-47F4-BBFB-611E01DB6C24}"/>
              </a:ext>
            </a:extLst>
          </p:cNvPr>
          <p:cNvSpPr txBox="1"/>
          <p:nvPr/>
        </p:nvSpPr>
        <p:spPr>
          <a:xfrm>
            <a:off x="429491" y="2632364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PREPOSIÇÕES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BD28C5-063C-4B65-86AF-888E1D00ACF3}"/>
              </a:ext>
            </a:extLst>
          </p:cNvPr>
          <p:cNvSpPr txBox="1"/>
          <p:nvPr/>
        </p:nvSpPr>
        <p:spPr>
          <a:xfrm>
            <a:off x="9822873" y="135774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ARTIGOS </a:t>
            </a:r>
          </a:p>
          <a:p>
            <a:r>
              <a:rPr lang="pt-BR" sz="2400" b="1" dirty="0"/>
              <a:t>DEFINIDOS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3B86234-C425-4B66-BEC1-0DA9ED13383D}"/>
              </a:ext>
            </a:extLst>
          </p:cNvPr>
          <p:cNvCxnSpPr/>
          <p:nvPr/>
        </p:nvCxnSpPr>
        <p:spPr>
          <a:xfrm flipV="1">
            <a:off x="2372139" y="2632364"/>
            <a:ext cx="821635" cy="21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B4BC821-EA0B-46EE-9D4D-2A1C8387D463}"/>
              </a:ext>
            </a:extLst>
          </p:cNvPr>
          <p:cNvCxnSpPr/>
          <p:nvPr/>
        </p:nvCxnSpPr>
        <p:spPr>
          <a:xfrm>
            <a:off x="2372139" y="2863196"/>
            <a:ext cx="551170" cy="71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98B7AE3-CED8-4BF6-BA90-A5C21AF9AA4D}"/>
              </a:ext>
            </a:extLst>
          </p:cNvPr>
          <p:cNvCxnSpPr/>
          <p:nvPr/>
        </p:nvCxnSpPr>
        <p:spPr>
          <a:xfrm>
            <a:off x="2372139" y="2954002"/>
            <a:ext cx="717425" cy="166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91FDA60-ADEE-4EAB-891D-0D5BEDA2F17B}"/>
              </a:ext>
            </a:extLst>
          </p:cNvPr>
          <p:cNvCxnSpPr>
            <a:cxnSpLocks/>
          </p:cNvCxnSpPr>
          <p:nvPr/>
        </p:nvCxnSpPr>
        <p:spPr>
          <a:xfrm>
            <a:off x="2177272" y="3034131"/>
            <a:ext cx="1022525" cy="264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CC825E-2187-4B44-90CB-021A7DF29985}"/>
              </a:ext>
            </a:extLst>
          </p:cNvPr>
          <p:cNvSpPr txBox="1"/>
          <p:nvPr/>
        </p:nvSpPr>
        <p:spPr>
          <a:xfrm>
            <a:off x="4314787" y="265520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(AL</a:t>
            </a:r>
            <a:r>
              <a:rPr lang="es-AR" sz="1600" dirty="0"/>
              <a:t>)</a:t>
            </a:r>
            <a:endParaRPr lang="pt-BR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C024D7-B224-4C60-BA7F-452CD5849FDF}"/>
              </a:ext>
            </a:extLst>
          </p:cNvPr>
          <p:cNvSpPr txBox="1"/>
          <p:nvPr/>
        </p:nvSpPr>
        <p:spPr>
          <a:xfrm>
            <a:off x="5552661" y="2655204"/>
            <a:ext cx="10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 A   LA)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9A68B5D-F29B-4E1B-ADDC-76BD6EA08EBD}"/>
              </a:ext>
            </a:extLst>
          </p:cNvPr>
          <p:cNvSpPr txBox="1"/>
          <p:nvPr/>
        </p:nvSpPr>
        <p:spPr>
          <a:xfrm>
            <a:off x="6838122" y="2772391"/>
            <a:ext cx="10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(A   LOS)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F05CD3-1329-4CB5-B847-B1F227F302A5}"/>
              </a:ext>
            </a:extLst>
          </p:cNvPr>
          <p:cNvSpPr txBox="1"/>
          <p:nvPr/>
        </p:nvSpPr>
        <p:spPr>
          <a:xfrm>
            <a:off x="8097078" y="2849217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(A  LAS)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739A33-5A7D-4D31-BEBA-F36F09E78B54}"/>
              </a:ext>
            </a:extLst>
          </p:cNvPr>
          <p:cNvSpPr txBox="1"/>
          <p:nvPr/>
        </p:nvSpPr>
        <p:spPr>
          <a:xfrm>
            <a:off x="4267200" y="3763972"/>
            <a:ext cx="8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(DEL) 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5EB925-B0C7-401E-9F1F-585019EA737C}"/>
              </a:ext>
            </a:extLst>
          </p:cNvPr>
          <p:cNvSpPr txBox="1"/>
          <p:nvPr/>
        </p:nvSpPr>
        <p:spPr>
          <a:xfrm>
            <a:off x="5316531" y="3763972"/>
            <a:ext cx="10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(DE LA)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8936C7-7219-4D44-A4F5-461DA7B377D5}"/>
              </a:ext>
            </a:extLst>
          </p:cNvPr>
          <p:cNvSpPr txBox="1"/>
          <p:nvPr/>
        </p:nvSpPr>
        <p:spPr>
          <a:xfrm>
            <a:off x="6676988" y="3763972"/>
            <a:ext cx="10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(DE LOS)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B683C76-5293-48CF-B9A4-8A87D1C75580}"/>
              </a:ext>
            </a:extLst>
          </p:cNvPr>
          <p:cNvSpPr txBox="1"/>
          <p:nvPr/>
        </p:nvSpPr>
        <p:spPr>
          <a:xfrm>
            <a:off x="8242852" y="3763972"/>
            <a:ext cx="10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(DE LAS)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2FBCAB-F050-4A04-871B-FB9B9BF5C605}"/>
              </a:ext>
            </a:extLst>
          </p:cNvPr>
          <p:cNvSpPr txBox="1"/>
          <p:nvPr/>
        </p:nvSpPr>
        <p:spPr>
          <a:xfrm>
            <a:off x="4267200" y="4717774"/>
            <a:ext cx="8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(EN EL)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F8D7BA-84CE-422C-87C1-0B1F911A0DF5}"/>
              </a:ext>
            </a:extLst>
          </p:cNvPr>
          <p:cNvSpPr txBox="1"/>
          <p:nvPr/>
        </p:nvSpPr>
        <p:spPr>
          <a:xfrm>
            <a:off x="5316531" y="4717774"/>
            <a:ext cx="10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(EN LA)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41C406-8588-48F5-8BE5-AAD510F8AAF9}"/>
              </a:ext>
            </a:extLst>
          </p:cNvPr>
          <p:cNvSpPr txBox="1"/>
          <p:nvPr/>
        </p:nvSpPr>
        <p:spPr>
          <a:xfrm>
            <a:off x="6838122" y="4717774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(EN LOS)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742657-B0E2-4EB5-BEFB-02ED76BED97F}"/>
              </a:ext>
            </a:extLst>
          </p:cNvPr>
          <p:cNvSpPr txBox="1"/>
          <p:nvPr/>
        </p:nvSpPr>
        <p:spPr>
          <a:xfrm>
            <a:off x="8242852" y="4717774"/>
            <a:ext cx="10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(EN LAS)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11783B5-8070-4AC4-A2BB-2480B899A5A3}"/>
              </a:ext>
            </a:extLst>
          </p:cNvPr>
          <p:cNvSpPr txBox="1"/>
          <p:nvPr/>
        </p:nvSpPr>
        <p:spPr>
          <a:xfrm>
            <a:off x="4081670" y="5680163"/>
            <a:ext cx="123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 POR EL)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4517DE-B960-4F87-9E9B-1BBF478CE0D3}"/>
              </a:ext>
            </a:extLst>
          </p:cNvPr>
          <p:cNvSpPr txBox="1"/>
          <p:nvPr/>
        </p:nvSpPr>
        <p:spPr>
          <a:xfrm>
            <a:off x="5459896" y="5680163"/>
            <a:ext cx="11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(POR LA) 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55AADA7-0B68-48B7-A4A1-0FE1A115D1C2}"/>
              </a:ext>
            </a:extLst>
          </p:cNvPr>
          <p:cNvSpPr txBox="1"/>
          <p:nvPr/>
        </p:nvSpPr>
        <p:spPr>
          <a:xfrm>
            <a:off x="6676988" y="5634444"/>
            <a:ext cx="118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(POR LOS) 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16408FC-7690-45E4-BC5A-371950ABD385}"/>
              </a:ext>
            </a:extLst>
          </p:cNvPr>
          <p:cNvSpPr txBox="1"/>
          <p:nvPr/>
        </p:nvSpPr>
        <p:spPr>
          <a:xfrm>
            <a:off x="8091055" y="5658517"/>
            <a:ext cx="143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(POR  LAS) </a:t>
            </a:r>
            <a:endParaRPr lang="pt-BR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FD64A3A-A627-4500-A144-7B7D0DD8E35B}"/>
              </a:ext>
            </a:extLst>
          </p:cNvPr>
          <p:cNvCxnSpPr/>
          <p:nvPr/>
        </p:nvCxnSpPr>
        <p:spPr>
          <a:xfrm>
            <a:off x="9528313" y="1775791"/>
            <a:ext cx="47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D8345FE-5770-4DDA-9558-09DBF79DEFB4}"/>
              </a:ext>
            </a:extLst>
          </p:cNvPr>
          <p:cNvSpPr txBox="1"/>
          <p:nvPr/>
        </p:nvSpPr>
        <p:spPr>
          <a:xfrm>
            <a:off x="556591" y="6049495"/>
            <a:ext cx="34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(Entre parênteses em espanhol)</a:t>
            </a:r>
          </a:p>
        </p:txBody>
      </p:sp>
    </p:spTree>
    <p:extLst>
      <p:ext uri="{BB962C8B-B14F-4D97-AF65-F5344CB8AC3E}">
        <p14:creationId xmlns:p14="http://schemas.microsoft.com/office/powerpoint/2010/main" val="234877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E835B-2F65-43E6-BE93-C579E7D8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41631-3759-4CDD-AC7E-40AA4A060C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3200" dirty="0"/>
              <a:t>Eu vou </a:t>
            </a:r>
            <a:r>
              <a:rPr lang="pt-BR" sz="3200" b="1" dirty="0"/>
              <a:t>ao</a:t>
            </a:r>
            <a:r>
              <a:rPr lang="pt-BR" sz="3200" dirty="0"/>
              <a:t> trabalho.</a:t>
            </a:r>
          </a:p>
          <a:p>
            <a:r>
              <a:rPr lang="pt-BR" sz="3200" dirty="0"/>
              <a:t>Ela vai </a:t>
            </a:r>
            <a:r>
              <a:rPr lang="pt-BR" sz="3200" b="1" dirty="0"/>
              <a:t>à</a:t>
            </a:r>
            <a:r>
              <a:rPr lang="pt-BR" sz="3200" dirty="0"/>
              <a:t> faculdade.</a:t>
            </a:r>
          </a:p>
          <a:p>
            <a:r>
              <a:rPr lang="pt-BR" sz="3200" dirty="0"/>
              <a:t>Nós vamos </a:t>
            </a:r>
            <a:r>
              <a:rPr lang="pt-BR" sz="3200" b="1" dirty="0"/>
              <a:t>aos </a:t>
            </a:r>
            <a:r>
              <a:rPr lang="pt-BR" sz="3200" dirty="0"/>
              <a:t>parques da cidade.</a:t>
            </a:r>
          </a:p>
          <a:p>
            <a:r>
              <a:rPr lang="pt-BR" sz="3200" dirty="0"/>
              <a:t>Eles acordam </a:t>
            </a:r>
            <a:r>
              <a:rPr lang="pt-BR" sz="3200" b="1" dirty="0"/>
              <a:t>às</a:t>
            </a:r>
            <a:r>
              <a:rPr lang="pt-BR" sz="3200" dirty="0"/>
              <a:t> 7h00 da manhã.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5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C4CB7-E962-47E6-903C-882207EC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0BBCB-9618-4050-A8DB-A7AFD5F10B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3200" dirty="0"/>
              <a:t>Janeiro é um </a:t>
            </a:r>
            <a:r>
              <a:rPr lang="pt-BR" sz="3200" b="1" dirty="0"/>
              <a:t>dos</a:t>
            </a:r>
            <a:r>
              <a:rPr lang="pt-BR" sz="3200" dirty="0"/>
              <a:t> meses </a:t>
            </a:r>
            <a:r>
              <a:rPr lang="pt-BR" sz="3200" b="1" dirty="0"/>
              <a:t>do </a:t>
            </a:r>
            <a:r>
              <a:rPr lang="pt-BR" sz="3200" dirty="0"/>
              <a:t>ano.</a:t>
            </a:r>
          </a:p>
          <a:p>
            <a:r>
              <a:rPr lang="pt-BR" sz="3200" dirty="0"/>
              <a:t>A primavera é uma </a:t>
            </a:r>
            <a:r>
              <a:rPr lang="pt-BR" sz="3200" b="1" dirty="0"/>
              <a:t>das</a:t>
            </a:r>
            <a:r>
              <a:rPr lang="pt-BR" sz="3200" dirty="0"/>
              <a:t> estações </a:t>
            </a:r>
            <a:r>
              <a:rPr lang="pt-BR" sz="3200" b="1" dirty="0"/>
              <a:t>do </a:t>
            </a:r>
            <a:r>
              <a:rPr lang="pt-BR" sz="3200" dirty="0"/>
              <a:t>ano.</a:t>
            </a:r>
          </a:p>
          <a:p>
            <a:r>
              <a:rPr lang="pt-BR" sz="3200" dirty="0"/>
              <a:t>Às dez</a:t>
            </a:r>
            <a:r>
              <a:rPr lang="pt-BR" sz="3200" b="1" dirty="0"/>
              <a:t> da</a:t>
            </a:r>
            <a:r>
              <a:rPr lang="pt-BR" sz="3200" dirty="0"/>
              <a:t> noite Mariana janta.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7138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05DF9-A1AB-4229-91D4-D557503B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B219F-B822-4189-AD2A-EA9CE9410C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3200" b="1" dirty="0"/>
              <a:t>No</a:t>
            </a:r>
            <a:r>
              <a:rPr lang="pt-BR" sz="3200" dirty="0"/>
              <a:t> domingo eu fui ao cinema.</a:t>
            </a:r>
          </a:p>
          <a:p>
            <a:r>
              <a:rPr lang="pt-BR" sz="3200" dirty="0"/>
              <a:t>Eles moram </a:t>
            </a:r>
            <a:r>
              <a:rPr lang="pt-BR" sz="3200" b="1" dirty="0"/>
              <a:t>nos</a:t>
            </a:r>
            <a:r>
              <a:rPr lang="pt-BR" sz="3200" dirty="0"/>
              <a:t> Estados Unidos.</a:t>
            </a:r>
          </a:p>
          <a:p>
            <a:r>
              <a:rPr lang="pt-BR" sz="3200" b="1" dirty="0"/>
              <a:t>Na</a:t>
            </a:r>
            <a:r>
              <a:rPr lang="pt-BR" sz="3200" dirty="0"/>
              <a:t> rua há muitas pessoas.</a:t>
            </a:r>
          </a:p>
          <a:p>
            <a:r>
              <a:rPr lang="pt-BR" sz="3200" dirty="0"/>
              <a:t>Eu tenho aula de português </a:t>
            </a:r>
            <a:r>
              <a:rPr lang="pt-BR" sz="3200" b="1" dirty="0"/>
              <a:t>nas</a:t>
            </a:r>
            <a:r>
              <a:rPr lang="pt-BR" sz="3200" dirty="0"/>
              <a:t> segundas-feiras.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5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D5860-70D7-4BDE-BB2E-390DB565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1A738-358B-4F73-95D7-5BA400C7BB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3200" dirty="0"/>
              <a:t>Eu caminho </a:t>
            </a:r>
            <a:r>
              <a:rPr lang="pt-BR" sz="3200" b="1" dirty="0"/>
              <a:t>pelo</a:t>
            </a:r>
            <a:r>
              <a:rPr lang="pt-BR" sz="3200" dirty="0"/>
              <a:t> parque.</a:t>
            </a:r>
          </a:p>
          <a:p>
            <a:r>
              <a:rPr lang="pt-BR" sz="3200" dirty="0"/>
              <a:t>Você caminha </a:t>
            </a:r>
            <a:r>
              <a:rPr lang="pt-BR" sz="3200" b="1" dirty="0"/>
              <a:t>pela</a:t>
            </a:r>
            <a:r>
              <a:rPr lang="pt-BR" sz="3200" dirty="0"/>
              <a:t> praia.</a:t>
            </a:r>
          </a:p>
          <a:p>
            <a:r>
              <a:rPr lang="pt-BR" sz="3200" dirty="0"/>
              <a:t>Nós andamos </a:t>
            </a:r>
            <a:r>
              <a:rPr lang="pt-BR" sz="3200" b="1" dirty="0"/>
              <a:t>pelos </a:t>
            </a:r>
            <a:r>
              <a:rPr lang="pt-BR" sz="3200" dirty="0"/>
              <a:t>bosques de Palermo.</a:t>
            </a:r>
          </a:p>
          <a:p>
            <a:r>
              <a:rPr lang="pt-BR" sz="3200" dirty="0"/>
              <a:t>Eles são responsáveis </a:t>
            </a:r>
            <a:r>
              <a:rPr lang="pt-BR" sz="3200" b="1" dirty="0"/>
              <a:t>pelas</a:t>
            </a:r>
            <a:r>
              <a:rPr lang="pt-BR" sz="3200" dirty="0"/>
              <a:t> comunicações da empresa.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939528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133</TotalTime>
  <Words>335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Tw Cen MT</vt:lpstr>
      <vt:lpstr>Gotícula</vt:lpstr>
      <vt:lpstr>ARTIGOS E Contrações</vt:lpstr>
      <vt:lpstr>Apresentação do PowerPoint</vt:lpstr>
      <vt:lpstr>ARTIGO INDEFINIDO X ARTIGO DEFINIDO</vt:lpstr>
      <vt:lpstr>DE ONDE VOCÊ É?</vt:lpstr>
      <vt:lpstr>Apresentação do PowerPoint</vt:lpstr>
      <vt:lpstr>EXEMPLOS</vt:lpstr>
      <vt:lpstr>exemplos</vt:lpstr>
      <vt:lpstr>EXEMPLOS</vt:lpstr>
      <vt:lpstr>EXEMPLOS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ARTIGOS E CONTRAÇõES</dc:title>
  <dc:creator>msoft15967</dc:creator>
  <cp:lastModifiedBy>Fernanda Seoane</cp:lastModifiedBy>
  <cp:revision>28</cp:revision>
  <dcterms:created xsi:type="dcterms:W3CDTF">2019-03-13T15:15:05Z</dcterms:created>
  <dcterms:modified xsi:type="dcterms:W3CDTF">2021-03-08T23:58:54Z</dcterms:modified>
</cp:coreProperties>
</file>