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28"/>
  </p:notesMasterIdLst>
  <p:sldIdLst>
    <p:sldId id="256" r:id="rId3"/>
    <p:sldId id="257" r:id="rId4"/>
    <p:sldId id="258" r:id="rId5"/>
    <p:sldId id="301" r:id="rId6"/>
    <p:sldId id="302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0080625" cy="7559675"/>
  <p:notesSz cx="7559675" cy="106918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rnanda Seoane" initials="FS" lastIdx="1" clrIdx="0">
    <p:extLst>
      <p:ext uri="{19B8F6BF-5375-455C-9EA6-DF929625EA0E}">
        <p15:presenceInfo xmlns:p15="http://schemas.microsoft.com/office/powerpoint/2012/main" userId="7749eb30ba2a405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C599078-EFD0-4CED-BDE1-3586342870CC}">
  <a:tblStyle styleId="{DC599078-EFD0-4CED-BDE1-3586342870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5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6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n"/>
          <p:cNvSpPr/>
          <p:nvPr/>
        </p:nvSpPr>
        <p:spPr>
          <a:xfrm>
            <a:off x="0" y="0"/>
            <a:ext cx="7559675" cy="10691812"/>
          </a:xfrm>
          <a:prstGeom prst="roundRect">
            <a:avLst>
              <a:gd name="adj" fmla="val 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n"/>
          <p:cNvSpPr>
            <a:spLocks noGrp="1" noRot="1" noChangeAspect="1"/>
          </p:cNvSpPr>
          <p:nvPr>
            <p:ph type="sldImg" idx="2"/>
          </p:nvPr>
        </p:nvSpPr>
        <p:spPr>
          <a:xfrm>
            <a:off x="720725" y="900112"/>
            <a:ext cx="6103937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" name="Google Shape;13;n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14" name="Google Shape;14;n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n"/>
          <p:cNvSpPr txBox="1">
            <a:spLocks noGrp="1"/>
          </p:cNvSpPr>
          <p:nvPr>
            <p:ph type="dt" idx="10"/>
          </p:nvPr>
        </p:nvSpPr>
        <p:spPr>
          <a:xfrm>
            <a:off x="4278312" y="0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Google Shape;16;n"/>
          <p:cNvSpPr txBox="1">
            <a:spLocks noGrp="1"/>
          </p:cNvSpPr>
          <p:nvPr>
            <p:ph type="ftr" idx="11"/>
          </p:nvPr>
        </p:nvSpPr>
        <p:spPr>
          <a:xfrm>
            <a:off x="0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n"/>
          <p:cNvSpPr txBox="1">
            <a:spLocks noGrp="1"/>
          </p:cNvSpPr>
          <p:nvPr>
            <p:ph type="sldNum" idx="12"/>
          </p:nvPr>
        </p:nvSpPr>
        <p:spPr>
          <a:xfrm>
            <a:off x="4278312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:notes"/>
          <p:cNvSpPr txBox="1"/>
          <p:nvPr/>
        </p:nvSpPr>
        <p:spPr>
          <a:xfrm>
            <a:off x="4278312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/>
          </a:p>
        </p:txBody>
      </p:sp>
      <p:sp>
        <p:nvSpPr>
          <p:cNvPr id="171" name="Google Shape;17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5900" y="900113"/>
            <a:ext cx="45894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72" name="Google Shape;172;p1:notes"/>
          <p:cNvSpPr txBox="1"/>
          <p:nvPr/>
        </p:nvSpPr>
        <p:spPr>
          <a:xfrm>
            <a:off x="720725" y="4679950"/>
            <a:ext cx="6119812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8:notes"/>
          <p:cNvSpPr txBox="1"/>
          <p:nvPr/>
        </p:nvSpPr>
        <p:spPr>
          <a:xfrm>
            <a:off x="4278312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/>
          </a:p>
        </p:txBody>
      </p:sp>
      <p:sp>
        <p:nvSpPr>
          <p:cNvPr id="235" name="Google Shape;23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900113"/>
            <a:ext cx="4579937" cy="3435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36" name="Google Shape;236;p8:notes"/>
          <p:cNvSpPr txBox="1"/>
          <p:nvPr/>
        </p:nvSpPr>
        <p:spPr>
          <a:xfrm>
            <a:off x="720725" y="4679950"/>
            <a:ext cx="6113462" cy="503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8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:notes"/>
          <p:cNvSpPr txBox="1"/>
          <p:nvPr/>
        </p:nvSpPr>
        <p:spPr>
          <a:xfrm>
            <a:off x="4278312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/>
          </a:p>
        </p:txBody>
      </p:sp>
      <p:sp>
        <p:nvSpPr>
          <p:cNvPr id="244" name="Google Shape;24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900113"/>
            <a:ext cx="4579937" cy="3435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45" name="Google Shape;245;p9:notes"/>
          <p:cNvSpPr txBox="1"/>
          <p:nvPr/>
        </p:nvSpPr>
        <p:spPr>
          <a:xfrm>
            <a:off x="720725" y="4679950"/>
            <a:ext cx="6113462" cy="503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9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/>
          <p:nvPr/>
        </p:nvSpPr>
        <p:spPr>
          <a:xfrm>
            <a:off x="4278312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/>
          </a:p>
        </p:txBody>
      </p:sp>
      <p:sp>
        <p:nvSpPr>
          <p:cNvPr id="254" name="Google Shape;25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900113"/>
            <a:ext cx="4579937" cy="3435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55" name="Google Shape;255;p10:notes"/>
          <p:cNvSpPr txBox="1"/>
          <p:nvPr/>
        </p:nvSpPr>
        <p:spPr>
          <a:xfrm>
            <a:off x="720725" y="4679950"/>
            <a:ext cx="6113462" cy="503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0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1:notes"/>
          <p:cNvSpPr txBox="1"/>
          <p:nvPr/>
        </p:nvSpPr>
        <p:spPr>
          <a:xfrm>
            <a:off x="4278312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/>
          </a:p>
        </p:txBody>
      </p:sp>
      <p:sp>
        <p:nvSpPr>
          <p:cNvPr id="264" name="Google Shape;26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900113"/>
            <a:ext cx="4573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65" name="Google Shape;265;p11:notes"/>
          <p:cNvSpPr txBox="1"/>
          <p:nvPr/>
        </p:nvSpPr>
        <p:spPr>
          <a:xfrm>
            <a:off x="720725" y="4679950"/>
            <a:ext cx="6107112" cy="502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1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:notes"/>
          <p:cNvSpPr txBox="1"/>
          <p:nvPr/>
        </p:nvSpPr>
        <p:spPr>
          <a:xfrm>
            <a:off x="4278312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/>
          </a:p>
        </p:txBody>
      </p:sp>
      <p:sp>
        <p:nvSpPr>
          <p:cNvPr id="272" name="Google Shape;27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900113"/>
            <a:ext cx="4573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73" name="Google Shape;273;p12:notes"/>
          <p:cNvSpPr txBox="1"/>
          <p:nvPr/>
        </p:nvSpPr>
        <p:spPr>
          <a:xfrm>
            <a:off x="720725" y="4679950"/>
            <a:ext cx="6107112" cy="502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2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 txBox="1"/>
          <p:nvPr/>
        </p:nvSpPr>
        <p:spPr>
          <a:xfrm>
            <a:off x="4278312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/>
          </a:p>
        </p:txBody>
      </p:sp>
      <p:sp>
        <p:nvSpPr>
          <p:cNvPr id="280" name="Google Shape;28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900113"/>
            <a:ext cx="4573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1" name="Google Shape;281;p13:notes"/>
          <p:cNvSpPr txBox="1"/>
          <p:nvPr/>
        </p:nvSpPr>
        <p:spPr>
          <a:xfrm>
            <a:off x="720725" y="4679950"/>
            <a:ext cx="6107112" cy="502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13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4:notes"/>
          <p:cNvSpPr txBox="1"/>
          <p:nvPr/>
        </p:nvSpPr>
        <p:spPr>
          <a:xfrm>
            <a:off x="4278312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/>
          </a:p>
        </p:txBody>
      </p:sp>
      <p:sp>
        <p:nvSpPr>
          <p:cNvPr id="288" name="Google Shape;28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900113"/>
            <a:ext cx="4573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89" name="Google Shape;289;p14:notes"/>
          <p:cNvSpPr txBox="1"/>
          <p:nvPr/>
        </p:nvSpPr>
        <p:spPr>
          <a:xfrm>
            <a:off x="720725" y="4679950"/>
            <a:ext cx="6107112" cy="502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4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5:notes"/>
          <p:cNvSpPr txBox="1"/>
          <p:nvPr/>
        </p:nvSpPr>
        <p:spPr>
          <a:xfrm>
            <a:off x="4278312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/>
          </a:p>
        </p:txBody>
      </p:sp>
      <p:sp>
        <p:nvSpPr>
          <p:cNvPr id="296" name="Google Shape;29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900113"/>
            <a:ext cx="4573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97" name="Google Shape;297;p15:notes"/>
          <p:cNvSpPr txBox="1"/>
          <p:nvPr/>
        </p:nvSpPr>
        <p:spPr>
          <a:xfrm>
            <a:off x="720725" y="4679950"/>
            <a:ext cx="6107112" cy="502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5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900113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:notes"/>
          <p:cNvSpPr txBox="1"/>
          <p:nvPr/>
        </p:nvSpPr>
        <p:spPr>
          <a:xfrm>
            <a:off x="4278312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</a:t>
            </a:fld>
            <a:endParaRPr/>
          </a:p>
        </p:txBody>
      </p:sp>
      <p:sp>
        <p:nvSpPr>
          <p:cNvPr id="310" name="Google Shape;31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900113"/>
            <a:ext cx="4573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11" name="Google Shape;311;p17:notes"/>
          <p:cNvSpPr txBox="1"/>
          <p:nvPr/>
        </p:nvSpPr>
        <p:spPr>
          <a:xfrm>
            <a:off x="720725" y="4679950"/>
            <a:ext cx="6107112" cy="502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7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900113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:notes"/>
          <p:cNvSpPr txBox="1"/>
          <p:nvPr/>
        </p:nvSpPr>
        <p:spPr>
          <a:xfrm>
            <a:off x="4278312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20</a:t>
            </a:fld>
            <a:endParaRPr/>
          </a:p>
        </p:txBody>
      </p:sp>
      <p:sp>
        <p:nvSpPr>
          <p:cNvPr id="318" name="Google Shape;31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900113"/>
            <a:ext cx="4573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19" name="Google Shape;319;p18:notes"/>
          <p:cNvSpPr txBox="1"/>
          <p:nvPr/>
        </p:nvSpPr>
        <p:spPr>
          <a:xfrm>
            <a:off x="720725" y="4679950"/>
            <a:ext cx="6107112" cy="502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8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:notes"/>
          <p:cNvSpPr txBox="1"/>
          <p:nvPr/>
        </p:nvSpPr>
        <p:spPr>
          <a:xfrm>
            <a:off x="4278312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/>
          </a:p>
        </p:txBody>
      </p:sp>
      <p:sp>
        <p:nvSpPr>
          <p:cNvPr id="328" name="Google Shape;32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900113"/>
            <a:ext cx="4573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29" name="Google Shape;329;p19:notes"/>
          <p:cNvSpPr txBox="1"/>
          <p:nvPr/>
        </p:nvSpPr>
        <p:spPr>
          <a:xfrm>
            <a:off x="720725" y="4679950"/>
            <a:ext cx="6107112" cy="502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19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0:notes"/>
          <p:cNvSpPr txBox="1"/>
          <p:nvPr/>
        </p:nvSpPr>
        <p:spPr>
          <a:xfrm>
            <a:off x="4278312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</a:t>
            </a:fld>
            <a:endParaRPr/>
          </a:p>
        </p:txBody>
      </p:sp>
      <p:sp>
        <p:nvSpPr>
          <p:cNvPr id="341" name="Google Shape;34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900113"/>
            <a:ext cx="4573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42" name="Google Shape;342;p20:notes"/>
          <p:cNvSpPr txBox="1"/>
          <p:nvPr/>
        </p:nvSpPr>
        <p:spPr>
          <a:xfrm>
            <a:off x="720725" y="4679950"/>
            <a:ext cx="6107112" cy="502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0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1:notes"/>
          <p:cNvSpPr txBox="1"/>
          <p:nvPr/>
        </p:nvSpPr>
        <p:spPr>
          <a:xfrm>
            <a:off x="4278312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23</a:t>
            </a:fld>
            <a:endParaRPr/>
          </a:p>
        </p:txBody>
      </p:sp>
      <p:sp>
        <p:nvSpPr>
          <p:cNvPr id="349" name="Google Shape;34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900113"/>
            <a:ext cx="4573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50" name="Google Shape;350;p21:notes"/>
          <p:cNvSpPr txBox="1"/>
          <p:nvPr/>
        </p:nvSpPr>
        <p:spPr>
          <a:xfrm>
            <a:off x="720725" y="4679950"/>
            <a:ext cx="6107112" cy="502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1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2:notes"/>
          <p:cNvSpPr txBox="1"/>
          <p:nvPr/>
        </p:nvSpPr>
        <p:spPr>
          <a:xfrm>
            <a:off x="4278312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24</a:t>
            </a:fld>
            <a:endParaRPr/>
          </a:p>
        </p:txBody>
      </p:sp>
      <p:sp>
        <p:nvSpPr>
          <p:cNvPr id="357" name="Google Shape;35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900113"/>
            <a:ext cx="4573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58" name="Google Shape;358;p22:notes"/>
          <p:cNvSpPr txBox="1"/>
          <p:nvPr/>
        </p:nvSpPr>
        <p:spPr>
          <a:xfrm>
            <a:off x="720725" y="4679950"/>
            <a:ext cx="6107112" cy="502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2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:notes"/>
          <p:cNvSpPr txBox="1"/>
          <p:nvPr/>
        </p:nvSpPr>
        <p:spPr>
          <a:xfrm>
            <a:off x="4278312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25</a:t>
            </a:fld>
            <a:endParaRPr/>
          </a:p>
        </p:txBody>
      </p:sp>
      <p:sp>
        <p:nvSpPr>
          <p:cNvPr id="365" name="Google Shape;365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900113"/>
            <a:ext cx="4573587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366" name="Google Shape;366;p23:notes"/>
          <p:cNvSpPr txBox="1"/>
          <p:nvPr/>
        </p:nvSpPr>
        <p:spPr>
          <a:xfrm>
            <a:off x="720725" y="4679950"/>
            <a:ext cx="6107112" cy="5027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p23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/>
          <p:nvPr/>
        </p:nvSpPr>
        <p:spPr>
          <a:xfrm>
            <a:off x="4278312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/>
          </a:p>
        </p:txBody>
      </p:sp>
      <p:sp>
        <p:nvSpPr>
          <p:cNvPr id="189" name="Google Shape;1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900113"/>
            <a:ext cx="4575175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0" name="Google Shape;190;p3:notes"/>
          <p:cNvSpPr txBox="1"/>
          <p:nvPr/>
        </p:nvSpPr>
        <p:spPr>
          <a:xfrm>
            <a:off x="720725" y="4679950"/>
            <a:ext cx="61087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/>
          <p:nvPr/>
        </p:nvSpPr>
        <p:spPr>
          <a:xfrm>
            <a:off x="4278312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/>
          </a:p>
        </p:txBody>
      </p:sp>
      <p:sp>
        <p:nvSpPr>
          <p:cNvPr id="189" name="Google Shape;1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900113"/>
            <a:ext cx="4575175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0" name="Google Shape;190;p3:notes"/>
          <p:cNvSpPr txBox="1"/>
          <p:nvPr/>
        </p:nvSpPr>
        <p:spPr>
          <a:xfrm>
            <a:off x="720725" y="4679950"/>
            <a:ext cx="61087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7408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:notes"/>
          <p:cNvSpPr txBox="1"/>
          <p:nvPr/>
        </p:nvSpPr>
        <p:spPr>
          <a:xfrm>
            <a:off x="4278312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/>
          </a:p>
        </p:txBody>
      </p:sp>
      <p:sp>
        <p:nvSpPr>
          <p:cNvPr id="189" name="Google Shape;1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900113"/>
            <a:ext cx="4575175" cy="34305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190" name="Google Shape;190;p3:notes"/>
          <p:cNvSpPr txBox="1"/>
          <p:nvPr/>
        </p:nvSpPr>
        <p:spPr>
          <a:xfrm>
            <a:off x="720725" y="4679950"/>
            <a:ext cx="61087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3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6874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4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9075" y="900113"/>
            <a:ext cx="4567238" cy="34258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/>
        </p:nvSpPr>
        <p:spPr>
          <a:xfrm>
            <a:off x="4278312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/>
          </a:p>
        </p:txBody>
      </p:sp>
      <p:sp>
        <p:nvSpPr>
          <p:cNvPr id="207" name="Google Shape;2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5900" y="900113"/>
            <a:ext cx="4589463" cy="3441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08" name="Google Shape;208;p5:notes"/>
          <p:cNvSpPr txBox="1"/>
          <p:nvPr/>
        </p:nvSpPr>
        <p:spPr>
          <a:xfrm>
            <a:off x="720725" y="4679950"/>
            <a:ext cx="6119812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5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:notes"/>
          <p:cNvSpPr txBox="1"/>
          <p:nvPr/>
        </p:nvSpPr>
        <p:spPr>
          <a:xfrm>
            <a:off x="4278312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/>
          </a:p>
        </p:txBody>
      </p:sp>
      <p:sp>
        <p:nvSpPr>
          <p:cNvPr id="217" name="Google Shape;2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900113"/>
            <a:ext cx="4579937" cy="3435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18" name="Google Shape;218;p6:notes"/>
          <p:cNvSpPr txBox="1"/>
          <p:nvPr/>
        </p:nvSpPr>
        <p:spPr>
          <a:xfrm>
            <a:off x="720725" y="4679950"/>
            <a:ext cx="6113462" cy="503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6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/>
          <p:nvPr/>
        </p:nvSpPr>
        <p:spPr>
          <a:xfrm>
            <a:off x="4278312" y="10156825"/>
            <a:ext cx="3265487" cy="519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/>
          </a:p>
        </p:txBody>
      </p:sp>
      <p:sp>
        <p:nvSpPr>
          <p:cNvPr id="226" name="Google Shape;22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87488" y="900113"/>
            <a:ext cx="4579937" cy="34353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227" name="Google Shape;227;p7:notes"/>
          <p:cNvSpPr txBox="1"/>
          <p:nvPr/>
        </p:nvSpPr>
        <p:spPr>
          <a:xfrm>
            <a:off x="720725" y="4679950"/>
            <a:ext cx="6113462" cy="5033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7:notes"/>
          <p:cNvSpPr txBox="1">
            <a:spLocks noGrp="1"/>
          </p:cNvSpPr>
          <p:nvPr>
            <p:ph type="body" idx="1"/>
          </p:nvPr>
        </p:nvSpPr>
        <p:spPr>
          <a:xfrm>
            <a:off x="720725" y="4679950"/>
            <a:ext cx="6103937" cy="502443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>
            <a:spLocks noGrp="1"/>
          </p:cNvSpPr>
          <p:nvPr>
            <p:ph type="title"/>
          </p:nvPr>
        </p:nvSpPr>
        <p:spPr>
          <a:xfrm>
            <a:off x="503237" y="287337"/>
            <a:ext cx="7004050" cy="1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body" idx="1"/>
          </p:nvPr>
        </p:nvSpPr>
        <p:spPr>
          <a:xfrm>
            <a:off x="503237" y="1824037"/>
            <a:ext cx="9056687" cy="4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7226300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 txBox="1"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226300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4"/>
          <p:cNvSpPr txBox="1">
            <a:spLocks noGrp="1"/>
          </p:cNvSpPr>
          <p:nvPr>
            <p:ph type="title"/>
          </p:nvPr>
        </p:nvSpPr>
        <p:spPr>
          <a:xfrm rot="5400000">
            <a:off x="5508626" y="2087563"/>
            <a:ext cx="5835650" cy="226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body" idx="1"/>
          </p:nvPr>
        </p:nvSpPr>
        <p:spPr>
          <a:xfrm rot="5400000">
            <a:off x="904876" y="-100013"/>
            <a:ext cx="5835650" cy="663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55100" cy="124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body" idx="1"/>
          </p:nvPr>
        </p:nvSpPr>
        <p:spPr>
          <a:xfrm rot="5400000">
            <a:off x="2846387" y="-574675"/>
            <a:ext cx="4368800" cy="90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5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6"/>
          <p:cNvSpPr>
            <a:spLocks noGrp="1"/>
          </p:cNvSpPr>
          <p:nvPr>
            <p:ph type="pic" idx="2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16"/>
          <p:cNvSpPr txBox="1">
            <a:spLocks noGrp="1"/>
          </p:cNvSpPr>
          <p:nvPr>
            <p:ph type="body" idx="1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6" name="Google Shape;116;p16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6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7"/>
          <p:cNvSpPr txBox="1">
            <a:spLocks noGrp="1"/>
          </p:cNvSpPr>
          <p:nvPr>
            <p:ph type="body" idx="1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body" idx="2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23" name="Google Shape;123;p17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7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8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55100" cy="124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19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9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2"/>
          </p:nvPr>
        </p:nvSpPr>
        <p:spPr>
          <a:xfrm>
            <a:off x="693738" y="2760663"/>
            <a:ext cx="4265612" cy="406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0"/>
          <p:cNvSpPr txBox="1">
            <a:spLocks noGrp="1"/>
          </p:cNvSpPr>
          <p:nvPr>
            <p:ph type="body" idx="3"/>
          </p:nvPr>
        </p:nvSpPr>
        <p:spPr>
          <a:xfrm>
            <a:off x="5103813" y="1852613"/>
            <a:ext cx="42846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4"/>
          </p:nvPr>
        </p:nvSpPr>
        <p:spPr>
          <a:xfrm>
            <a:off x="5103813" y="2760663"/>
            <a:ext cx="4284662" cy="406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0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20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0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55100" cy="124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1"/>
          <p:cNvSpPr txBox="1">
            <a:spLocks noGrp="1"/>
          </p:cNvSpPr>
          <p:nvPr>
            <p:ph type="body" idx="1"/>
          </p:nvPr>
        </p:nvSpPr>
        <p:spPr>
          <a:xfrm>
            <a:off x="503238" y="1768475"/>
            <a:ext cx="4451350" cy="4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2"/>
          </p:nvPr>
        </p:nvSpPr>
        <p:spPr>
          <a:xfrm>
            <a:off x="5106988" y="1768475"/>
            <a:ext cx="4451350" cy="4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1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2"/>
          <p:cNvSpPr txBox="1"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2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22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503237" y="287337"/>
            <a:ext cx="7004050" cy="1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 rot="5400000">
            <a:off x="2847181" y="-519907"/>
            <a:ext cx="4368800" cy="9056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7226300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55100" cy="124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3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55100" cy="4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0" name="Google Shape;160;p23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3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lvl="0" algn="ctr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6" name="Google Shape;166;p24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5"/>
          <p:cNvSpPr>
            <a:spLocks noGrp="1"/>
          </p:cNvSpPr>
          <p:nvPr>
            <p:ph type="pic" idx="2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Times New Roman"/>
              <a:buNone/>
              <a:defRPr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1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7226300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4286250" y="1089025"/>
            <a:ext cx="5102225" cy="53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marL="914400" lvl="1" indent="-228600" algn="l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1400"/>
              <a:buNone/>
              <a:defRPr sz="2800"/>
            </a:lvl2pPr>
            <a:lvl3pPr marL="1371600" lvl="2" indent="-228600" algn="l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400"/>
              <a:buNone/>
              <a:defRPr sz="2400"/>
            </a:lvl3pPr>
            <a:lvl4pPr marL="1828800" lvl="3" indent="-228600" algn="l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400"/>
              <a:buNone/>
              <a:defRPr sz="2000"/>
            </a:lvl4pPr>
            <a:lvl5pPr marL="2286000" lvl="4" indent="-228600" algn="l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400"/>
              <a:buNone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693738" y="2268538"/>
            <a:ext cx="3251200" cy="420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7226300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7226300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503237" y="287337"/>
            <a:ext cx="7004050" cy="1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7226300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body" idx="2"/>
          </p:nvPr>
        </p:nvSpPr>
        <p:spPr>
          <a:xfrm>
            <a:off x="693738" y="2760663"/>
            <a:ext cx="4265612" cy="406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3"/>
          </p:nvPr>
        </p:nvSpPr>
        <p:spPr>
          <a:xfrm>
            <a:off x="5103813" y="1852613"/>
            <a:ext cx="4284662" cy="908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b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4"/>
          </p:nvPr>
        </p:nvSpPr>
        <p:spPr>
          <a:xfrm>
            <a:off x="5103813" y="2760663"/>
            <a:ext cx="4284662" cy="406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7226300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503237" y="287337"/>
            <a:ext cx="7004050" cy="1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body" idx="1"/>
          </p:nvPr>
        </p:nvSpPr>
        <p:spPr>
          <a:xfrm>
            <a:off x="503238" y="1824038"/>
            <a:ext cx="4451350" cy="4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2"/>
          </p:nvPr>
        </p:nvSpPr>
        <p:spPr>
          <a:xfrm>
            <a:off x="5106988" y="1824038"/>
            <a:ext cx="4452937" cy="4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7226300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1"/>
          <p:cNvSpPr txBox="1"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>
            <a:lvl1pPr marL="457200" lvl="0" indent="-22860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marL="914400" lvl="1" indent="-228600" algn="l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2000"/>
              <a:buNone/>
              <a:defRPr sz="2000"/>
            </a:lvl2pPr>
            <a:lvl3pPr marL="1371600" lvl="2" indent="-228600" algn="l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800"/>
              <a:buNone/>
              <a:defRPr sz="1800"/>
            </a:lvl3pPr>
            <a:lvl4pPr marL="1828800" lvl="3" indent="-228600" algn="l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ldNum" idx="12"/>
          </p:nvPr>
        </p:nvSpPr>
        <p:spPr>
          <a:xfrm>
            <a:off x="7226300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1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-58737" y="107950"/>
            <a:ext cx="7794625" cy="1608137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503237" y="287337"/>
            <a:ext cx="7004050" cy="12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503237" y="1824037"/>
            <a:ext cx="9056687" cy="4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2713"/>
              </a:spcBef>
              <a:spcAft>
                <a:spcPts val="0"/>
              </a:spcAft>
              <a:buSzPts val="1400"/>
              <a:buNone/>
              <a:defRPr sz="5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2175"/>
              </a:spcBef>
              <a:spcAft>
                <a:spcPts val="0"/>
              </a:spcAft>
              <a:buSzPts val="1400"/>
              <a:buNone/>
              <a:defRPr sz="4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1625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1088"/>
              </a:spcBef>
              <a:spcAft>
                <a:spcPts val="0"/>
              </a:spcAft>
              <a:buSzPts val="1400"/>
              <a:buNone/>
              <a:defRPr sz="3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38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3" name="Google Shape;23;p1"/>
          <p:cNvSpPr txBox="1">
            <a:spLocks noGrp="1"/>
          </p:cNvSpPr>
          <p:nvPr>
            <p:ph type="ftr" idx="11"/>
          </p:nvPr>
        </p:nvSpPr>
        <p:spPr>
          <a:xfrm>
            <a:off x="3446462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1"/>
          <p:cNvSpPr txBox="1">
            <a:spLocks noGrp="1"/>
          </p:cNvSpPr>
          <p:nvPr>
            <p:ph type="sldNum" idx="12"/>
          </p:nvPr>
        </p:nvSpPr>
        <p:spPr>
          <a:xfrm>
            <a:off x="7226300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503237" y="301625"/>
            <a:ext cx="9055100" cy="124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body" idx="1"/>
          </p:nvPr>
        </p:nvSpPr>
        <p:spPr>
          <a:xfrm>
            <a:off x="503237" y="1768475"/>
            <a:ext cx="9055100" cy="4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425" rIns="0" bIns="0" anchor="t" anchorCtr="0">
            <a:noAutofit/>
          </a:bodyPr>
          <a:lstStyle>
            <a:lvl1pPr marL="457200" marR="0" lvl="0" indent="-228600" algn="l" rtl="0">
              <a:lnSpc>
                <a:spcPct val="93000"/>
              </a:lnSpc>
              <a:spcBef>
                <a:spcPts val="1425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3000"/>
              </a:lnSpc>
              <a:spcBef>
                <a:spcPts val="1138"/>
              </a:spcBef>
              <a:spcAft>
                <a:spcPts val="0"/>
              </a:spcAft>
              <a:buSzPts val="1400"/>
              <a:buNone/>
              <a:def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3000"/>
              </a:lnSpc>
              <a:spcBef>
                <a:spcPts val="85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3000"/>
              </a:lnSpc>
              <a:spcBef>
                <a:spcPts val="575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3000"/>
              </a:lnSpc>
              <a:spcBef>
                <a:spcPts val="288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dt" idx="10"/>
          </p:nvPr>
        </p:nvSpPr>
        <p:spPr>
          <a:xfrm>
            <a:off x="50323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ftr" idx="11"/>
          </p:nvPr>
        </p:nvSpPr>
        <p:spPr>
          <a:xfrm>
            <a:off x="3448050" y="6886575"/>
            <a:ext cx="3179762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ldNum" idx="12"/>
          </p:nvPr>
        </p:nvSpPr>
        <p:spPr>
          <a:xfrm>
            <a:off x="7227887" y="6886575"/>
            <a:ext cx="2332037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 sz="14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brasil.gov.br/governo/2009/11/territorio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>
            <a:spLocks noGrp="1"/>
          </p:cNvSpPr>
          <p:nvPr>
            <p:ph type="body" idx="1"/>
          </p:nvPr>
        </p:nvSpPr>
        <p:spPr>
          <a:xfrm>
            <a:off x="215900" y="2952750"/>
            <a:ext cx="9072562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5625" rIns="0" bIns="0" anchor="t" anchorCtr="0">
            <a:noAutofit/>
          </a:bodyPr>
          <a:lstStyle/>
          <a:p>
            <a:pPr marL="431800" lvl="0" indent="-309562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PORTUGUÊS TÉCNICO</a:t>
            </a:r>
            <a:endParaRPr/>
          </a:p>
        </p:txBody>
      </p:sp>
      <p:sp>
        <p:nvSpPr>
          <p:cNvPr id="176" name="Google Shape;176;p25"/>
          <p:cNvSpPr txBox="1"/>
          <p:nvPr/>
        </p:nvSpPr>
        <p:spPr>
          <a:xfrm>
            <a:off x="0" y="139485"/>
            <a:ext cx="7733653" cy="159089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90000" tIns="73425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dirty="0" err="1">
                <a:solidFill>
                  <a:srgbClr val="FFFFFF"/>
                </a:solidFill>
              </a:rPr>
              <a:t>UNLaM</a:t>
            </a:r>
            <a:endParaRPr dirty="0"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863600" y="1873250"/>
            <a:ext cx="9144000" cy="6477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cap="flat" cmpd="sng">
            <a:solidFill>
              <a:srgbClr val="3465A4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101823" dir="2700000">
              <a:srgbClr val="808080"/>
            </a:outerShdw>
          </a:effectLst>
        </p:spPr>
        <p:txBody>
          <a:bodyPr spcFirstLastPara="1" wrap="square" lIns="90000" tIns="73425" rIns="90000" bIns="450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lang="en-US" sz="32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PORTUGUÊS I </a:t>
            </a:r>
            <a:endParaRPr dirty="0"/>
          </a:p>
        </p:txBody>
      </p:sp>
      <p:sp>
        <p:nvSpPr>
          <p:cNvPr id="178" name="Google Shape;178;p25"/>
          <p:cNvSpPr/>
          <p:nvPr/>
        </p:nvSpPr>
        <p:spPr>
          <a:xfrm>
            <a:off x="7920037" y="503237"/>
            <a:ext cx="2159000" cy="8636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9525" cap="flat" cmpd="sng">
            <a:solidFill>
              <a:srgbClr val="3465A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69825" rIns="90000" bIns="45000" anchor="ctr" anchorCtr="0">
            <a:noAutofit/>
          </a:bodyPr>
          <a:lstStyle/>
          <a:p>
            <a:pPr marL="0" marR="0" lvl="0" indent="0" algn="ct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</a:pPr>
            <a:r>
              <a:rPr lang="en-US" sz="28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r>
              <a:rPr lang="en-US" sz="2800" dirty="0">
                <a:solidFill>
                  <a:srgbClr val="FFFFFF"/>
                </a:solidFill>
              </a:rPr>
              <a:t>21</a:t>
            </a:r>
            <a:endParaRPr dirty="0"/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87" y="2663825"/>
            <a:ext cx="9740900" cy="489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49DE7675-D687-4266-BA11-9779E2B296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868" y="309966"/>
            <a:ext cx="1402569" cy="114657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>
            <a:spLocks noGrp="1"/>
          </p:cNvSpPr>
          <p:nvPr>
            <p:ph type="title"/>
          </p:nvPr>
        </p:nvSpPr>
        <p:spPr>
          <a:xfrm>
            <a:off x="1" y="85727"/>
            <a:ext cx="7780148" cy="164306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REGIÃO CENTRO-OESTE</a:t>
            </a:r>
            <a:endParaRPr/>
          </a:p>
        </p:txBody>
      </p:sp>
      <p:pic>
        <p:nvPicPr>
          <p:cNvPr id="240" name="Google Shape;24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36625" y="1728787"/>
            <a:ext cx="5229225" cy="5745162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32"/>
          <p:cNvSpPr txBox="1"/>
          <p:nvPr/>
        </p:nvSpPr>
        <p:spPr>
          <a:xfrm>
            <a:off x="6551612" y="3384550"/>
            <a:ext cx="2592387" cy="170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18% 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do </a:t>
            </a:r>
            <a:endParaRPr/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território nacional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title"/>
          </p:nvPr>
        </p:nvSpPr>
        <p:spPr>
          <a:xfrm>
            <a:off x="1" y="119063"/>
            <a:ext cx="7749152" cy="16811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REGIÃO SUDESTE</a:t>
            </a:r>
            <a:endParaRPr dirty="0"/>
          </a:p>
        </p:txBody>
      </p:sp>
      <p:pic>
        <p:nvPicPr>
          <p:cNvPr id="249" name="Google Shape;249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7" y="1876425"/>
            <a:ext cx="7272337" cy="52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3"/>
          <p:cNvSpPr txBox="1"/>
          <p:nvPr/>
        </p:nvSpPr>
        <p:spPr>
          <a:xfrm>
            <a:off x="6624637" y="1800225"/>
            <a:ext cx="3267075" cy="250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10% do território brasileiro e abriga a maior população do País, quase 65 milhões de pessoas</a:t>
            </a:r>
            <a:endParaRPr/>
          </a:p>
        </p:txBody>
      </p:sp>
      <p:sp>
        <p:nvSpPr>
          <p:cNvPr id="251" name="Google Shape;251;p33"/>
          <p:cNvSpPr txBox="1"/>
          <p:nvPr/>
        </p:nvSpPr>
        <p:spPr>
          <a:xfrm>
            <a:off x="4349750" y="6565900"/>
            <a:ext cx="5214937" cy="87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Dados do site </a:t>
            </a:r>
            <a:r>
              <a:rPr lang="en-US" sz="1800" b="0" i="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http://www.brasil.gov.br/governo/2009/11/territorio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  <a:hlinkClick r:id="rId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>
            <a:spLocks noGrp="1"/>
          </p:cNvSpPr>
          <p:nvPr>
            <p:ph type="title"/>
          </p:nvPr>
        </p:nvSpPr>
        <p:spPr>
          <a:xfrm>
            <a:off x="1" y="69851"/>
            <a:ext cx="7749152" cy="16039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REGIÃO SUL</a:t>
            </a:r>
            <a:endParaRPr dirty="0"/>
          </a:p>
        </p:txBody>
      </p:sp>
      <p:pic>
        <p:nvPicPr>
          <p:cNvPr id="259" name="Google Shape;25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93862" y="1871662"/>
            <a:ext cx="4733925" cy="5618162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4"/>
          <p:cNvSpPr txBox="1"/>
          <p:nvPr/>
        </p:nvSpPr>
        <p:spPr>
          <a:xfrm>
            <a:off x="6696075" y="3024187"/>
            <a:ext cx="2735262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7% do território brasileiro</a:t>
            </a:r>
            <a:endParaRPr/>
          </a:p>
        </p:txBody>
      </p:sp>
      <p:sp>
        <p:nvSpPr>
          <p:cNvPr id="261" name="Google Shape;261;p34"/>
          <p:cNvSpPr txBox="1"/>
          <p:nvPr/>
        </p:nvSpPr>
        <p:spPr>
          <a:xfrm>
            <a:off x="8712200" y="6191250"/>
            <a:ext cx="1809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>
            <a:spLocks noGrp="1"/>
          </p:cNvSpPr>
          <p:nvPr>
            <p:ph type="title"/>
          </p:nvPr>
        </p:nvSpPr>
        <p:spPr>
          <a:xfrm>
            <a:off x="1" y="123987"/>
            <a:ext cx="7702548" cy="16762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CUMPRIMENTOS</a:t>
            </a:r>
            <a:endParaRPr/>
          </a:p>
        </p:txBody>
      </p:sp>
      <p:pic>
        <p:nvPicPr>
          <p:cNvPr id="269" name="Google Shape;269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362" y="1800225"/>
            <a:ext cx="7342187" cy="54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95647" cy="178434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CUMPRIMENTOS</a:t>
            </a:r>
            <a:endParaRPr dirty="0"/>
          </a:p>
        </p:txBody>
      </p:sp>
      <p:pic>
        <p:nvPicPr>
          <p:cNvPr id="277" name="Google Shape;277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687" y="1784350"/>
            <a:ext cx="7059612" cy="52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>
            <a:spLocks noGrp="1"/>
          </p:cNvSpPr>
          <p:nvPr>
            <p:ph type="title"/>
          </p:nvPr>
        </p:nvSpPr>
        <p:spPr>
          <a:xfrm>
            <a:off x="-92990" y="1"/>
            <a:ext cx="7857641" cy="18002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COMO VAI?  TUDO BEM?</a:t>
            </a:r>
            <a:endParaRPr dirty="0"/>
          </a:p>
        </p:txBody>
      </p:sp>
      <p:pic>
        <p:nvPicPr>
          <p:cNvPr id="285" name="Google Shape;28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8750" y="1800225"/>
            <a:ext cx="7113587" cy="532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>
            <a:spLocks noGrp="1"/>
          </p:cNvSpPr>
          <p:nvPr>
            <p:ph type="title"/>
          </p:nvPr>
        </p:nvSpPr>
        <p:spPr>
          <a:xfrm>
            <a:off x="0" y="1"/>
            <a:ext cx="7780149" cy="167381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CUMPRIMENTOS</a:t>
            </a:r>
            <a:endParaRPr dirty="0"/>
          </a:p>
        </p:txBody>
      </p:sp>
      <p:pic>
        <p:nvPicPr>
          <p:cNvPr id="293" name="Google Shape;29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362" y="1998662"/>
            <a:ext cx="9020175" cy="507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9"/>
          <p:cNvSpPr txBox="1">
            <a:spLocks noGrp="1"/>
          </p:cNvSpPr>
          <p:nvPr>
            <p:ph type="title"/>
          </p:nvPr>
        </p:nvSpPr>
        <p:spPr>
          <a:xfrm>
            <a:off x="1" y="0"/>
            <a:ext cx="7775574" cy="180022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DESPEDIDAS</a:t>
            </a:r>
            <a:endParaRPr dirty="0"/>
          </a:p>
        </p:txBody>
      </p:sp>
      <p:pic>
        <p:nvPicPr>
          <p:cNvPr id="301" name="Google Shape;301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337" y="1800225"/>
            <a:ext cx="7488237" cy="561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80149" cy="16922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CUMPRIMENTOS</a:t>
            </a:r>
            <a:endParaRPr dirty="0"/>
          </a:p>
        </p:txBody>
      </p:sp>
      <p:pic>
        <p:nvPicPr>
          <p:cNvPr id="307" name="Google Shape;307;p4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1750" y="1692275"/>
            <a:ext cx="9056687" cy="48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1"/>
          <p:cNvSpPr txBox="1">
            <a:spLocks noGrp="1"/>
          </p:cNvSpPr>
          <p:nvPr>
            <p:ph type="title"/>
          </p:nvPr>
        </p:nvSpPr>
        <p:spPr>
          <a:xfrm>
            <a:off x="-20449" y="1"/>
            <a:ext cx="7816096" cy="156532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CUMPRIMENTOS</a:t>
            </a:r>
            <a:endParaRPr dirty="0"/>
          </a:p>
        </p:txBody>
      </p:sp>
      <p:pic>
        <p:nvPicPr>
          <p:cNvPr id="315" name="Google Shape;315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6350" y="1298575"/>
            <a:ext cx="8378825" cy="62912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137E89A-DD5C-4E87-92BC-A073122EC7F1}"/>
              </a:ext>
            </a:extLst>
          </p:cNvPr>
          <p:cNvSpPr txBox="1"/>
          <p:nvPr/>
        </p:nvSpPr>
        <p:spPr>
          <a:xfrm>
            <a:off x="1379349" y="6462793"/>
            <a:ext cx="7007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Saiba mais: Assista ao vídeo</a:t>
            </a:r>
          </a:p>
          <a:p>
            <a:r>
              <a:rPr lang="pt-BR" dirty="0"/>
              <a:t>https://youtu.be/TT_wohNZ1FE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>
            <a:spLocks noGrp="1"/>
          </p:cNvSpPr>
          <p:nvPr>
            <p:ph type="title"/>
          </p:nvPr>
        </p:nvSpPr>
        <p:spPr>
          <a:xfrm>
            <a:off x="0" y="123986"/>
            <a:ext cx="7718156" cy="153433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PORTUGUÊS</a:t>
            </a:r>
            <a:endParaRPr dirty="0"/>
          </a:p>
        </p:txBody>
      </p:sp>
      <p:pic>
        <p:nvPicPr>
          <p:cNvPr id="185" name="Google Shape;185;p2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44462" y="1824037"/>
            <a:ext cx="8328025" cy="5195887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6"/>
          <p:cNvSpPr txBox="1"/>
          <p:nvPr/>
        </p:nvSpPr>
        <p:spPr>
          <a:xfrm>
            <a:off x="4219575" y="3605212"/>
            <a:ext cx="164147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None/>
            </a:pPr>
            <a:r>
              <a:rPr lang="en-US" sz="1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PORTUGUÊS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2"/>
          <p:cNvSpPr txBox="1">
            <a:spLocks noGrp="1"/>
          </p:cNvSpPr>
          <p:nvPr>
            <p:ph type="title"/>
          </p:nvPr>
        </p:nvSpPr>
        <p:spPr>
          <a:xfrm>
            <a:off x="-77492" y="0"/>
            <a:ext cx="7811145" cy="173580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APRESENTAÇÃO </a:t>
            </a:r>
            <a:br>
              <a:rPr lang="en-US" sz="4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PESSOAL</a:t>
            </a:r>
            <a:endParaRPr dirty="0"/>
          </a:p>
        </p:txBody>
      </p:sp>
      <p:sp>
        <p:nvSpPr>
          <p:cNvPr id="323" name="Google Shape;323;p42"/>
          <p:cNvSpPr/>
          <p:nvPr/>
        </p:nvSpPr>
        <p:spPr>
          <a:xfrm>
            <a:off x="503238" y="1871203"/>
            <a:ext cx="3600450" cy="1451436"/>
          </a:xfrm>
          <a:prstGeom prst="rect">
            <a:avLst/>
          </a:prstGeom>
        </p:spPr>
        <p:txBody>
          <a:bodyPr>
            <a:prstTxWarp prst="textPlain">
              <a:avLst>
                <a:gd name="adj" fmla="val 50412"/>
              </a:avLst>
            </a:prstTxWarp>
          </a:bodyPr>
          <a:lstStyle/>
          <a:p>
            <a:pPr lvl="0" algn="l"/>
            <a:r>
              <a:rPr lang="pt-BR" b="0" i="0" dirty="0"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rgbClr val="CCCC00"/>
                </a:solidFill>
                <a:latin typeface="+mj-lt"/>
              </a:rPr>
              <a:t>Eu sou...</a:t>
            </a:r>
            <a:r>
              <a:rPr lang="pt-BR" b="0" i="0" dirty="0"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rgbClr val="CCCC00"/>
                </a:solidFill>
                <a:latin typeface="Arial"/>
              </a:rPr>
              <a:t> </a:t>
            </a:r>
            <a:endParaRPr b="0" i="0" dirty="0"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  <a:solidFill>
                <a:srgbClr val="CCCC00"/>
              </a:solidFill>
              <a:latin typeface="Arial"/>
            </a:endParaRPr>
          </a:p>
        </p:txBody>
      </p:sp>
      <p:sp>
        <p:nvSpPr>
          <p:cNvPr id="324" name="Google Shape;324;p42"/>
          <p:cNvSpPr/>
          <p:nvPr/>
        </p:nvSpPr>
        <p:spPr>
          <a:xfrm>
            <a:off x="4602997" y="3167062"/>
            <a:ext cx="4510006" cy="1451434"/>
          </a:xfrm>
          <a:prstGeom prst="rect">
            <a:avLst/>
          </a:prstGeom>
        </p:spPr>
        <p:txBody>
          <a:bodyPr>
            <a:prstTxWarp prst="textPlain">
              <a:avLst>
                <a:gd name="adj" fmla="val 51291"/>
              </a:avLst>
            </a:prstTxWarp>
          </a:bodyPr>
          <a:lstStyle/>
          <a:p>
            <a:pPr lvl="0" algn="l"/>
            <a:r>
              <a:rPr lang="pt-BR" b="0" i="0" dirty="0"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rgbClr val="FFFF00"/>
                </a:solidFill>
                <a:latin typeface="Arial Black"/>
              </a:rPr>
              <a:t>Meu nome </a:t>
            </a:r>
            <a:r>
              <a:rPr b="0" i="0" dirty="0"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rgbClr val="FFFF00"/>
                </a:solidFill>
                <a:latin typeface="Arial Black"/>
              </a:rPr>
              <a:t>é</a:t>
            </a:r>
            <a:r>
              <a:rPr lang="es-AR" b="0" i="0" dirty="0"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rgbClr val="FFFF00"/>
                </a:solidFill>
                <a:latin typeface="Arial Black"/>
              </a:rPr>
              <a:t>…</a:t>
            </a:r>
            <a:r>
              <a:rPr b="0" i="0" dirty="0"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rgbClr val="FFFF00"/>
                </a:solidFill>
                <a:latin typeface="Arial Black"/>
              </a:rPr>
              <a:t> </a:t>
            </a:r>
          </a:p>
        </p:txBody>
      </p:sp>
      <p:sp>
        <p:nvSpPr>
          <p:cNvPr id="325" name="Google Shape;325;p42"/>
          <p:cNvSpPr/>
          <p:nvPr/>
        </p:nvSpPr>
        <p:spPr>
          <a:xfrm>
            <a:off x="503237" y="5316076"/>
            <a:ext cx="4608513" cy="145143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</p:spPr>
        <p:txBody>
          <a:bodyPr>
            <a:prstTxWarp prst="textPlain">
              <a:avLst/>
            </a:prstTxWarp>
          </a:bodyPr>
          <a:lstStyle/>
          <a:p>
            <a:pPr lvl="0" algn="l"/>
            <a:r>
              <a:rPr b="0" i="0" dirty="0"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 Eu me </a:t>
            </a:r>
            <a:r>
              <a:rPr b="0" i="0" dirty="0" err="1"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chamo</a:t>
            </a:r>
            <a:r>
              <a:rPr lang="es-AR" b="0" i="0" dirty="0"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…</a:t>
            </a:r>
            <a:r>
              <a:rPr b="0" i="0" dirty="0">
                <a:ln w="9525" cap="flat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33653" cy="167957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APRESENTAÇÃO </a:t>
            </a:r>
            <a:br>
              <a:rPr lang="en-US" sz="4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 UM TERCEIRO</a:t>
            </a:r>
            <a:endParaRPr dirty="0"/>
          </a:p>
        </p:txBody>
      </p:sp>
      <p:pic>
        <p:nvPicPr>
          <p:cNvPr id="333" name="Google Shape;33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11350" y="2084387"/>
            <a:ext cx="3849687" cy="4035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3"/>
          <p:cNvSpPr txBox="1"/>
          <p:nvPr/>
        </p:nvSpPr>
        <p:spPr>
          <a:xfrm>
            <a:off x="5616575" y="2160587"/>
            <a:ext cx="324008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Esta é a minha amiga Maria</a:t>
            </a:r>
            <a:endParaRPr/>
          </a:p>
        </p:txBody>
      </p:sp>
      <p:sp>
        <p:nvSpPr>
          <p:cNvPr id="335" name="Google Shape;335;p43"/>
          <p:cNvSpPr txBox="1"/>
          <p:nvPr/>
        </p:nvSpPr>
        <p:spPr>
          <a:xfrm>
            <a:off x="431800" y="1871662"/>
            <a:ext cx="3311525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 Prazer</a:t>
            </a:r>
            <a:endParaRPr/>
          </a:p>
        </p:txBody>
      </p:sp>
      <p:sp>
        <p:nvSpPr>
          <p:cNvPr id="336" name="Google Shape;336;p43"/>
          <p:cNvSpPr txBox="1"/>
          <p:nvPr/>
        </p:nvSpPr>
        <p:spPr>
          <a:xfrm>
            <a:off x="3311525" y="6191250"/>
            <a:ext cx="2303462" cy="517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Muito prazer!</a:t>
            </a:r>
            <a:endParaRPr/>
          </a:p>
        </p:txBody>
      </p:sp>
      <p:cxnSp>
        <p:nvCxnSpPr>
          <p:cNvPr id="337" name="Google Shape;337;p43"/>
          <p:cNvCxnSpPr/>
          <p:nvPr/>
        </p:nvCxnSpPr>
        <p:spPr>
          <a:xfrm>
            <a:off x="5472112" y="2376487"/>
            <a:ext cx="144462" cy="158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  <p:cxnSp>
        <p:nvCxnSpPr>
          <p:cNvPr id="338" name="Google Shape;338;p43"/>
          <p:cNvCxnSpPr/>
          <p:nvPr/>
        </p:nvCxnSpPr>
        <p:spPr>
          <a:xfrm>
            <a:off x="4392612" y="6119812"/>
            <a:ext cx="1587" cy="287337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4"/>
          <p:cNvSpPr txBox="1">
            <a:spLocks noGrp="1"/>
          </p:cNvSpPr>
          <p:nvPr>
            <p:ph type="title"/>
          </p:nvPr>
        </p:nvSpPr>
        <p:spPr>
          <a:xfrm>
            <a:off x="1" y="0"/>
            <a:ext cx="7795646" cy="18133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AGRADECIMENTO</a:t>
            </a:r>
            <a:endParaRPr dirty="0"/>
          </a:p>
        </p:txBody>
      </p:sp>
      <p:pic>
        <p:nvPicPr>
          <p:cNvPr id="346" name="Google Shape;346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0162" y="1638300"/>
            <a:ext cx="7253287" cy="588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>
            <a:spLocks noGrp="1"/>
          </p:cNvSpPr>
          <p:nvPr>
            <p:ph type="title"/>
          </p:nvPr>
        </p:nvSpPr>
        <p:spPr>
          <a:xfrm>
            <a:off x="0" y="1"/>
            <a:ext cx="7733653" cy="176680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AGRADECIMENTO</a:t>
            </a:r>
            <a:endParaRPr/>
          </a:p>
        </p:txBody>
      </p:sp>
      <p:pic>
        <p:nvPicPr>
          <p:cNvPr id="354" name="Google Shape;354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450" y="1641475"/>
            <a:ext cx="5661025" cy="566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>
            <a:spLocks noGrp="1"/>
          </p:cNvSpPr>
          <p:nvPr>
            <p:ph type="title"/>
          </p:nvPr>
        </p:nvSpPr>
        <p:spPr>
          <a:xfrm>
            <a:off x="503237" y="287337"/>
            <a:ext cx="7007225" cy="123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PARA AFIRMAR E NEGAR</a:t>
            </a:r>
            <a:endParaRPr/>
          </a:p>
        </p:txBody>
      </p:sp>
      <p:pic>
        <p:nvPicPr>
          <p:cNvPr id="362" name="Google Shape;362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8697" y="1670184"/>
            <a:ext cx="7467600" cy="53546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B2C59DE2-B553-474B-AE55-09A6CCADAAB0}"/>
              </a:ext>
            </a:extLst>
          </p:cNvPr>
          <p:cNvSpPr txBox="1"/>
          <p:nvPr/>
        </p:nvSpPr>
        <p:spPr>
          <a:xfrm>
            <a:off x="503236" y="2076773"/>
            <a:ext cx="27509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Atenção</a:t>
            </a:r>
            <a:r>
              <a:rPr lang="pt-BR" sz="1600" dirty="0"/>
              <a:t>: em português é mais comum afirmar com o verbo, portanto usamos muito menos “sim”.</a:t>
            </a:r>
          </a:p>
          <a:p>
            <a:r>
              <a:rPr lang="pt-BR" sz="1600" dirty="0"/>
              <a:t>Exemplo: </a:t>
            </a:r>
          </a:p>
          <a:p>
            <a:r>
              <a:rPr lang="pt-BR" sz="1600" dirty="0"/>
              <a:t>-Você é argentino.</a:t>
            </a:r>
          </a:p>
          <a:p>
            <a:r>
              <a:rPr lang="pt-BR" sz="1600" dirty="0"/>
              <a:t>-Sou</a:t>
            </a:r>
          </a:p>
          <a:p>
            <a:r>
              <a:rPr lang="pt-BR" sz="1600" dirty="0"/>
              <a:t>       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7"/>
          <p:cNvSpPr txBox="1">
            <a:spLocks noGrp="1"/>
          </p:cNvSpPr>
          <p:nvPr>
            <p:ph type="title"/>
          </p:nvPr>
        </p:nvSpPr>
        <p:spPr>
          <a:xfrm>
            <a:off x="503237" y="287337"/>
            <a:ext cx="7007225" cy="123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US" sz="32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PONTO DE INTERROGAÇÃO OU EXCLAMAÇÃO SÓ NO FINAL</a:t>
            </a:r>
            <a:endParaRPr/>
          </a:p>
        </p:txBody>
      </p:sp>
      <p:pic>
        <p:nvPicPr>
          <p:cNvPr id="370" name="Google Shape;370;p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537" y="2232025"/>
            <a:ext cx="4389437" cy="3910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4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51400" y="2016125"/>
            <a:ext cx="4248150" cy="4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>
            <a:off x="0" y="108488"/>
            <a:ext cx="7733654" cy="16552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4000" b="0" i="0" u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língua</a:t>
            </a:r>
            <a:r>
              <a:rPr lang="en-US" sz="4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000" b="0" i="0" u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portuguesa</a:t>
            </a:r>
            <a:r>
              <a:rPr lang="en-US" sz="4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sz="4000" b="0" i="0" u="none" dirty="0" err="1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mundo</a:t>
            </a:r>
            <a:endParaRPr dirty="0"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>
            <a:off x="215900" y="2016125"/>
            <a:ext cx="9359900" cy="439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/>
          <a:p>
            <a:pPr marL="342900" lvl="0" indent="-33813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</a:pPr>
            <a:r>
              <a:rPr lang="en-US" sz="6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3200" b="0" i="0" u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É</a:t>
            </a:r>
            <a:r>
              <a:rPr lang="en-US" sz="3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3200" b="0" i="0" u="none" dirty="0" err="1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quinta</a:t>
            </a:r>
            <a:r>
              <a:rPr lang="en-US" sz="3200" b="0" i="0" u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mais</a:t>
            </a:r>
            <a:r>
              <a:rPr lang="en-US" sz="3200" b="0" i="0" u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 dirty="0" err="1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falada</a:t>
            </a:r>
            <a:r>
              <a:rPr lang="en-US" sz="3200" b="0" i="0" u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lang="en-US" sz="3200" b="0" i="0" u="none" dirty="0" err="1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mundo</a:t>
            </a:r>
            <a:r>
              <a:rPr lang="en-US" sz="3200" b="0" i="0" u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342900" lvl="0" indent="-338137" algn="l" rtl="0">
              <a:lnSpc>
                <a:spcPct val="93000"/>
              </a:lnSpc>
              <a:spcBef>
                <a:spcPts val="270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195" name="Google Shape;195;p27"/>
          <p:cNvSpPr txBox="1"/>
          <p:nvPr/>
        </p:nvSpPr>
        <p:spPr>
          <a:xfrm>
            <a:off x="0" y="2551112"/>
            <a:ext cx="964723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503237" y="3168650"/>
            <a:ext cx="8713787" cy="93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/>
          <a:p>
            <a:pPr marL="342900" marR="0" lvl="0" indent="-33813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É</a:t>
            </a:r>
            <a:r>
              <a:rPr lang="en-US" sz="3200" b="0" i="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0" i="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 terceira do mundo ocidental</a:t>
            </a:r>
            <a:endParaRPr/>
          </a:p>
        </p:txBody>
      </p:sp>
      <p:sp>
        <p:nvSpPr>
          <p:cNvPr id="197" name="Google Shape;197;p27"/>
          <p:cNvSpPr txBox="1"/>
          <p:nvPr/>
        </p:nvSpPr>
        <p:spPr>
          <a:xfrm>
            <a:off x="576262" y="4103687"/>
            <a:ext cx="6911975" cy="10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Aproximadamente 250 milhões de pessoas no mundo falam português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>
            <a:off x="0" y="108488"/>
            <a:ext cx="7733654" cy="1611824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pt-BR" sz="4000" dirty="0">
                <a:solidFill>
                  <a:srgbClr val="FFFFFF"/>
                </a:solidFill>
              </a:rPr>
              <a:t>Brasil Intercultural 1-2</a:t>
            </a:r>
            <a:endParaRPr lang="pt-BR" dirty="0"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>
            <a:off x="215900" y="2016125"/>
            <a:ext cx="9359900" cy="439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/>
          <a:p>
            <a:pPr marL="342900" lvl="0" indent="-338137">
              <a:buSzPts val="6200"/>
            </a:pPr>
            <a:r>
              <a:rPr lang="en-US" sz="6200" b="0" i="0" u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</a:p>
          <a:p>
            <a:pPr marL="342900" lvl="0" indent="-338137">
              <a:buSzPts val="6200"/>
            </a:pPr>
            <a:endParaRPr lang="en-US" dirty="0"/>
          </a:p>
          <a:p>
            <a:pPr marL="342900" lvl="0" indent="-338137">
              <a:buSzPts val="6200"/>
            </a:pPr>
            <a:endParaRPr lang="en-US" sz="3200" dirty="0">
              <a:solidFill>
                <a:srgbClr val="336699"/>
              </a:solidFill>
            </a:endParaRPr>
          </a:p>
          <a:p>
            <a:pPr marL="342900" lvl="0" indent="-338137">
              <a:buSzPts val="6200"/>
            </a:pPr>
            <a:endParaRPr lang="en-US" sz="3200" dirty="0">
              <a:solidFill>
                <a:srgbClr val="336699"/>
              </a:solidFill>
            </a:endParaRPr>
          </a:p>
          <a:p>
            <a:pPr marL="342900" lvl="0" indent="-338137">
              <a:buSzPts val="6200"/>
            </a:pPr>
            <a:endParaRPr lang="en-US" sz="3200" dirty="0">
              <a:solidFill>
                <a:srgbClr val="336699"/>
              </a:solidFill>
            </a:endParaRPr>
          </a:p>
          <a:p>
            <a:pPr marL="342900" lvl="0" indent="-338137">
              <a:buSzPts val="6200"/>
            </a:pPr>
            <a:endParaRPr lang="en-US" sz="3200" dirty="0">
              <a:solidFill>
                <a:srgbClr val="336699"/>
              </a:solidFill>
            </a:endParaRPr>
          </a:p>
          <a:p>
            <a:pPr marL="342900" lvl="0" indent="-338137">
              <a:buSzPts val="6200"/>
            </a:pPr>
            <a:r>
              <a:rPr lang="en-US" sz="3200" dirty="0">
                <a:solidFill>
                  <a:srgbClr val="336699"/>
                </a:solidFill>
              </a:rPr>
              <a:t>http://www.brasilintercultural.com.ar/c_basico.php</a:t>
            </a:r>
            <a:endParaRPr dirty="0"/>
          </a:p>
        </p:txBody>
      </p:sp>
      <p:sp>
        <p:nvSpPr>
          <p:cNvPr id="196" name="Google Shape;196;p27"/>
          <p:cNvSpPr txBox="1"/>
          <p:nvPr/>
        </p:nvSpPr>
        <p:spPr>
          <a:xfrm>
            <a:off x="503237" y="3168650"/>
            <a:ext cx="8713787" cy="93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/>
          <a:p>
            <a:pPr marL="342900" marR="0" lvl="0" indent="-33813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200"/>
              <a:buFont typeface="Arial"/>
              <a:buNone/>
            </a:pPr>
            <a:r>
              <a:rPr lang="en-US" sz="3200" b="0" i="0" u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197" name="Google Shape;197;p27"/>
          <p:cNvSpPr txBox="1"/>
          <p:nvPr/>
        </p:nvSpPr>
        <p:spPr>
          <a:xfrm>
            <a:off x="576262" y="4103687"/>
            <a:ext cx="6911975" cy="10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200"/>
              <a:buFont typeface="Arial"/>
              <a:buNone/>
            </a:pP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D6089FF-47C6-4715-9013-97108A3E9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720312"/>
            <a:ext cx="10080625" cy="489331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7967B6A-ACD4-4A56-9904-B4EFDE183B46}"/>
              </a:ext>
            </a:extLst>
          </p:cNvPr>
          <p:cNvSpPr txBox="1"/>
          <p:nvPr/>
        </p:nvSpPr>
        <p:spPr>
          <a:xfrm>
            <a:off x="836908" y="6909442"/>
            <a:ext cx="6896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http://www.brasilintercultural.com.ar/c_basico_estudio.php</a:t>
            </a:r>
          </a:p>
        </p:txBody>
      </p:sp>
    </p:spTree>
    <p:extLst>
      <p:ext uri="{BB962C8B-B14F-4D97-AF65-F5344CB8AC3E}">
        <p14:creationId xmlns:p14="http://schemas.microsoft.com/office/powerpoint/2010/main" val="3709553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title"/>
          </p:nvPr>
        </p:nvSpPr>
        <p:spPr>
          <a:xfrm>
            <a:off x="0" y="154983"/>
            <a:ext cx="7764651" cy="153433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SzPts val="4000"/>
            </a:pPr>
            <a:r>
              <a:rPr lang="pt-BR" sz="4000" dirty="0">
                <a:solidFill>
                  <a:srgbClr val="FFFFFF"/>
                </a:solidFill>
              </a:rPr>
              <a:t>Material de ajuda</a:t>
            </a:r>
            <a:endParaRPr lang="pt-BR" sz="4000" dirty="0"/>
          </a:p>
        </p:txBody>
      </p:sp>
      <p:sp>
        <p:nvSpPr>
          <p:cNvPr id="194" name="Google Shape;194;p27"/>
          <p:cNvSpPr txBox="1">
            <a:spLocks noGrp="1"/>
          </p:cNvSpPr>
          <p:nvPr>
            <p:ph type="body" idx="1"/>
          </p:nvPr>
        </p:nvSpPr>
        <p:spPr>
          <a:xfrm>
            <a:off x="215900" y="2016125"/>
            <a:ext cx="9359900" cy="4392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/>
          <a:p>
            <a:pPr marL="342900" lvl="0" indent="-338137">
              <a:buSzPts val="6200"/>
            </a:pPr>
            <a:endParaRPr lang="pt-BR" sz="1600" b="1" dirty="0"/>
          </a:p>
          <a:p>
            <a:pPr marL="342900" lvl="0" indent="-338137">
              <a:buSzPts val="6200"/>
            </a:pPr>
            <a:r>
              <a:rPr lang="pt-BR" sz="1600" b="1" dirty="0"/>
              <a:t></a:t>
            </a:r>
            <a:r>
              <a:rPr lang="pt-BR" sz="1800" b="1" dirty="0"/>
              <a:t>	Dicionário da Língua Portuguesa da Editora Porto, grátis para baixar no celular</a:t>
            </a:r>
          </a:p>
          <a:p>
            <a:pPr marL="342900" lvl="0" indent="-338137">
              <a:buSzPts val="6200"/>
            </a:pPr>
            <a:endParaRPr lang="pt-BR" sz="1800" b="1" dirty="0"/>
          </a:p>
          <a:p>
            <a:pPr marL="342900" lvl="0" indent="-338137">
              <a:buSzPts val="6200"/>
            </a:pPr>
            <a:r>
              <a:rPr lang="pt-BR" sz="1800" b="1" dirty="0"/>
              <a:t>Sites</a:t>
            </a:r>
          </a:p>
          <a:p>
            <a:pPr marL="342900" lvl="0" indent="-338137">
              <a:buSzPts val="6200"/>
            </a:pPr>
            <a:r>
              <a:rPr lang="pt-BR" sz="1800" b="1" dirty="0"/>
              <a:t>Português ao vivo- Idioma Brasil</a:t>
            </a:r>
          </a:p>
          <a:p>
            <a:pPr marL="342900" lvl="0" indent="-338137">
              <a:buSzPts val="6200"/>
            </a:pPr>
            <a:r>
              <a:rPr lang="pt-BR" sz="1800" b="1" dirty="0"/>
              <a:t>https://www.youtube.com/results?search_query=portugues+ao+vivo+idioma+brasil</a:t>
            </a:r>
          </a:p>
          <a:p>
            <a:pPr marL="342900" lvl="0" indent="-338137">
              <a:buSzPts val="6200"/>
            </a:pPr>
            <a:endParaRPr lang="pt-BR" sz="1800" b="1" dirty="0"/>
          </a:p>
          <a:p>
            <a:pPr marL="342900" lvl="0" indent="-338137">
              <a:buSzPts val="6200"/>
            </a:pPr>
            <a:r>
              <a:rPr lang="pt-BR" sz="1800" b="1" dirty="0"/>
              <a:t>Dificuldades Fonéticas:</a:t>
            </a:r>
          </a:p>
          <a:p>
            <a:pPr marL="342900" lvl="0" indent="-338137">
              <a:buSzPts val="6200"/>
            </a:pPr>
            <a:r>
              <a:rPr lang="pt-BR" sz="1800" b="1" dirty="0"/>
              <a:t> https://www.youtube.com/results?search_query=portugues+interativo</a:t>
            </a:r>
          </a:p>
          <a:p>
            <a:pPr marL="342900" lvl="0" indent="-338137">
              <a:buSzPts val="6200"/>
            </a:pPr>
            <a:endParaRPr lang="pt-BR" sz="1800" b="1" dirty="0"/>
          </a:p>
          <a:p>
            <a:pPr marL="342900" lvl="0" indent="-338137">
              <a:buSzPts val="6200"/>
            </a:pPr>
            <a:r>
              <a:rPr lang="pt-BR" sz="1800" b="1" dirty="0"/>
              <a:t>Leitor de texto para ler em voz alta:</a:t>
            </a:r>
          </a:p>
          <a:p>
            <a:pPr marL="342900" lvl="0" indent="-338137">
              <a:buSzPts val="6200"/>
            </a:pPr>
            <a:r>
              <a:rPr lang="pt-BR" sz="1800" b="1" dirty="0"/>
              <a:t>http://www.oratlas.com/leitor-de-texto-online</a:t>
            </a:r>
          </a:p>
          <a:p>
            <a:pPr marL="342900" lvl="0" indent="-338137">
              <a:buSzPts val="6200"/>
            </a:pPr>
            <a:endParaRPr lang="pt-BR" sz="1800" b="1" dirty="0"/>
          </a:p>
          <a:p>
            <a:pPr marL="342900" lvl="0" indent="-338137">
              <a:buSzPts val="6200"/>
            </a:pPr>
            <a:r>
              <a:rPr lang="pt-BR" sz="1800" b="1" dirty="0"/>
              <a:t>A origem da língua portuguesa</a:t>
            </a:r>
          </a:p>
          <a:p>
            <a:pPr marL="342900" lvl="0" indent="-338137">
              <a:buSzPts val="6200"/>
            </a:pPr>
            <a:r>
              <a:rPr lang="pt-BR" sz="1800" b="1" dirty="0"/>
              <a:t>https://youtu.be/XV17LAIBGsk</a:t>
            </a:r>
          </a:p>
          <a:p>
            <a:pPr marL="342900" lvl="0" indent="-338137">
              <a:buSzPts val="6200"/>
            </a:pPr>
            <a:endParaRPr lang="pt-BR" sz="1800" b="1" dirty="0"/>
          </a:p>
          <a:p>
            <a:pPr marL="342900" lvl="0" indent="-338137">
              <a:buSzPts val="6200"/>
            </a:pPr>
            <a:r>
              <a:rPr lang="pt-BR" sz="1800" b="1" dirty="0"/>
              <a:t>Áudios e vídeos grátis da coleção Brasil Intercultural (todos os níveis)</a:t>
            </a:r>
          </a:p>
          <a:p>
            <a:pPr marL="342900" lvl="0" indent="-338137">
              <a:buSzPts val="6200"/>
            </a:pPr>
            <a:r>
              <a:rPr lang="pt-BR" sz="1800" b="1" dirty="0"/>
              <a:t>http://www.brasilintercultural.com.ar/</a:t>
            </a:r>
          </a:p>
          <a:p>
            <a:pPr marL="342900" lvl="0" indent="-338137">
              <a:buSzPts val="6200"/>
            </a:pPr>
            <a:endParaRPr lang="pt-BR" sz="1200" dirty="0"/>
          </a:p>
          <a:p>
            <a:pPr marL="342900" lvl="0" indent="-338137">
              <a:buSzPts val="6200"/>
            </a:pPr>
            <a:endParaRPr lang="pt-BR" sz="1200" dirty="0"/>
          </a:p>
          <a:p>
            <a:pPr marL="342900" lvl="0" indent="-338137">
              <a:buSzPts val="6200"/>
            </a:pPr>
            <a:endParaRPr lang="en-US" sz="1200" b="0" i="0" u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lvl="0" indent="-338137">
              <a:buSzPts val="6200"/>
            </a:pPr>
            <a:endParaRPr lang="en-US" sz="1200" dirty="0"/>
          </a:p>
          <a:p>
            <a:pPr marL="342900" lvl="0" indent="-338137">
              <a:buSzPts val="6200"/>
            </a:pPr>
            <a:endParaRPr lang="en-US" sz="1200" dirty="0">
              <a:solidFill>
                <a:srgbClr val="336699"/>
              </a:solidFill>
            </a:endParaRPr>
          </a:p>
          <a:p>
            <a:pPr marL="342900" lvl="0" indent="-338137">
              <a:buSzPts val="6200"/>
            </a:pPr>
            <a:endParaRPr lang="en-US" sz="1200" dirty="0">
              <a:solidFill>
                <a:srgbClr val="336699"/>
              </a:solidFill>
            </a:endParaRPr>
          </a:p>
          <a:p>
            <a:pPr marL="342900" lvl="0" indent="-338137">
              <a:buSzPts val="6200"/>
            </a:pPr>
            <a:endParaRPr lang="en-US" sz="1200" dirty="0">
              <a:solidFill>
                <a:srgbClr val="336699"/>
              </a:solidFill>
            </a:endParaRPr>
          </a:p>
          <a:p>
            <a:pPr marL="342900" lvl="0" indent="-338137">
              <a:buSzPts val="6200"/>
            </a:pPr>
            <a:endParaRPr lang="en-US" sz="3200" dirty="0">
              <a:solidFill>
                <a:srgbClr val="336699"/>
              </a:solidFill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503237" y="3168650"/>
            <a:ext cx="8713787" cy="936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/>
          <a:p>
            <a:pPr marL="342900" marR="0" lvl="0" indent="-338137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200"/>
              <a:buFont typeface="Arial"/>
              <a:buNone/>
            </a:pPr>
            <a:r>
              <a:rPr lang="en-US" sz="3200" b="0" i="0" u="none" dirty="0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  <p:sp>
        <p:nvSpPr>
          <p:cNvPr id="197" name="Google Shape;197;p27"/>
          <p:cNvSpPr txBox="1"/>
          <p:nvPr/>
        </p:nvSpPr>
        <p:spPr>
          <a:xfrm>
            <a:off x="576262" y="4103687"/>
            <a:ext cx="6911975" cy="1030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32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0224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7795647" cy="17637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BRASIL: </a:t>
            </a:r>
            <a:br>
              <a:rPr lang="en-US" sz="88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0" i="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REGIÕES E ESTADOS</a:t>
            </a:r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1"/>
          </p:nvPr>
        </p:nvSpPr>
        <p:spPr>
          <a:xfrm>
            <a:off x="0" y="1763712"/>
            <a:ext cx="7920037" cy="6188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5075" rIns="0" bIns="0" anchor="t" anchorCtr="0">
            <a:noAutofit/>
          </a:bodyPr>
          <a:lstStyle/>
          <a:p>
            <a:pPr marL="342900" marR="0" lvl="0" indent="-34290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 rotWithShape="1">
          <a:blip r:embed="rId3">
            <a:alphaModFix/>
          </a:blip>
          <a:srcRect l="-71" t="-76" r="-71" b="-75"/>
          <a:stretch/>
        </p:blipFill>
        <p:spPr>
          <a:xfrm>
            <a:off x="0" y="1763712"/>
            <a:ext cx="7507287" cy="556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9"/>
          <p:cNvSpPr txBox="1">
            <a:spLocks noGrp="1"/>
          </p:cNvSpPr>
          <p:nvPr>
            <p:ph type="title"/>
          </p:nvPr>
        </p:nvSpPr>
        <p:spPr>
          <a:xfrm>
            <a:off x="0" y="39686"/>
            <a:ext cx="7795647" cy="16668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35625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BRASIL: </a:t>
            </a:r>
            <a:br>
              <a:rPr lang="en-US" sz="4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4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ESTADOS E CAPITAIS</a:t>
            </a:r>
            <a:endParaRPr dirty="0"/>
          </a:p>
        </p:txBody>
      </p:sp>
      <p:pic>
        <p:nvPicPr>
          <p:cNvPr id="212" name="Google Shape;212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368425"/>
            <a:ext cx="6446837" cy="590391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9"/>
          <p:cNvSpPr txBox="1"/>
          <p:nvPr/>
        </p:nvSpPr>
        <p:spPr>
          <a:xfrm>
            <a:off x="7056437" y="2232025"/>
            <a:ext cx="2303462" cy="170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Cerca de 8,5 milhões de quilômetros quadrados</a:t>
            </a:r>
            <a:endParaRPr/>
          </a:p>
        </p:txBody>
      </p:sp>
      <p:sp>
        <p:nvSpPr>
          <p:cNvPr id="214" name="Google Shape;214;p29"/>
          <p:cNvSpPr txBox="1"/>
          <p:nvPr/>
        </p:nvSpPr>
        <p:spPr>
          <a:xfrm>
            <a:off x="6983412" y="4464050"/>
            <a:ext cx="2735262" cy="1309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26 estados e o Distrito Federal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>
            <a:spLocks noGrp="1"/>
          </p:cNvSpPr>
          <p:nvPr>
            <p:ph type="title"/>
          </p:nvPr>
        </p:nvSpPr>
        <p:spPr>
          <a:xfrm>
            <a:off x="-123986" y="-1"/>
            <a:ext cx="7858286" cy="16583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REGIÃO NORTE</a:t>
            </a:r>
            <a:endParaRPr dirty="0"/>
          </a:p>
        </p:txBody>
      </p:sp>
      <p:pic>
        <p:nvPicPr>
          <p:cNvPr id="222" name="Google Shape;22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75" y="1549831"/>
            <a:ext cx="7734300" cy="600825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0"/>
          <p:cNvSpPr txBox="1"/>
          <p:nvPr/>
        </p:nvSpPr>
        <p:spPr>
          <a:xfrm>
            <a:off x="7775575" y="1352550"/>
            <a:ext cx="2087562" cy="541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endParaRPr sz="2800" b="0" i="0" u="none">
              <a:solidFill>
                <a:srgbClr val="33669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45% do território brasileiro, mas possui apenas 7% da população total do País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>
            <a:spLocks noGrp="1"/>
          </p:cNvSpPr>
          <p:nvPr>
            <p:ph type="title"/>
          </p:nvPr>
        </p:nvSpPr>
        <p:spPr>
          <a:xfrm>
            <a:off x="1" y="0"/>
            <a:ext cx="7997124" cy="161131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4000" b="0" i="0" u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REGIÃO NORDESTE</a:t>
            </a:r>
            <a:endParaRPr dirty="0"/>
          </a:p>
        </p:txBody>
      </p:sp>
      <p:pic>
        <p:nvPicPr>
          <p:cNvPr id="231" name="Google Shape;231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611312"/>
            <a:ext cx="8153400" cy="601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1"/>
          <p:cNvSpPr txBox="1"/>
          <p:nvPr/>
        </p:nvSpPr>
        <p:spPr>
          <a:xfrm>
            <a:off x="8423275" y="3424237"/>
            <a:ext cx="1368425" cy="170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rgbClr val="336699"/>
              </a:buClr>
              <a:buSzPts val="2800"/>
              <a:buFont typeface="Arial"/>
              <a:buNone/>
            </a:pPr>
            <a:r>
              <a:rPr lang="en-US" sz="2800" b="0" i="0" u="none">
                <a:solidFill>
                  <a:srgbClr val="336699"/>
                </a:solidFill>
                <a:latin typeface="Arial"/>
                <a:ea typeface="Arial"/>
                <a:cs typeface="Arial"/>
                <a:sym typeface="Arial"/>
              </a:rPr>
              <a:t>18% da área total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423</Words>
  <Application>Microsoft Office PowerPoint</Application>
  <PresentationFormat>Personalizar</PresentationFormat>
  <Paragraphs>113</Paragraphs>
  <Slides>25</Slides>
  <Notes>25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0" baseType="lpstr">
      <vt:lpstr>Arial</vt:lpstr>
      <vt:lpstr>Arial Black</vt:lpstr>
      <vt:lpstr>Times New Roman</vt:lpstr>
      <vt:lpstr>Tema do Office</vt:lpstr>
      <vt:lpstr>Tema do Office</vt:lpstr>
      <vt:lpstr>Apresentação do PowerPoint</vt:lpstr>
      <vt:lpstr>PORTUGUÊS</vt:lpstr>
      <vt:lpstr>A língua portuguesa no mundo</vt:lpstr>
      <vt:lpstr>Brasil Intercultural 1-2</vt:lpstr>
      <vt:lpstr>Material de ajuda</vt:lpstr>
      <vt:lpstr>BRASIL:  REGIÕES E ESTADOS</vt:lpstr>
      <vt:lpstr>BRASIL:  ESTADOS E CAPITAIS</vt:lpstr>
      <vt:lpstr>REGIÃO NORTE</vt:lpstr>
      <vt:lpstr>REGIÃO NORDESTE</vt:lpstr>
      <vt:lpstr>REGIÃO CENTRO-OESTE</vt:lpstr>
      <vt:lpstr>REGIÃO SUDESTE</vt:lpstr>
      <vt:lpstr>REGIÃO SUL</vt:lpstr>
      <vt:lpstr>CUMPRIMENTOS</vt:lpstr>
      <vt:lpstr>CUMPRIMENTOS</vt:lpstr>
      <vt:lpstr>COMO VAI?  TUDO BEM?</vt:lpstr>
      <vt:lpstr>CUMPRIMENTOS</vt:lpstr>
      <vt:lpstr>DESPEDIDAS</vt:lpstr>
      <vt:lpstr>CUMPRIMENTOS</vt:lpstr>
      <vt:lpstr>CUMPRIMENTOS</vt:lpstr>
      <vt:lpstr>APRESENTAÇÃO  PESSOAL</vt:lpstr>
      <vt:lpstr>APRESENTAÇÃO  DE UM TERCEIRO</vt:lpstr>
      <vt:lpstr>AGRADECIMENTO</vt:lpstr>
      <vt:lpstr>AGRADECIMENTO</vt:lpstr>
      <vt:lpstr>PARA AFIRMAR E NEGAR</vt:lpstr>
      <vt:lpstr>PONTO DE INTERROGAÇÃO OU EXCLAMAÇÃO SÓ NO FINAL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Fernanda Seoane</cp:lastModifiedBy>
  <cp:revision>15</cp:revision>
  <dcterms:modified xsi:type="dcterms:W3CDTF">2021-02-22T21:05:05Z</dcterms:modified>
</cp:coreProperties>
</file>