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  <p:sldId id="287" r:id="rId3"/>
    <p:sldId id="288" r:id="rId4"/>
    <p:sldId id="289" r:id="rId5"/>
    <p:sldId id="290" r:id="rId6"/>
    <p:sldId id="296" r:id="rId7"/>
    <p:sldId id="297" r:id="rId8"/>
    <p:sldId id="291" r:id="rId9"/>
    <p:sldId id="295" r:id="rId10"/>
    <p:sldId id="258" r:id="rId11"/>
    <p:sldId id="298" r:id="rId12"/>
    <p:sldId id="260" r:id="rId13"/>
    <p:sldId id="261" r:id="rId14"/>
    <p:sldId id="262" r:id="rId15"/>
    <p:sldId id="265" r:id="rId16"/>
    <p:sldId id="266" r:id="rId17"/>
    <p:sldId id="267" r:id="rId18"/>
    <p:sldId id="280" r:id="rId19"/>
    <p:sldId id="281" r:id="rId20"/>
    <p:sldId id="282" r:id="rId21"/>
    <p:sldId id="286" r:id="rId22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anose="02020404030301010803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00FF"/>
    <a:srgbClr val="33CCFF"/>
    <a:srgbClr val="FF3300"/>
    <a:srgbClr val="FF0066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269D01E-BC32-4049-B463-5C60D7B0CCD2}" styleName="Estilo temático 2 - Énfasis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8603FDC-E32A-4AB5-989C-0864C3EAD2B8}" styleName="Estilo temático 2 - Énfasis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C7853C-536D-4A76-A0AE-DD22124D55A5}" styleName="Estilo temático 1 - Énfasis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3ADAA-6608-4DC9-BC4A-F44737FFAC16}" type="doc">
      <dgm:prSet loTypeId="urn:microsoft.com/office/officeart/2005/8/layout/target3" loCatId="relationship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s-AR"/>
        </a:p>
      </dgm:t>
    </dgm:pt>
    <dgm:pt modelId="{9E358835-833E-4B26-A58B-D222FF863B69}">
      <dgm:prSet/>
      <dgm:spPr/>
      <dgm:t>
        <a:bodyPr/>
        <a:lstStyle/>
        <a:p>
          <a:pPr rtl="0"/>
          <a:r>
            <a:rPr lang="es-MX" b="1" i="1" dirty="0">
              <a:solidFill>
                <a:schemeClr val="tx2">
                  <a:lumMod val="50000"/>
                </a:schemeClr>
              </a:solidFill>
            </a:rPr>
            <a:t>Operadores Aritméticos</a:t>
          </a:r>
          <a:endParaRPr lang="es-AR" b="1" i="1" dirty="0">
            <a:solidFill>
              <a:schemeClr val="tx2">
                <a:lumMod val="50000"/>
              </a:schemeClr>
            </a:solidFill>
          </a:endParaRPr>
        </a:p>
      </dgm:t>
    </dgm:pt>
    <dgm:pt modelId="{7B811EC9-C9F7-4ADB-9C5F-863A0381B2C8}" type="parTrans" cxnId="{C390A6B6-46C3-4451-A7D2-E66BF889D4B3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3B1E2B9E-0683-49C0-9759-ABD132B9A46B}" type="sibTrans" cxnId="{C390A6B6-46C3-4451-A7D2-E66BF889D4B3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5AEB4D2B-FED7-4083-A6F0-99CF7CC8B20F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Relacionales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CF99AE0A-65B1-46BE-9EBF-9ABDFBD5D9E5}" type="parTrans" cxnId="{3882267B-1060-445F-AF1B-D307A1CAF315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BF923FC1-53C4-413D-BAA4-C0C72216FF0E}" type="sibTrans" cxnId="{3882267B-1060-445F-AF1B-D307A1CAF315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CCF15CBF-8C7F-41D0-9EE1-8DF59E0CF35F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Lógicos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3B43F793-67B0-4819-AD9E-3EAA313EDAA0}" type="parTrans" cxnId="{0829CE9E-ED80-423C-AB3C-536FCAEB82EA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62AA30C1-8D0B-4066-9F83-B5D8A7752C20}" type="sibTrans" cxnId="{0829CE9E-ED80-423C-AB3C-536FCAEB82EA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85785C2E-B4E0-4650-A577-AB6B7DF7D24D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de Asignación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4CB8C176-4F14-4EDD-A352-B40F28E83E0E}" type="parTrans" cxnId="{00BE9835-C7E4-4FBE-BC5E-81823CC57AA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4E78B4F9-664F-4E2F-8125-A580C4601091}" type="sibTrans" cxnId="{00BE9835-C7E4-4FBE-BC5E-81823CC57AA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2D0B55C4-6A65-4D23-9E43-AA4F487F93F2}">
      <dgm:prSet/>
      <dgm:spPr/>
      <dgm:t>
        <a:bodyPr/>
        <a:lstStyle/>
        <a:p>
          <a:pPr rtl="0"/>
          <a:r>
            <a:rPr lang="es-MX" b="1" i="1">
              <a:solidFill>
                <a:schemeClr val="tx2">
                  <a:lumMod val="50000"/>
                </a:schemeClr>
              </a:solidFill>
            </a:rPr>
            <a:t>Operadores de Dirección</a:t>
          </a:r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0E7168EC-0CFD-491F-97B9-4F4E75A57DF2}" type="parTrans" cxnId="{56EBD1A7-2D25-4129-96AE-00EF1556438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C0F490AC-4FA7-4461-9E5C-24D08F4A76B9}" type="sibTrans" cxnId="{56EBD1A7-2D25-4129-96AE-00EF15564381}">
      <dgm:prSet/>
      <dgm:spPr/>
      <dgm:t>
        <a:bodyPr/>
        <a:lstStyle/>
        <a:p>
          <a:endParaRPr lang="es-AR" b="1" i="1">
            <a:solidFill>
              <a:schemeClr val="tx2">
                <a:lumMod val="50000"/>
              </a:schemeClr>
            </a:solidFill>
          </a:endParaRPr>
        </a:p>
      </dgm:t>
    </dgm:pt>
    <dgm:pt modelId="{1C189DF3-4257-48C4-8FAD-A6C8C614E15E}" type="pres">
      <dgm:prSet presAssocID="{72F3ADAA-6608-4DC9-BC4A-F44737FFAC16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90FE75AB-F060-4AC9-A9CA-32DDD4E9855B}" type="pres">
      <dgm:prSet presAssocID="{9E358835-833E-4B26-A58B-D222FF863B69}" presName="circle1" presStyleLbl="node1" presStyleIdx="0" presStyleCnt="5"/>
      <dgm:spPr/>
    </dgm:pt>
    <dgm:pt modelId="{85022F4D-FBED-4A84-A47E-E68CDE5649A8}" type="pres">
      <dgm:prSet presAssocID="{9E358835-833E-4B26-A58B-D222FF863B69}" presName="space" presStyleCnt="0"/>
      <dgm:spPr/>
    </dgm:pt>
    <dgm:pt modelId="{B0598236-ABB6-4B0D-8CCE-ADA9A071C3AA}" type="pres">
      <dgm:prSet presAssocID="{9E358835-833E-4B26-A58B-D222FF863B69}" presName="rect1" presStyleLbl="alignAcc1" presStyleIdx="0" presStyleCnt="5"/>
      <dgm:spPr/>
    </dgm:pt>
    <dgm:pt modelId="{2E5226F0-3816-4CDE-AE8E-BC37E1D27269}" type="pres">
      <dgm:prSet presAssocID="{5AEB4D2B-FED7-4083-A6F0-99CF7CC8B20F}" presName="vertSpace2" presStyleLbl="node1" presStyleIdx="0" presStyleCnt="5"/>
      <dgm:spPr/>
    </dgm:pt>
    <dgm:pt modelId="{02886B59-D3F5-4488-8F26-7D0906FBBE5E}" type="pres">
      <dgm:prSet presAssocID="{5AEB4D2B-FED7-4083-A6F0-99CF7CC8B20F}" presName="circle2" presStyleLbl="node1" presStyleIdx="1" presStyleCnt="5"/>
      <dgm:spPr/>
    </dgm:pt>
    <dgm:pt modelId="{3BD4F917-CC5E-4747-BE4B-6A7B7EB9C28A}" type="pres">
      <dgm:prSet presAssocID="{5AEB4D2B-FED7-4083-A6F0-99CF7CC8B20F}" presName="rect2" presStyleLbl="alignAcc1" presStyleIdx="1" presStyleCnt="5"/>
      <dgm:spPr/>
    </dgm:pt>
    <dgm:pt modelId="{5E9EBFFD-7F0A-4CC1-8EFE-DEFEFA6E7D92}" type="pres">
      <dgm:prSet presAssocID="{CCF15CBF-8C7F-41D0-9EE1-8DF59E0CF35F}" presName="vertSpace3" presStyleLbl="node1" presStyleIdx="1" presStyleCnt="5"/>
      <dgm:spPr/>
    </dgm:pt>
    <dgm:pt modelId="{D98F90DC-3EC5-4128-8BD0-B99AC9234AFE}" type="pres">
      <dgm:prSet presAssocID="{CCF15CBF-8C7F-41D0-9EE1-8DF59E0CF35F}" presName="circle3" presStyleLbl="node1" presStyleIdx="2" presStyleCnt="5"/>
      <dgm:spPr/>
    </dgm:pt>
    <dgm:pt modelId="{EB049BDF-CA52-4F17-AECF-2A66FD70B2FB}" type="pres">
      <dgm:prSet presAssocID="{CCF15CBF-8C7F-41D0-9EE1-8DF59E0CF35F}" presName="rect3" presStyleLbl="alignAcc1" presStyleIdx="2" presStyleCnt="5"/>
      <dgm:spPr/>
    </dgm:pt>
    <dgm:pt modelId="{5E5F21DF-F547-4B6D-86E5-37E05592254F}" type="pres">
      <dgm:prSet presAssocID="{85785C2E-B4E0-4650-A577-AB6B7DF7D24D}" presName="vertSpace4" presStyleLbl="node1" presStyleIdx="2" presStyleCnt="5"/>
      <dgm:spPr/>
    </dgm:pt>
    <dgm:pt modelId="{AA21C3BD-2E9E-45EB-A1E6-0DD95518DB79}" type="pres">
      <dgm:prSet presAssocID="{85785C2E-B4E0-4650-A577-AB6B7DF7D24D}" presName="circle4" presStyleLbl="node1" presStyleIdx="3" presStyleCnt="5"/>
      <dgm:spPr/>
    </dgm:pt>
    <dgm:pt modelId="{F53F9540-7C22-4B97-BD27-3C879B3613C3}" type="pres">
      <dgm:prSet presAssocID="{85785C2E-B4E0-4650-A577-AB6B7DF7D24D}" presName="rect4" presStyleLbl="alignAcc1" presStyleIdx="3" presStyleCnt="5"/>
      <dgm:spPr/>
    </dgm:pt>
    <dgm:pt modelId="{CF2665F1-4797-4628-AAF7-4B9BF47A8938}" type="pres">
      <dgm:prSet presAssocID="{2D0B55C4-6A65-4D23-9E43-AA4F487F93F2}" presName="vertSpace5" presStyleLbl="node1" presStyleIdx="3" presStyleCnt="5"/>
      <dgm:spPr/>
    </dgm:pt>
    <dgm:pt modelId="{416488A4-4DAA-4C3F-99B0-EC4F4DC185D2}" type="pres">
      <dgm:prSet presAssocID="{2D0B55C4-6A65-4D23-9E43-AA4F487F93F2}" presName="circle5" presStyleLbl="node1" presStyleIdx="4" presStyleCnt="5"/>
      <dgm:spPr/>
    </dgm:pt>
    <dgm:pt modelId="{E300A1A4-B037-46FE-B64D-311DE89ACEA7}" type="pres">
      <dgm:prSet presAssocID="{2D0B55C4-6A65-4D23-9E43-AA4F487F93F2}" presName="rect5" presStyleLbl="alignAcc1" presStyleIdx="4" presStyleCnt="5"/>
      <dgm:spPr/>
    </dgm:pt>
    <dgm:pt modelId="{72B0F291-D2D8-4098-B401-4DAE029FA3DA}" type="pres">
      <dgm:prSet presAssocID="{9E358835-833E-4B26-A58B-D222FF863B69}" presName="rect1ParTxNoCh" presStyleLbl="alignAcc1" presStyleIdx="4" presStyleCnt="5">
        <dgm:presLayoutVars>
          <dgm:chMax val="1"/>
          <dgm:bulletEnabled val="1"/>
        </dgm:presLayoutVars>
      </dgm:prSet>
      <dgm:spPr/>
    </dgm:pt>
    <dgm:pt modelId="{27D29FD1-4D73-4F9B-82DF-824E28DE0AE1}" type="pres">
      <dgm:prSet presAssocID="{5AEB4D2B-FED7-4083-A6F0-99CF7CC8B20F}" presName="rect2ParTxNoCh" presStyleLbl="alignAcc1" presStyleIdx="4" presStyleCnt="5">
        <dgm:presLayoutVars>
          <dgm:chMax val="1"/>
          <dgm:bulletEnabled val="1"/>
        </dgm:presLayoutVars>
      </dgm:prSet>
      <dgm:spPr/>
    </dgm:pt>
    <dgm:pt modelId="{94074282-F7A2-4513-82D1-1E0272F3551F}" type="pres">
      <dgm:prSet presAssocID="{CCF15CBF-8C7F-41D0-9EE1-8DF59E0CF35F}" presName="rect3ParTxNoCh" presStyleLbl="alignAcc1" presStyleIdx="4" presStyleCnt="5">
        <dgm:presLayoutVars>
          <dgm:chMax val="1"/>
          <dgm:bulletEnabled val="1"/>
        </dgm:presLayoutVars>
      </dgm:prSet>
      <dgm:spPr/>
    </dgm:pt>
    <dgm:pt modelId="{9C90B09B-381C-4D8B-8B2F-B91A198759A2}" type="pres">
      <dgm:prSet presAssocID="{85785C2E-B4E0-4650-A577-AB6B7DF7D24D}" presName="rect4ParTxNoCh" presStyleLbl="alignAcc1" presStyleIdx="4" presStyleCnt="5">
        <dgm:presLayoutVars>
          <dgm:chMax val="1"/>
          <dgm:bulletEnabled val="1"/>
        </dgm:presLayoutVars>
      </dgm:prSet>
      <dgm:spPr/>
    </dgm:pt>
    <dgm:pt modelId="{9DE0041D-234E-47BD-A6D9-EFA3A6AF6754}" type="pres">
      <dgm:prSet presAssocID="{2D0B55C4-6A65-4D23-9E43-AA4F487F93F2}" presName="rect5ParTxNoCh" presStyleLbl="alignAcc1" presStyleIdx="4" presStyleCnt="5">
        <dgm:presLayoutVars>
          <dgm:chMax val="1"/>
          <dgm:bulletEnabled val="1"/>
        </dgm:presLayoutVars>
      </dgm:prSet>
      <dgm:spPr/>
    </dgm:pt>
  </dgm:ptLst>
  <dgm:cxnLst>
    <dgm:cxn modelId="{48FF2F0A-948C-43E1-8B78-A804BC5E9F37}" type="presOf" srcId="{5AEB4D2B-FED7-4083-A6F0-99CF7CC8B20F}" destId="{27D29FD1-4D73-4F9B-82DF-824E28DE0AE1}" srcOrd="1" destOrd="0" presId="urn:microsoft.com/office/officeart/2005/8/layout/target3"/>
    <dgm:cxn modelId="{2281DF17-FD9C-44C0-B268-59D92285C0C6}" type="presOf" srcId="{72F3ADAA-6608-4DC9-BC4A-F44737FFAC16}" destId="{1C189DF3-4257-48C4-8FAD-A6C8C614E15E}" srcOrd="0" destOrd="0" presId="urn:microsoft.com/office/officeart/2005/8/layout/target3"/>
    <dgm:cxn modelId="{00BE9835-C7E4-4FBE-BC5E-81823CC57AA1}" srcId="{72F3ADAA-6608-4DC9-BC4A-F44737FFAC16}" destId="{85785C2E-B4E0-4650-A577-AB6B7DF7D24D}" srcOrd="3" destOrd="0" parTransId="{4CB8C176-4F14-4EDD-A352-B40F28E83E0E}" sibTransId="{4E78B4F9-664F-4E2F-8125-A580C4601091}"/>
    <dgm:cxn modelId="{72EAD375-E28D-40A8-B37B-888C7DFF91E1}" type="presOf" srcId="{5AEB4D2B-FED7-4083-A6F0-99CF7CC8B20F}" destId="{3BD4F917-CC5E-4747-BE4B-6A7B7EB9C28A}" srcOrd="0" destOrd="0" presId="urn:microsoft.com/office/officeart/2005/8/layout/target3"/>
    <dgm:cxn modelId="{3882267B-1060-445F-AF1B-D307A1CAF315}" srcId="{72F3ADAA-6608-4DC9-BC4A-F44737FFAC16}" destId="{5AEB4D2B-FED7-4083-A6F0-99CF7CC8B20F}" srcOrd="1" destOrd="0" parTransId="{CF99AE0A-65B1-46BE-9EBF-9ABDFBD5D9E5}" sibTransId="{BF923FC1-53C4-413D-BAA4-C0C72216FF0E}"/>
    <dgm:cxn modelId="{2EA87C80-5F6C-48B3-A203-174E245DCBB5}" type="presOf" srcId="{CCF15CBF-8C7F-41D0-9EE1-8DF59E0CF35F}" destId="{94074282-F7A2-4513-82D1-1E0272F3551F}" srcOrd="1" destOrd="0" presId="urn:microsoft.com/office/officeart/2005/8/layout/target3"/>
    <dgm:cxn modelId="{99FF8484-97F7-488F-BCDE-5D97946EEA7E}" type="presOf" srcId="{9E358835-833E-4B26-A58B-D222FF863B69}" destId="{B0598236-ABB6-4B0D-8CCE-ADA9A071C3AA}" srcOrd="0" destOrd="0" presId="urn:microsoft.com/office/officeart/2005/8/layout/target3"/>
    <dgm:cxn modelId="{73FB6895-EB0E-4520-ACF6-AC594766763D}" type="presOf" srcId="{2D0B55C4-6A65-4D23-9E43-AA4F487F93F2}" destId="{9DE0041D-234E-47BD-A6D9-EFA3A6AF6754}" srcOrd="1" destOrd="0" presId="urn:microsoft.com/office/officeart/2005/8/layout/target3"/>
    <dgm:cxn modelId="{2F43259A-D1FD-46D6-A0A8-F78A1406EAD9}" type="presOf" srcId="{2D0B55C4-6A65-4D23-9E43-AA4F487F93F2}" destId="{E300A1A4-B037-46FE-B64D-311DE89ACEA7}" srcOrd="0" destOrd="0" presId="urn:microsoft.com/office/officeart/2005/8/layout/target3"/>
    <dgm:cxn modelId="{0829CE9E-ED80-423C-AB3C-536FCAEB82EA}" srcId="{72F3ADAA-6608-4DC9-BC4A-F44737FFAC16}" destId="{CCF15CBF-8C7F-41D0-9EE1-8DF59E0CF35F}" srcOrd="2" destOrd="0" parTransId="{3B43F793-67B0-4819-AD9E-3EAA313EDAA0}" sibTransId="{62AA30C1-8D0B-4066-9F83-B5D8A7752C20}"/>
    <dgm:cxn modelId="{56EBD1A7-2D25-4129-96AE-00EF15564381}" srcId="{72F3ADAA-6608-4DC9-BC4A-F44737FFAC16}" destId="{2D0B55C4-6A65-4D23-9E43-AA4F487F93F2}" srcOrd="4" destOrd="0" parTransId="{0E7168EC-0CFD-491F-97B9-4F4E75A57DF2}" sibTransId="{C0F490AC-4FA7-4461-9E5C-24D08F4A76B9}"/>
    <dgm:cxn modelId="{C390A6B6-46C3-4451-A7D2-E66BF889D4B3}" srcId="{72F3ADAA-6608-4DC9-BC4A-F44737FFAC16}" destId="{9E358835-833E-4B26-A58B-D222FF863B69}" srcOrd="0" destOrd="0" parTransId="{7B811EC9-C9F7-4ADB-9C5F-863A0381B2C8}" sibTransId="{3B1E2B9E-0683-49C0-9759-ABD132B9A46B}"/>
    <dgm:cxn modelId="{128EAABA-5961-4154-9D5D-96EFE6B47DE9}" type="presOf" srcId="{CCF15CBF-8C7F-41D0-9EE1-8DF59E0CF35F}" destId="{EB049BDF-CA52-4F17-AECF-2A66FD70B2FB}" srcOrd="0" destOrd="0" presId="urn:microsoft.com/office/officeart/2005/8/layout/target3"/>
    <dgm:cxn modelId="{5859F4BF-C765-474E-A495-E4655A69424C}" type="presOf" srcId="{9E358835-833E-4B26-A58B-D222FF863B69}" destId="{72B0F291-D2D8-4098-B401-4DAE029FA3DA}" srcOrd="1" destOrd="0" presId="urn:microsoft.com/office/officeart/2005/8/layout/target3"/>
    <dgm:cxn modelId="{9F923CD2-DFA3-467E-9D32-200A1A4CDBB4}" type="presOf" srcId="{85785C2E-B4E0-4650-A577-AB6B7DF7D24D}" destId="{9C90B09B-381C-4D8B-8B2F-B91A198759A2}" srcOrd="1" destOrd="0" presId="urn:microsoft.com/office/officeart/2005/8/layout/target3"/>
    <dgm:cxn modelId="{4A5692EE-58FB-41AB-AB78-998ACC7B0573}" type="presOf" srcId="{85785C2E-B4E0-4650-A577-AB6B7DF7D24D}" destId="{F53F9540-7C22-4B97-BD27-3C879B3613C3}" srcOrd="0" destOrd="0" presId="urn:microsoft.com/office/officeart/2005/8/layout/target3"/>
    <dgm:cxn modelId="{6C58792E-D7EE-4324-B399-E836560BCD0F}" type="presParOf" srcId="{1C189DF3-4257-48C4-8FAD-A6C8C614E15E}" destId="{90FE75AB-F060-4AC9-A9CA-32DDD4E9855B}" srcOrd="0" destOrd="0" presId="urn:microsoft.com/office/officeart/2005/8/layout/target3"/>
    <dgm:cxn modelId="{06810934-CC9D-45F4-B8D5-545A973F3554}" type="presParOf" srcId="{1C189DF3-4257-48C4-8FAD-A6C8C614E15E}" destId="{85022F4D-FBED-4A84-A47E-E68CDE5649A8}" srcOrd="1" destOrd="0" presId="urn:microsoft.com/office/officeart/2005/8/layout/target3"/>
    <dgm:cxn modelId="{3E34EFD9-4B42-4CD1-88BE-88A095C17AE7}" type="presParOf" srcId="{1C189DF3-4257-48C4-8FAD-A6C8C614E15E}" destId="{B0598236-ABB6-4B0D-8CCE-ADA9A071C3AA}" srcOrd="2" destOrd="0" presId="urn:microsoft.com/office/officeart/2005/8/layout/target3"/>
    <dgm:cxn modelId="{5FF6044A-BDEE-41D9-9B37-E0D9CCA5DD55}" type="presParOf" srcId="{1C189DF3-4257-48C4-8FAD-A6C8C614E15E}" destId="{2E5226F0-3816-4CDE-AE8E-BC37E1D27269}" srcOrd="3" destOrd="0" presId="urn:microsoft.com/office/officeart/2005/8/layout/target3"/>
    <dgm:cxn modelId="{B63A8217-8B0E-4407-8190-019461709B31}" type="presParOf" srcId="{1C189DF3-4257-48C4-8FAD-A6C8C614E15E}" destId="{02886B59-D3F5-4488-8F26-7D0906FBBE5E}" srcOrd="4" destOrd="0" presId="urn:microsoft.com/office/officeart/2005/8/layout/target3"/>
    <dgm:cxn modelId="{94AD5C1F-EAD6-4876-AE94-CCEE5F1FF081}" type="presParOf" srcId="{1C189DF3-4257-48C4-8FAD-A6C8C614E15E}" destId="{3BD4F917-CC5E-4747-BE4B-6A7B7EB9C28A}" srcOrd="5" destOrd="0" presId="urn:microsoft.com/office/officeart/2005/8/layout/target3"/>
    <dgm:cxn modelId="{8F33005B-F67F-4BBA-A5BB-B6155986691B}" type="presParOf" srcId="{1C189DF3-4257-48C4-8FAD-A6C8C614E15E}" destId="{5E9EBFFD-7F0A-4CC1-8EFE-DEFEFA6E7D92}" srcOrd="6" destOrd="0" presId="urn:microsoft.com/office/officeart/2005/8/layout/target3"/>
    <dgm:cxn modelId="{9F02991C-22A3-40F7-BF6F-5D1417B5C787}" type="presParOf" srcId="{1C189DF3-4257-48C4-8FAD-A6C8C614E15E}" destId="{D98F90DC-3EC5-4128-8BD0-B99AC9234AFE}" srcOrd="7" destOrd="0" presId="urn:microsoft.com/office/officeart/2005/8/layout/target3"/>
    <dgm:cxn modelId="{CF29992F-DD9A-4C49-9500-BB6208D37C1A}" type="presParOf" srcId="{1C189DF3-4257-48C4-8FAD-A6C8C614E15E}" destId="{EB049BDF-CA52-4F17-AECF-2A66FD70B2FB}" srcOrd="8" destOrd="0" presId="urn:microsoft.com/office/officeart/2005/8/layout/target3"/>
    <dgm:cxn modelId="{1F336C38-A6C1-4192-A55F-429C8880CF46}" type="presParOf" srcId="{1C189DF3-4257-48C4-8FAD-A6C8C614E15E}" destId="{5E5F21DF-F547-4B6D-86E5-37E05592254F}" srcOrd="9" destOrd="0" presId="urn:microsoft.com/office/officeart/2005/8/layout/target3"/>
    <dgm:cxn modelId="{931AB510-A9A4-4253-85F9-A0925DE98349}" type="presParOf" srcId="{1C189DF3-4257-48C4-8FAD-A6C8C614E15E}" destId="{AA21C3BD-2E9E-45EB-A1E6-0DD95518DB79}" srcOrd="10" destOrd="0" presId="urn:microsoft.com/office/officeart/2005/8/layout/target3"/>
    <dgm:cxn modelId="{00A554BF-CF6B-4FE7-BD44-B26F868ECD1A}" type="presParOf" srcId="{1C189DF3-4257-48C4-8FAD-A6C8C614E15E}" destId="{F53F9540-7C22-4B97-BD27-3C879B3613C3}" srcOrd="11" destOrd="0" presId="urn:microsoft.com/office/officeart/2005/8/layout/target3"/>
    <dgm:cxn modelId="{4250D486-A8B4-4BB9-AE53-D6EDDA06D0E0}" type="presParOf" srcId="{1C189DF3-4257-48C4-8FAD-A6C8C614E15E}" destId="{CF2665F1-4797-4628-AAF7-4B9BF47A8938}" srcOrd="12" destOrd="0" presId="urn:microsoft.com/office/officeart/2005/8/layout/target3"/>
    <dgm:cxn modelId="{15095695-E403-4072-A736-41F1F58A41BA}" type="presParOf" srcId="{1C189DF3-4257-48C4-8FAD-A6C8C614E15E}" destId="{416488A4-4DAA-4C3F-99B0-EC4F4DC185D2}" srcOrd="13" destOrd="0" presId="urn:microsoft.com/office/officeart/2005/8/layout/target3"/>
    <dgm:cxn modelId="{24B3F8B3-3841-427F-AE98-D6B70A789613}" type="presParOf" srcId="{1C189DF3-4257-48C4-8FAD-A6C8C614E15E}" destId="{E300A1A4-B037-46FE-B64D-311DE89ACEA7}" srcOrd="14" destOrd="0" presId="urn:microsoft.com/office/officeart/2005/8/layout/target3"/>
    <dgm:cxn modelId="{FF9F0FC9-4331-444B-BB35-16497BC38232}" type="presParOf" srcId="{1C189DF3-4257-48C4-8FAD-A6C8C614E15E}" destId="{72B0F291-D2D8-4098-B401-4DAE029FA3DA}" srcOrd="15" destOrd="0" presId="urn:microsoft.com/office/officeart/2005/8/layout/target3"/>
    <dgm:cxn modelId="{805030F8-1B51-42A7-A10E-2657DA4A2DD9}" type="presParOf" srcId="{1C189DF3-4257-48C4-8FAD-A6C8C614E15E}" destId="{27D29FD1-4D73-4F9B-82DF-824E28DE0AE1}" srcOrd="16" destOrd="0" presId="urn:microsoft.com/office/officeart/2005/8/layout/target3"/>
    <dgm:cxn modelId="{1C3ABCE3-21AC-4CB3-B5D3-003A537FB22A}" type="presParOf" srcId="{1C189DF3-4257-48C4-8FAD-A6C8C614E15E}" destId="{94074282-F7A2-4513-82D1-1E0272F3551F}" srcOrd="17" destOrd="0" presId="urn:microsoft.com/office/officeart/2005/8/layout/target3"/>
    <dgm:cxn modelId="{0BCD179C-730E-4F73-942D-57299472A1C1}" type="presParOf" srcId="{1C189DF3-4257-48C4-8FAD-A6C8C614E15E}" destId="{9C90B09B-381C-4D8B-8B2F-B91A198759A2}" srcOrd="18" destOrd="0" presId="urn:microsoft.com/office/officeart/2005/8/layout/target3"/>
    <dgm:cxn modelId="{357484E5-211A-4FA9-9E9D-1A3D5D2B4DAA}" type="presParOf" srcId="{1C189DF3-4257-48C4-8FAD-A6C8C614E15E}" destId="{9DE0041D-234E-47BD-A6D9-EFA3A6AF6754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7CCD2FC-7FFD-4E36-AD67-9B8F4134298E}" type="doc">
      <dgm:prSet loTypeId="urn:microsoft.com/office/officeart/2008/layout/VerticalAccentList" loCatId="list" qsTypeId="urn:microsoft.com/office/officeart/2009/2/quickstyle/3d8" qsCatId="3D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DACAF391-33F2-4C40-B137-C78857EFEDA0}">
      <dgm:prSet phldrT="[Texto]"/>
      <dgm:spPr/>
      <dgm:t>
        <a:bodyPr/>
        <a:lstStyle/>
        <a:p>
          <a:r>
            <a:rPr lang="es-ES" dirty="0"/>
            <a:t>Nivel medio</a:t>
          </a:r>
          <a:endParaRPr lang="es-AR" dirty="0"/>
        </a:p>
      </dgm:t>
    </dgm:pt>
    <dgm:pt modelId="{C7B2304D-B07D-45BC-8264-1B562EBC889D}" type="parTrans" cxnId="{9E2433F4-3EE7-4369-8495-7F75E01D395D}">
      <dgm:prSet/>
      <dgm:spPr/>
      <dgm:t>
        <a:bodyPr/>
        <a:lstStyle/>
        <a:p>
          <a:endParaRPr lang="es-AR"/>
        </a:p>
      </dgm:t>
    </dgm:pt>
    <dgm:pt modelId="{3909FEA4-2592-4D7D-8320-0CB7E5CC4FE0}" type="sibTrans" cxnId="{9E2433F4-3EE7-4369-8495-7F75E01D395D}">
      <dgm:prSet/>
      <dgm:spPr/>
      <dgm:t>
        <a:bodyPr/>
        <a:lstStyle/>
        <a:p>
          <a:endParaRPr lang="es-AR"/>
        </a:p>
      </dgm:t>
    </dgm:pt>
    <dgm:pt modelId="{DD75432B-FE2F-4CC2-95C5-593A921DE8A6}">
      <dgm:prSet phldrT="[Texto]"/>
      <dgm:spPr/>
      <dgm:t>
        <a:bodyPr/>
        <a:lstStyle/>
        <a:p>
          <a:r>
            <a:rPr lang="es-ES" dirty="0"/>
            <a:t>Orientado a objetos</a:t>
          </a:r>
          <a:endParaRPr lang="es-AR" dirty="0"/>
        </a:p>
      </dgm:t>
    </dgm:pt>
    <dgm:pt modelId="{5F992EDC-72C9-4CF5-A689-354234014A31}" type="parTrans" cxnId="{24E4AF99-3C17-4BD2-93AB-2AADA37EF20D}">
      <dgm:prSet/>
      <dgm:spPr/>
      <dgm:t>
        <a:bodyPr/>
        <a:lstStyle/>
        <a:p>
          <a:endParaRPr lang="es-AR"/>
        </a:p>
      </dgm:t>
    </dgm:pt>
    <dgm:pt modelId="{CD0CE73E-1D78-4419-80DE-181085907429}" type="sibTrans" cxnId="{24E4AF99-3C17-4BD2-93AB-2AADA37EF20D}">
      <dgm:prSet/>
      <dgm:spPr/>
      <dgm:t>
        <a:bodyPr/>
        <a:lstStyle/>
        <a:p>
          <a:endParaRPr lang="es-AR"/>
        </a:p>
      </dgm:t>
    </dgm:pt>
    <dgm:pt modelId="{7A360BF3-C8D5-47FF-A0CF-4F04F8F47220}">
      <dgm:prSet phldrT="[Texto]"/>
      <dgm:spPr/>
      <dgm:t>
        <a:bodyPr/>
        <a:lstStyle/>
        <a:p>
          <a:r>
            <a:rPr lang="es-AR" dirty="0"/>
            <a:t>Tipificado</a:t>
          </a:r>
        </a:p>
      </dgm:t>
    </dgm:pt>
    <dgm:pt modelId="{8F92729D-CFA5-4541-B86D-E320EC28D335}" type="parTrans" cxnId="{490B03E4-5AD6-4208-8638-36C9F59E6EDB}">
      <dgm:prSet/>
      <dgm:spPr/>
      <dgm:t>
        <a:bodyPr/>
        <a:lstStyle/>
        <a:p>
          <a:endParaRPr lang="es-AR"/>
        </a:p>
      </dgm:t>
    </dgm:pt>
    <dgm:pt modelId="{508A67D4-AB55-4B77-B76C-BAC7A8EC455E}" type="sibTrans" cxnId="{490B03E4-5AD6-4208-8638-36C9F59E6EDB}">
      <dgm:prSet/>
      <dgm:spPr/>
      <dgm:t>
        <a:bodyPr/>
        <a:lstStyle/>
        <a:p>
          <a:endParaRPr lang="es-AR"/>
        </a:p>
      </dgm:t>
    </dgm:pt>
    <dgm:pt modelId="{DBE7C950-A59F-42E6-B377-F161E2FCFEC6}">
      <dgm:prSet phldrT="[Texto]"/>
      <dgm:spPr/>
      <dgm:t>
        <a:bodyPr/>
        <a:lstStyle/>
        <a:p>
          <a:r>
            <a:rPr lang="es-AR" dirty="0"/>
            <a:t>Simple</a:t>
          </a:r>
        </a:p>
      </dgm:t>
    </dgm:pt>
    <dgm:pt modelId="{FECD06BF-FABE-432D-9924-3A1835BDDE6D}" type="parTrans" cxnId="{D45535BB-1EE4-47DC-B51C-14A7B54221F6}">
      <dgm:prSet/>
      <dgm:spPr/>
      <dgm:t>
        <a:bodyPr/>
        <a:lstStyle/>
        <a:p>
          <a:endParaRPr lang="es-AR"/>
        </a:p>
      </dgm:t>
    </dgm:pt>
    <dgm:pt modelId="{A131B94E-E0E2-4C14-BB94-76F49E48C52D}" type="sibTrans" cxnId="{D45535BB-1EE4-47DC-B51C-14A7B54221F6}">
      <dgm:prSet/>
      <dgm:spPr/>
      <dgm:t>
        <a:bodyPr/>
        <a:lstStyle/>
        <a:p>
          <a:endParaRPr lang="es-AR"/>
        </a:p>
      </dgm:t>
    </dgm:pt>
    <dgm:pt modelId="{BA5C6044-798D-41F5-A4BB-72D7392C041D}">
      <dgm:prSet phldrT="[Texto]"/>
      <dgm:spPr/>
      <dgm:t>
        <a:bodyPr/>
        <a:lstStyle/>
        <a:p>
          <a:r>
            <a:rPr lang="es-AR" dirty="0"/>
            <a:t>Distribuido</a:t>
          </a:r>
        </a:p>
      </dgm:t>
    </dgm:pt>
    <dgm:pt modelId="{2E6AA0EE-4DA9-4B94-A909-EA284BF7FA97}" type="parTrans" cxnId="{FF05F309-0C9A-46E0-8753-82F8DB404E0A}">
      <dgm:prSet/>
      <dgm:spPr/>
      <dgm:t>
        <a:bodyPr/>
        <a:lstStyle/>
        <a:p>
          <a:endParaRPr lang="es-AR"/>
        </a:p>
      </dgm:t>
    </dgm:pt>
    <dgm:pt modelId="{30D49161-89D0-4C3A-A227-3CBC8464C53C}" type="sibTrans" cxnId="{FF05F309-0C9A-46E0-8753-82F8DB404E0A}">
      <dgm:prSet/>
      <dgm:spPr/>
      <dgm:t>
        <a:bodyPr/>
        <a:lstStyle/>
        <a:p>
          <a:endParaRPr lang="es-AR"/>
        </a:p>
      </dgm:t>
    </dgm:pt>
    <dgm:pt modelId="{70D2A653-D813-4DBD-A2E2-209F3F3043EC}">
      <dgm:prSet phldrT="[Texto]"/>
      <dgm:spPr/>
      <dgm:t>
        <a:bodyPr/>
        <a:lstStyle/>
        <a:p>
          <a:r>
            <a:rPr lang="es-AR" dirty="0"/>
            <a:t>Robusto</a:t>
          </a:r>
        </a:p>
      </dgm:t>
    </dgm:pt>
    <dgm:pt modelId="{5A8AA6C9-85D9-4AE3-8E74-63B27C6D8B5F}" type="parTrans" cxnId="{DC1B6967-3394-48FD-B724-D94BFB9EFF55}">
      <dgm:prSet/>
      <dgm:spPr/>
      <dgm:t>
        <a:bodyPr/>
        <a:lstStyle/>
        <a:p>
          <a:endParaRPr lang="es-AR"/>
        </a:p>
      </dgm:t>
    </dgm:pt>
    <dgm:pt modelId="{764D8FC5-F705-49F2-A9CD-E2F12BC63C11}" type="sibTrans" cxnId="{DC1B6967-3394-48FD-B724-D94BFB9EFF55}">
      <dgm:prSet/>
      <dgm:spPr/>
      <dgm:t>
        <a:bodyPr/>
        <a:lstStyle/>
        <a:p>
          <a:endParaRPr lang="es-AR"/>
        </a:p>
      </dgm:t>
    </dgm:pt>
    <dgm:pt modelId="{F44224C5-C266-4062-B1DD-97FCC2A19075}">
      <dgm:prSet phldrT="[Texto]"/>
      <dgm:spPr/>
      <dgm:t>
        <a:bodyPr/>
        <a:lstStyle/>
        <a:p>
          <a:r>
            <a:rPr lang="es-AR" dirty="0"/>
            <a:t>Seguro</a:t>
          </a:r>
        </a:p>
      </dgm:t>
    </dgm:pt>
    <dgm:pt modelId="{81C58C3C-17AD-4330-B88C-7A179B3770B0}" type="parTrans" cxnId="{0670D5C4-DB31-4B99-AFB8-6EA86932E15D}">
      <dgm:prSet/>
      <dgm:spPr/>
      <dgm:t>
        <a:bodyPr/>
        <a:lstStyle/>
        <a:p>
          <a:endParaRPr lang="es-AR"/>
        </a:p>
      </dgm:t>
    </dgm:pt>
    <dgm:pt modelId="{44755302-DEA2-46F7-92BC-23037E0DC054}" type="sibTrans" cxnId="{0670D5C4-DB31-4B99-AFB8-6EA86932E15D}">
      <dgm:prSet/>
      <dgm:spPr/>
      <dgm:t>
        <a:bodyPr/>
        <a:lstStyle/>
        <a:p>
          <a:endParaRPr lang="es-AR"/>
        </a:p>
      </dgm:t>
    </dgm:pt>
    <dgm:pt modelId="{AA9DAB11-1EAE-46DD-B987-D6F874D566DB}" type="pres">
      <dgm:prSet presAssocID="{17CCD2FC-7FFD-4E36-AD67-9B8F4134298E}" presName="Name0" presStyleCnt="0">
        <dgm:presLayoutVars>
          <dgm:chMax/>
          <dgm:chPref/>
          <dgm:dir/>
        </dgm:presLayoutVars>
      </dgm:prSet>
      <dgm:spPr/>
    </dgm:pt>
    <dgm:pt modelId="{91B6AA98-031B-4019-864F-77667F5BEB39}" type="pres">
      <dgm:prSet presAssocID="{DACAF391-33F2-4C40-B137-C78857EFEDA0}" presName="parenttextcomposite" presStyleCnt="0"/>
      <dgm:spPr/>
    </dgm:pt>
    <dgm:pt modelId="{D994B6AC-DFC1-4F1D-B3F8-558C542EBFE3}" type="pres">
      <dgm:prSet presAssocID="{DACAF391-33F2-4C40-B137-C78857EFEDA0}" presName="parenttext" presStyleLbl="revTx" presStyleIdx="0" presStyleCnt="7">
        <dgm:presLayoutVars>
          <dgm:chMax/>
          <dgm:chPref val="2"/>
          <dgm:bulletEnabled val="1"/>
        </dgm:presLayoutVars>
      </dgm:prSet>
      <dgm:spPr/>
    </dgm:pt>
    <dgm:pt modelId="{CEB187AB-CE10-4AAD-AFA5-E8B80A9EA034}" type="pres">
      <dgm:prSet presAssocID="{DACAF391-33F2-4C40-B137-C78857EFEDA0}" presName="parallelogramComposite" presStyleCnt="0"/>
      <dgm:spPr/>
    </dgm:pt>
    <dgm:pt modelId="{C66CB629-5EE8-45DE-8E0A-722B36274779}" type="pres">
      <dgm:prSet presAssocID="{DACAF391-33F2-4C40-B137-C78857EFEDA0}" presName="parallelogram1" presStyleLbl="alignNode1" presStyleIdx="0" presStyleCnt="49"/>
      <dgm:spPr/>
    </dgm:pt>
    <dgm:pt modelId="{9E6EA92A-C58F-4AE2-91C3-8A8270F5F7A2}" type="pres">
      <dgm:prSet presAssocID="{DACAF391-33F2-4C40-B137-C78857EFEDA0}" presName="parallelogram2" presStyleLbl="alignNode1" presStyleIdx="1" presStyleCnt="49"/>
      <dgm:spPr/>
    </dgm:pt>
    <dgm:pt modelId="{78914D03-48FE-4DB2-B3AA-AFBF5C33E3C7}" type="pres">
      <dgm:prSet presAssocID="{DACAF391-33F2-4C40-B137-C78857EFEDA0}" presName="parallelogram3" presStyleLbl="alignNode1" presStyleIdx="2" presStyleCnt="49"/>
      <dgm:spPr/>
    </dgm:pt>
    <dgm:pt modelId="{C906A8F1-69D1-4820-87A9-00F10D98CAAA}" type="pres">
      <dgm:prSet presAssocID="{DACAF391-33F2-4C40-B137-C78857EFEDA0}" presName="parallelogram4" presStyleLbl="alignNode1" presStyleIdx="3" presStyleCnt="49"/>
      <dgm:spPr/>
    </dgm:pt>
    <dgm:pt modelId="{C24A30A1-13A3-42C5-8F07-A1ED23CD903F}" type="pres">
      <dgm:prSet presAssocID="{DACAF391-33F2-4C40-B137-C78857EFEDA0}" presName="parallelogram5" presStyleLbl="alignNode1" presStyleIdx="4" presStyleCnt="49"/>
      <dgm:spPr/>
    </dgm:pt>
    <dgm:pt modelId="{6D80746C-314C-42B4-94A9-86F6615AE856}" type="pres">
      <dgm:prSet presAssocID="{DACAF391-33F2-4C40-B137-C78857EFEDA0}" presName="parallelogram6" presStyleLbl="alignNode1" presStyleIdx="5" presStyleCnt="49"/>
      <dgm:spPr/>
    </dgm:pt>
    <dgm:pt modelId="{935A92D2-B81A-452C-9A8F-AF52A39E665B}" type="pres">
      <dgm:prSet presAssocID="{DACAF391-33F2-4C40-B137-C78857EFEDA0}" presName="parallelogram7" presStyleLbl="alignNode1" presStyleIdx="6" presStyleCnt="49"/>
      <dgm:spPr/>
    </dgm:pt>
    <dgm:pt modelId="{0AAA20D0-1E75-4F98-9E96-952DCA064155}" type="pres">
      <dgm:prSet presAssocID="{3909FEA4-2592-4D7D-8320-0CB7E5CC4FE0}" presName="sibTrans" presStyleCnt="0"/>
      <dgm:spPr/>
    </dgm:pt>
    <dgm:pt modelId="{A5AD6D8A-C430-42F3-B23F-6D766FE763CD}" type="pres">
      <dgm:prSet presAssocID="{DD75432B-FE2F-4CC2-95C5-593A921DE8A6}" presName="parenttextcomposite" presStyleCnt="0"/>
      <dgm:spPr/>
    </dgm:pt>
    <dgm:pt modelId="{3E836483-CA0D-4108-B22A-0BAB36CA12AF}" type="pres">
      <dgm:prSet presAssocID="{DD75432B-FE2F-4CC2-95C5-593A921DE8A6}" presName="parenttext" presStyleLbl="revTx" presStyleIdx="1" presStyleCnt="7">
        <dgm:presLayoutVars>
          <dgm:chMax/>
          <dgm:chPref val="2"/>
          <dgm:bulletEnabled val="1"/>
        </dgm:presLayoutVars>
      </dgm:prSet>
      <dgm:spPr/>
    </dgm:pt>
    <dgm:pt modelId="{D03676AD-2ACF-4242-AD9F-1937E769DE38}" type="pres">
      <dgm:prSet presAssocID="{DD75432B-FE2F-4CC2-95C5-593A921DE8A6}" presName="parallelogramComposite" presStyleCnt="0"/>
      <dgm:spPr/>
    </dgm:pt>
    <dgm:pt modelId="{4A3DF003-B735-46F4-8831-8CF88DDBF393}" type="pres">
      <dgm:prSet presAssocID="{DD75432B-FE2F-4CC2-95C5-593A921DE8A6}" presName="parallelogram1" presStyleLbl="alignNode1" presStyleIdx="7" presStyleCnt="49"/>
      <dgm:spPr/>
    </dgm:pt>
    <dgm:pt modelId="{D2816102-C4DA-4F90-9DDA-86797EAB4462}" type="pres">
      <dgm:prSet presAssocID="{DD75432B-FE2F-4CC2-95C5-593A921DE8A6}" presName="parallelogram2" presStyleLbl="alignNode1" presStyleIdx="8" presStyleCnt="49"/>
      <dgm:spPr/>
    </dgm:pt>
    <dgm:pt modelId="{CD150C8B-08EB-4947-9CBF-DBCF53346068}" type="pres">
      <dgm:prSet presAssocID="{DD75432B-FE2F-4CC2-95C5-593A921DE8A6}" presName="parallelogram3" presStyleLbl="alignNode1" presStyleIdx="9" presStyleCnt="49"/>
      <dgm:spPr/>
    </dgm:pt>
    <dgm:pt modelId="{55028051-1E5A-4B7F-9B4B-FFCB35928DED}" type="pres">
      <dgm:prSet presAssocID="{DD75432B-FE2F-4CC2-95C5-593A921DE8A6}" presName="parallelogram4" presStyleLbl="alignNode1" presStyleIdx="10" presStyleCnt="49"/>
      <dgm:spPr/>
    </dgm:pt>
    <dgm:pt modelId="{8BA4475E-8C22-47DC-91DE-4D8BF6720D1A}" type="pres">
      <dgm:prSet presAssocID="{DD75432B-FE2F-4CC2-95C5-593A921DE8A6}" presName="parallelogram5" presStyleLbl="alignNode1" presStyleIdx="11" presStyleCnt="49"/>
      <dgm:spPr/>
    </dgm:pt>
    <dgm:pt modelId="{7E2CAABA-61BA-4071-8958-861F01E937BD}" type="pres">
      <dgm:prSet presAssocID="{DD75432B-FE2F-4CC2-95C5-593A921DE8A6}" presName="parallelogram6" presStyleLbl="alignNode1" presStyleIdx="12" presStyleCnt="49"/>
      <dgm:spPr/>
    </dgm:pt>
    <dgm:pt modelId="{8454D1DB-8FDA-448A-9BA8-F8AF526F69B1}" type="pres">
      <dgm:prSet presAssocID="{DD75432B-FE2F-4CC2-95C5-593A921DE8A6}" presName="parallelogram7" presStyleLbl="alignNode1" presStyleIdx="13" presStyleCnt="49"/>
      <dgm:spPr/>
    </dgm:pt>
    <dgm:pt modelId="{7AD300BE-655B-43FD-85DA-CA934F01E140}" type="pres">
      <dgm:prSet presAssocID="{CD0CE73E-1D78-4419-80DE-181085907429}" presName="sibTrans" presStyleCnt="0"/>
      <dgm:spPr/>
    </dgm:pt>
    <dgm:pt modelId="{6095808D-44AE-4CD4-A588-4B76FA291BF3}" type="pres">
      <dgm:prSet presAssocID="{7A360BF3-C8D5-47FF-A0CF-4F04F8F47220}" presName="parenttextcomposite" presStyleCnt="0"/>
      <dgm:spPr/>
    </dgm:pt>
    <dgm:pt modelId="{3BE5BB81-06ED-4AA4-A00D-8ABE45F52611}" type="pres">
      <dgm:prSet presAssocID="{7A360BF3-C8D5-47FF-A0CF-4F04F8F47220}" presName="parenttext" presStyleLbl="revTx" presStyleIdx="2" presStyleCnt="7">
        <dgm:presLayoutVars>
          <dgm:chMax/>
          <dgm:chPref val="2"/>
          <dgm:bulletEnabled val="1"/>
        </dgm:presLayoutVars>
      </dgm:prSet>
      <dgm:spPr/>
    </dgm:pt>
    <dgm:pt modelId="{7A00A1A4-E71E-4283-AE75-244A64FA5FE8}" type="pres">
      <dgm:prSet presAssocID="{7A360BF3-C8D5-47FF-A0CF-4F04F8F47220}" presName="parallelogramComposite" presStyleCnt="0"/>
      <dgm:spPr/>
    </dgm:pt>
    <dgm:pt modelId="{42F2B1D7-9167-4834-9A33-EFA3F6C1EAE6}" type="pres">
      <dgm:prSet presAssocID="{7A360BF3-C8D5-47FF-A0CF-4F04F8F47220}" presName="parallelogram1" presStyleLbl="alignNode1" presStyleIdx="14" presStyleCnt="49"/>
      <dgm:spPr/>
    </dgm:pt>
    <dgm:pt modelId="{2D625FF7-6DDD-4F0F-92D4-F1648115603E}" type="pres">
      <dgm:prSet presAssocID="{7A360BF3-C8D5-47FF-A0CF-4F04F8F47220}" presName="parallelogram2" presStyleLbl="alignNode1" presStyleIdx="15" presStyleCnt="49"/>
      <dgm:spPr/>
    </dgm:pt>
    <dgm:pt modelId="{3C251EE2-C99F-468C-A0BE-E3B80AC2F9C4}" type="pres">
      <dgm:prSet presAssocID="{7A360BF3-C8D5-47FF-A0CF-4F04F8F47220}" presName="parallelogram3" presStyleLbl="alignNode1" presStyleIdx="16" presStyleCnt="49"/>
      <dgm:spPr/>
    </dgm:pt>
    <dgm:pt modelId="{B781E546-9ED0-4783-965B-D7BB8DA5798F}" type="pres">
      <dgm:prSet presAssocID="{7A360BF3-C8D5-47FF-A0CF-4F04F8F47220}" presName="parallelogram4" presStyleLbl="alignNode1" presStyleIdx="17" presStyleCnt="49"/>
      <dgm:spPr/>
    </dgm:pt>
    <dgm:pt modelId="{9BAC4D29-AE90-4BF1-87C6-D43BEBEBFFF5}" type="pres">
      <dgm:prSet presAssocID="{7A360BF3-C8D5-47FF-A0CF-4F04F8F47220}" presName="parallelogram5" presStyleLbl="alignNode1" presStyleIdx="18" presStyleCnt="49"/>
      <dgm:spPr/>
    </dgm:pt>
    <dgm:pt modelId="{56EBEA66-35D7-47F3-ACB5-EF110DC748F8}" type="pres">
      <dgm:prSet presAssocID="{7A360BF3-C8D5-47FF-A0CF-4F04F8F47220}" presName="parallelogram6" presStyleLbl="alignNode1" presStyleIdx="19" presStyleCnt="49"/>
      <dgm:spPr/>
    </dgm:pt>
    <dgm:pt modelId="{0C10D5CA-AC68-4F98-A2CB-80222A5A6215}" type="pres">
      <dgm:prSet presAssocID="{7A360BF3-C8D5-47FF-A0CF-4F04F8F47220}" presName="parallelogram7" presStyleLbl="alignNode1" presStyleIdx="20" presStyleCnt="49"/>
      <dgm:spPr/>
    </dgm:pt>
    <dgm:pt modelId="{7EC25A62-B7BE-4F14-97BA-6552B699E157}" type="pres">
      <dgm:prSet presAssocID="{508A67D4-AB55-4B77-B76C-BAC7A8EC455E}" presName="sibTrans" presStyleCnt="0"/>
      <dgm:spPr/>
    </dgm:pt>
    <dgm:pt modelId="{9CB5690F-193C-44B5-A1A6-5AE285DB96BF}" type="pres">
      <dgm:prSet presAssocID="{DBE7C950-A59F-42E6-B377-F161E2FCFEC6}" presName="parenttextcomposite" presStyleCnt="0"/>
      <dgm:spPr/>
    </dgm:pt>
    <dgm:pt modelId="{DA3B8C57-1456-4D5C-87DA-2124F4F01062}" type="pres">
      <dgm:prSet presAssocID="{DBE7C950-A59F-42E6-B377-F161E2FCFEC6}" presName="parenttext" presStyleLbl="revTx" presStyleIdx="3" presStyleCnt="7">
        <dgm:presLayoutVars>
          <dgm:chMax/>
          <dgm:chPref val="2"/>
          <dgm:bulletEnabled val="1"/>
        </dgm:presLayoutVars>
      </dgm:prSet>
      <dgm:spPr/>
    </dgm:pt>
    <dgm:pt modelId="{344F0B81-3BFF-49C2-8701-255A0CED7F90}" type="pres">
      <dgm:prSet presAssocID="{DBE7C950-A59F-42E6-B377-F161E2FCFEC6}" presName="parallelogramComposite" presStyleCnt="0"/>
      <dgm:spPr/>
    </dgm:pt>
    <dgm:pt modelId="{E1B2FCF6-8FA0-4769-B5ED-D8FE8156F5A3}" type="pres">
      <dgm:prSet presAssocID="{DBE7C950-A59F-42E6-B377-F161E2FCFEC6}" presName="parallelogram1" presStyleLbl="alignNode1" presStyleIdx="21" presStyleCnt="49"/>
      <dgm:spPr/>
    </dgm:pt>
    <dgm:pt modelId="{FD255A3A-8C0A-43C1-9FD8-36A118228B84}" type="pres">
      <dgm:prSet presAssocID="{DBE7C950-A59F-42E6-B377-F161E2FCFEC6}" presName="parallelogram2" presStyleLbl="alignNode1" presStyleIdx="22" presStyleCnt="49"/>
      <dgm:spPr/>
    </dgm:pt>
    <dgm:pt modelId="{588F0767-50E5-434B-B9F5-2196992909AF}" type="pres">
      <dgm:prSet presAssocID="{DBE7C950-A59F-42E6-B377-F161E2FCFEC6}" presName="parallelogram3" presStyleLbl="alignNode1" presStyleIdx="23" presStyleCnt="49"/>
      <dgm:spPr/>
    </dgm:pt>
    <dgm:pt modelId="{07074E0D-7A8F-4D2F-936A-AD6647A058DC}" type="pres">
      <dgm:prSet presAssocID="{DBE7C950-A59F-42E6-B377-F161E2FCFEC6}" presName="parallelogram4" presStyleLbl="alignNode1" presStyleIdx="24" presStyleCnt="49"/>
      <dgm:spPr/>
    </dgm:pt>
    <dgm:pt modelId="{C057CA11-FEF8-43BB-BF9A-F8AB46466553}" type="pres">
      <dgm:prSet presAssocID="{DBE7C950-A59F-42E6-B377-F161E2FCFEC6}" presName="parallelogram5" presStyleLbl="alignNode1" presStyleIdx="25" presStyleCnt="49"/>
      <dgm:spPr/>
    </dgm:pt>
    <dgm:pt modelId="{1036B1A2-3FE7-462D-8D80-DB423260C02D}" type="pres">
      <dgm:prSet presAssocID="{DBE7C950-A59F-42E6-B377-F161E2FCFEC6}" presName="parallelogram6" presStyleLbl="alignNode1" presStyleIdx="26" presStyleCnt="49"/>
      <dgm:spPr/>
    </dgm:pt>
    <dgm:pt modelId="{82AC6708-5E7E-496C-A3FC-BFB9A40D366D}" type="pres">
      <dgm:prSet presAssocID="{DBE7C950-A59F-42E6-B377-F161E2FCFEC6}" presName="parallelogram7" presStyleLbl="alignNode1" presStyleIdx="27" presStyleCnt="49"/>
      <dgm:spPr/>
    </dgm:pt>
    <dgm:pt modelId="{6E227ACE-3A1E-4E53-8B9B-658FD66B3AF8}" type="pres">
      <dgm:prSet presAssocID="{A131B94E-E0E2-4C14-BB94-76F49E48C52D}" presName="sibTrans" presStyleCnt="0"/>
      <dgm:spPr/>
    </dgm:pt>
    <dgm:pt modelId="{F204B59A-DA2A-4612-B23B-EF0A867E6A07}" type="pres">
      <dgm:prSet presAssocID="{BA5C6044-798D-41F5-A4BB-72D7392C041D}" presName="parenttextcomposite" presStyleCnt="0"/>
      <dgm:spPr/>
    </dgm:pt>
    <dgm:pt modelId="{839F4139-C871-4D54-9960-1EEDA0A51DE5}" type="pres">
      <dgm:prSet presAssocID="{BA5C6044-798D-41F5-A4BB-72D7392C041D}" presName="parenttext" presStyleLbl="revTx" presStyleIdx="4" presStyleCnt="7">
        <dgm:presLayoutVars>
          <dgm:chMax/>
          <dgm:chPref val="2"/>
          <dgm:bulletEnabled val="1"/>
        </dgm:presLayoutVars>
      </dgm:prSet>
      <dgm:spPr/>
    </dgm:pt>
    <dgm:pt modelId="{5A747F86-9C14-4A93-9A50-0433C06562A8}" type="pres">
      <dgm:prSet presAssocID="{BA5C6044-798D-41F5-A4BB-72D7392C041D}" presName="parallelogramComposite" presStyleCnt="0"/>
      <dgm:spPr/>
    </dgm:pt>
    <dgm:pt modelId="{BD4A4CDB-30F3-488A-9333-22C88BDD334A}" type="pres">
      <dgm:prSet presAssocID="{BA5C6044-798D-41F5-A4BB-72D7392C041D}" presName="parallelogram1" presStyleLbl="alignNode1" presStyleIdx="28" presStyleCnt="49"/>
      <dgm:spPr/>
    </dgm:pt>
    <dgm:pt modelId="{24BD57D4-790F-45E0-8E67-F57F135A7E37}" type="pres">
      <dgm:prSet presAssocID="{BA5C6044-798D-41F5-A4BB-72D7392C041D}" presName="parallelogram2" presStyleLbl="alignNode1" presStyleIdx="29" presStyleCnt="49"/>
      <dgm:spPr/>
    </dgm:pt>
    <dgm:pt modelId="{13695D56-3B3B-4482-8633-ACB279418A11}" type="pres">
      <dgm:prSet presAssocID="{BA5C6044-798D-41F5-A4BB-72D7392C041D}" presName="parallelogram3" presStyleLbl="alignNode1" presStyleIdx="30" presStyleCnt="49"/>
      <dgm:spPr/>
    </dgm:pt>
    <dgm:pt modelId="{4D16332F-410D-42FD-9F4F-5717238B877D}" type="pres">
      <dgm:prSet presAssocID="{BA5C6044-798D-41F5-A4BB-72D7392C041D}" presName="parallelogram4" presStyleLbl="alignNode1" presStyleIdx="31" presStyleCnt="49"/>
      <dgm:spPr/>
    </dgm:pt>
    <dgm:pt modelId="{1A056F07-A281-446D-82E2-16902E8D197F}" type="pres">
      <dgm:prSet presAssocID="{BA5C6044-798D-41F5-A4BB-72D7392C041D}" presName="parallelogram5" presStyleLbl="alignNode1" presStyleIdx="32" presStyleCnt="49"/>
      <dgm:spPr/>
    </dgm:pt>
    <dgm:pt modelId="{D69F59C4-4107-42D0-A065-65F0DFF9DC69}" type="pres">
      <dgm:prSet presAssocID="{BA5C6044-798D-41F5-A4BB-72D7392C041D}" presName="parallelogram6" presStyleLbl="alignNode1" presStyleIdx="33" presStyleCnt="49"/>
      <dgm:spPr/>
    </dgm:pt>
    <dgm:pt modelId="{78F087B0-BE99-4D2B-B6DE-43A3C7D89E0C}" type="pres">
      <dgm:prSet presAssocID="{BA5C6044-798D-41F5-A4BB-72D7392C041D}" presName="parallelogram7" presStyleLbl="alignNode1" presStyleIdx="34" presStyleCnt="49"/>
      <dgm:spPr/>
    </dgm:pt>
    <dgm:pt modelId="{34FB7804-A09C-472C-8B3C-1BEC91102020}" type="pres">
      <dgm:prSet presAssocID="{30D49161-89D0-4C3A-A227-3CBC8464C53C}" presName="sibTrans" presStyleCnt="0"/>
      <dgm:spPr/>
    </dgm:pt>
    <dgm:pt modelId="{3B858083-93A3-4D26-A9FA-5BE6E804F44F}" type="pres">
      <dgm:prSet presAssocID="{70D2A653-D813-4DBD-A2E2-209F3F3043EC}" presName="parenttextcomposite" presStyleCnt="0"/>
      <dgm:spPr/>
    </dgm:pt>
    <dgm:pt modelId="{73838379-01C8-4249-80AA-D4337420301E}" type="pres">
      <dgm:prSet presAssocID="{70D2A653-D813-4DBD-A2E2-209F3F3043EC}" presName="parenttext" presStyleLbl="revTx" presStyleIdx="5" presStyleCnt="7">
        <dgm:presLayoutVars>
          <dgm:chMax/>
          <dgm:chPref val="2"/>
          <dgm:bulletEnabled val="1"/>
        </dgm:presLayoutVars>
      </dgm:prSet>
      <dgm:spPr/>
    </dgm:pt>
    <dgm:pt modelId="{84635964-5995-4B11-BDB9-FE6126C46D75}" type="pres">
      <dgm:prSet presAssocID="{70D2A653-D813-4DBD-A2E2-209F3F3043EC}" presName="parallelogramComposite" presStyleCnt="0"/>
      <dgm:spPr/>
    </dgm:pt>
    <dgm:pt modelId="{A798168D-D919-4138-8AD0-0A7578E91431}" type="pres">
      <dgm:prSet presAssocID="{70D2A653-D813-4DBD-A2E2-209F3F3043EC}" presName="parallelogram1" presStyleLbl="alignNode1" presStyleIdx="35" presStyleCnt="49"/>
      <dgm:spPr/>
    </dgm:pt>
    <dgm:pt modelId="{4736E3B1-E5F6-4576-BE9B-7B52346FBE05}" type="pres">
      <dgm:prSet presAssocID="{70D2A653-D813-4DBD-A2E2-209F3F3043EC}" presName="parallelogram2" presStyleLbl="alignNode1" presStyleIdx="36" presStyleCnt="49"/>
      <dgm:spPr/>
    </dgm:pt>
    <dgm:pt modelId="{5E457824-0CF8-4904-9DAF-625C3A77A019}" type="pres">
      <dgm:prSet presAssocID="{70D2A653-D813-4DBD-A2E2-209F3F3043EC}" presName="parallelogram3" presStyleLbl="alignNode1" presStyleIdx="37" presStyleCnt="49"/>
      <dgm:spPr/>
    </dgm:pt>
    <dgm:pt modelId="{E6E19411-8622-4634-BBA7-1DF6E730647D}" type="pres">
      <dgm:prSet presAssocID="{70D2A653-D813-4DBD-A2E2-209F3F3043EC}" presName="parallelogram4" presStyleLbl="alignNode1" presStyleIdx="38" presStyleCnt="49"/>
      <dgm:spPr/>
    </dgm:pt>
    <dgm:pt modelId="{A2F946F0-D876-4125-ABF2-C9BCCEBBA4E4}" type="pres">
      <dgm:prSet presAssocID="{70D2A653-D813-4DBD-A2E2-209F3F3043EC}" presName="parallelogram5" presStyleLbl="alignNode1" presStyleIdx="39" presStyleCnt="49"/>
      <dgm:spPr/>
    </dgm:pt>
    <dgm:pt modelId="{5D78AEC4-B493-4AF2-A589-35A7229A29CE}" type="pres">
      <dgm:prSet presAssocID="{70D2A653-D813-4DBD-A2E2-209F3F3043EC}" presName="parallelogram6" presStyleLbl="alignNode1" presStyleIdx="40" presStyleCnt="49"/>
      <dgm:spPr/>
    </dgm:pt>
    <dgm:pt modelId="{9B6F8AF3-F522-48EE-A643-441DBA84BB8F}" type="pres">
      <dgm:prSet presAssocID="{70D2A653-D813-4DBD-A2E2-209F3F3043EC}" presName="parallelogram7" presStyleLbl="alignNode1" presStyleIdx="41" presStyleCnt="49"/>
      <dgm:spPr/>
    </dgm:pt>
    <dgm:pt modelId="{06A89CEF-72A1-4F35-91B6-E9AFD4258AA4}" type="pres">
      <dgm:prSet presAssocID="{764D8FC5-F705-49F2-A9CD-E2F12BC63C11}" presName="sibTrans" presStyleCnt="0"/>
      <dgm:spPr/>
    </dgm:pt>
    <dgm:pt modelId="{83C22CB9-7EC5-4E79-B107-EFB9C681EAE3}" type="pres">
      <dgm:prSet presAssocID="{F44224C5-C266-4062-B1DD-97FCC2A19075}" presName="parenttextcomposite" presStyleCnt="0"/>
      <dgm:spPr/>
    </dgm:pt>
    <dgm:pt modelId="{AAA0A703-2D44-459A-BEED-6EB0D8C24CCB}" type="pres">
      <dgm:prSet presAssocID="{F44224C5-C266-4062-B1DD-97FCC2A19075}" presName="parenttext" presStyleLbl="revTx" presStyleIdx="6" presStyleCnt="7">
        <dgm:presLayoutVars>
          <dgm:chMax/>
          <dgm:chPref val="2"/>
          <dgm:bulletEnabled val="1"/>
        </dgm:presLayoutVars>
      </dgm:prSet>
      <dgm:spPr/>
    </dgm:pt>
    <dgm:pt modelId="{C25AAA66-DD1C-4E3D-80E6-DE7E8CD76FEB}" type="pres">
      <dgm:prSet presAssocID="{F44224C5-C266-4062-B1DD-97FCC2A19075}" presName="parallelogramComposite" presStyleCnt="0"/>
      <dgm:spPr/>
    </dgm:pt>
    <dgm:pt modelId="{6D08B239-7EF8-4B3D-97BE-1ED11957E874}" type="pres">
      <dgm:prSet presAssocID="{F44224C5-C266-4062-B1DD-97FCC2A19075}" presName="parallelogram1" presStyleLbl="alignNode1" presStyleIdx="42" presStyleCnt="49"/>
      <dgm:spPr/>
    </dgm:pt>
    <dgm:pt modelId="{6BA38A58-E1FE-47EA-917A-D0C37437EAAB}" type="pres">
      <dgm:prSet presAssocID="{F44224C5-C266-4062-B1DD-97FCC2A19075}" presName="parallelogram2" presStyleLbl="alignNode1" presStyleIdx="43" presStyleCnt="49"/>
      <dgm:spPr/>
    </dgm:pt>
    <dgm:pt modelId="{FF1F7387-9E12-4726-B25D-7218F27CDB86}" type="pres">
      <dgm:prSet presAssocID="{F44224C5-C266-4062-B1DD-97FCC2A19075}" presName="parallelogram3" presStyleLbl="alignNode1" presStyleIdx="44" presStyleCnt="49"/>
      <dgm:spPr/>
    </dgm:pt>
    <dgm:pt modelId="{DB0AEBCB-6DB2-4A92-9EE9-FA9A88330F88}" type="pres">
      <dgm:prSet presAssocID="{F44224C5-C266-4062-B1DD-97FCC2A19075}" presName="parallelogram4" presStyleLbl="alignNode1" presStyleIdx="45" presStyleCnt="49"/>
      <dgm:spPr/>
    </dgm:pt>
    <dgm:pt modelId="{95F7229E-1C05-4D94-933A-2CCB10F83E94}" type="pres">
      <dgm:prSet presAssocID="{F44224C5-C266-4062-B1DD-97FCC2A19075}" presName="parallelogram5" presStyleLbl="alignNode1" presStyleIdx="46" presStyleCnt="49"/>
      <dgm:spPr/>
    </dgm:pt>
    <dgm:pt modelId="{3280D057-0BCF-42AB-AE53-59E16901C24B}" type="pres">
      <dgm:prSet presAssocID="{F44224C5-C266-4062-B1DD-97FCC2A19075}" presName="parallelogram6" presStyleLbl="alignNode1" presStyleIdx="47" presStyleCnt="49"/>
      <dgm:spPr/>
    </dgm:pt>
    <dgm:pt modelId="{626AE7F8-DF25-47EF-8659-4DBDFD883813}" type="pres">
      <dgm:prSet presAssocID="{F44224C5-C266-4062-B1DD-97FCC2A19075}" presName="parallelogram7" presStyleLbl="alignNode1" presStyleIdx="48" presStyleCnt="49"/>
      <dgm:spPr/>
    </dgm:pt>
  </dgm:ptLst>
  <dgm:cxnLst>
    <dgm:cxn modelId="{1E7A3F04-58AE-4F68-9B5F-269C00C83ABE}" type="presOf" srcId="{DACAF391-33F2-4C40-B137-C78857EFEDA0}" destId="{D994B6AC-DFC1-4F1D-B3F8-558C542EBFE3}" srcOrd="0" destOrd="0" presId="urn:microsoft.com/office/officeart/2008/layout/VerticalAccentList"/>
    <dgm:cxn modelId="{87F21505-DFC4-42EC-BE2B-C6E4552CD93C}" type="presOf" srcId="{17CCD2FC-7FFD-4E36-AD67-9B8F4134298E}" destId="{AA9DAB11-1EAE-46DD-B987-D6F874D566DB}" srcOrd="0" destOrd="0" presId="urn:microsoft.com/office/officeart/2008/layout/VerticalAccentList"/>
    <dgm:cxn modelId="{FF05F309-0C9A-46E0-8753-82F8DB404E0A}" srcId="{17CCD2FC-7FFD-4E36-AD67-9B8F4134298E}" destId="{BA5C6044-798D-41F5-A4BB-72D7392C041D}" srcOrd="4" destOrd="0" parTransId="{2E6AA0EE-4DA9-4B94-A909-EA284BF7FA97}" sibTransId="{30D49161-89D0-4C3A-A227-3CBC8464C53C}"/>
    <dgm:cxn modelId="{3A529F2F-D411-4080-9DD1-AF51A7C60B80}" type="presOf" srcId="{DD75432B-FE2F-4CC2-95C5-593A921DE8A6}" destId="{3E836483-CA0D-4108-B22A-0BAB36CA12AF}" srcOrd="0" destOrd="0" presId="urn:microsoft.com/office/officeart/2008/layout/VerticalAccentList"/>
    <dgm:cxn modelId="{70A7E03E-7405-4CB2-AFDF-6208F0AC87FF}" type="presOf" srcId="{F44224C5-C266-4062-B1DD-97FCC2A19075}" destId="{AAA0A703-2D44-459A-BEED-6EB0D8C24CCB}" srcOrd="0" destOrd="0" presId="urn:microsoft.com/office/officeart/2008/layout/VerticalAccentList"/>
    <dgm:cxn modelId="{7F7E1E66-F39C-4340-AAA5-0C56913B4CC0}" type="presOf" srcId="{70D2A653-D813-4DBD-A2E2-209F3F3043EC}" destId="{73838379-01C8-4249-80AA-D4337420301E}" srcOrd="0" destOrd="0" presId="urn:microsoft.com/office/officeart/2008/layout/VerticalAccentList"/>
    <dgm:cxn modelId="{DC1B6967-3394-48FD-B724-D94BFB9EFF55}" srcId="{17CCD2FC-7FFD-4E36-AD67-9B8F4134298E}" destId="{70D2A653-D813-4DBD-A2E2-209F3F3043EC}" srcOrd="5" destOrd="0" parTransId="{5A8AA6C9-85D9-4AE3-8E74-63B27C6D8B5F}" sibTransId="{764D8FC5-F705-49F2-A9CD-E2F12BC63C11}"/>
    <dgm:cxn modelId="{5780A082-C166-4C52-946B-358CBA095C65}" type="presOf" srcId="{DBE7C950-A59F-42E6-B377-F161E2FCFEC6}" destId="{DA3B8C57-1456-4D5C-87DA-2124F4F01062}" srcOrd="0" destOrd="0" presId="urn:microsoft.com/office/officeart/2008/layout/VerticalAccentList"/>
    <dgm:cxn modelId="{7246CF8E-A587-40C0-9728-911A4C2D012B}" type="presOf" srcId="{7A360BF3-C8D5-47FF-A0CF-4F04F8F47220}" destId="{3BE5BB81-06ED-4AA4-A00D-8ABE45F52611}" srcOrd="0" destOrd="0" presId="urn:microsoft.com/office/officeart/2008/layout/VerticalAccentList"/>
    <dgm:cxn modelId="{24E4AF99-3C17-4BD2-93AB-2AADA37EF20D}" srcId="{17CCD2FC-7FFD-4E36-AD67-9B8F4134298E}" destId="{DD75432B-FE2F-4CC2-95C5-593A921DE8A6}" srcOrd="1" destOrd="0" parTransId="{5F992EDC-72C9-4CF5-A689-354234014A31}" sibTransId="{CD0CE73E-1D78-4419-80DE-181085907429}"/>
    <dgm:cxn modelId="{761219A1-6452-48D7-B8DF-AEBA4ECE78AE}" type="presOf" srcId="{BA5C6044-798D-41F5-A4BB-72D7392C041D}" destId="{839F4139-C871-4D54-9960-1EEDA0A51DE5}" srcOrd="0" destOrd="0" presId="urn:microsoft.com/office/officeart/2008/layout/VerticalAccentList"/>
    <dgm:cxn modelId="{D45535BB-1EE4-47DC-B51C-14A7B54221F6}" srcId="{17CCD2FC-7FFD-4E36-AD67-9B8F4134298E}" destId="{DBE7C950-A59F-42E6-B377-F161E2FCFEC6}" srcOrd="3" destOrd="0" parTransId="{FECD06BF-FABE-432D-9924-3A1835BDDE6D}" sibTransId="{A131B94E-E0E2-4C14-BB94-76F49E48C52D}"/>
    <dgm:cxn modelId="{0670D5C4-DB31-4B99-AFB8-6EA86932E15D}" srcId="{17CCD2FC-7FFD-4E36-AD67-9B8F4134298E}" destId="{F44224C5-C266-4062-B1DD-97FCC2A19075}" srcOrd="6" destOrd="0" parTransId="{81C58C3C-17AD-4330-B88C-7A179B3770B0}" sibTransId="{44755302-DEA2-46F7-92BC-23037E0DC054}"/>
    <dgm:cxn modelId="{490B03E4-5AD6-4208-8638-36C9F59E6EDB}" srcId="{17CCD2FC-7FFD-4E36-AD67-9B8F4134298E}" destId="{7A360BF3-C8D5-47FF-A0CF-4F04F8F47220}" srcOrd="2" destOrd="0" parTransId="{8F92729D-CFA5-4541-B86D-E320EC28D335}" sibTransId="{508A67D4-AB55-4B77-B76C-BAC7A8EC455E}"/>
    <dgm:cxn modelId="{9E2433F4-3EE7-4369-8495-7F75E01D395D}" srcId="{17CCD2FC-7FFD-4E36-AD67-9B8F4134298E}" destId="{DACAF391-33F2-4C40-B137-C78857EFEDA0}" srcOrd="0" destOrd="0" parTransId="{C7B2304D-B07D-45BC-8264-1B562EBC889D}" sibTransId="{3909FEA4-2592-4D7D-8320-0CB7E5CC4FE0}"/>
    <dgm:cxn modelId="{4AAD6C94-1E0B-438B-9FBB-F57933114591}" type="presParOf" srcId="{AA9DAB11-1EAE-46DD-B987-D6F874D566DB}" destId="{91B6AA98-031B-4019-864F-77667F5BEB39}" srcOrd="0" destOrd="0" presId="urn:microsoft.com/office/officeart/2008/layout/VerticalAccentList"/>
    <dgm:cxn modelId="{6580BBE3-7020-4A9D-9F89-85B7F144FA10}" type="presParOf" srcId="{91B6AA98-031B-4019-864F-77667F5BEB39}" destId="{D994B6AC-DFC1-4F1D-B3F8-558C542EBFE3}" srcOrd="0" destOrd="0" presId="urn:microsoft.com/office/officeart/2008/layout/VerticalAccentList"/>
    <dgm:cxn modelId="{EEFA4B3A-F572-48CC-A06B-549B21E7B763}" type="presParOf" srcId="{AA9DAB11-1EAE-46DD-B987-D6F874D566DB}" destId="{CEB187AB-CE10-4AAD-AFA5-E8B80A9EA034}" srcOrd="1" destOrd="0" presId="urn:microsoft.com/office/officeart/2008/layout/VerticalAccentList"/>
    <dgm:cxn modelId="{3B8DCFD5-C278-49C9-B6A6-8643B6AC5EB4}" type="presParOf" srcId="{CEB187AB-CE10-4AAD-AFA5-E8B80A9EA034}" destId="{C66CB629-5EE8-45DE-8E0A-722B36274779}" srcOrd="0" destOrd="0" presId="urn:microsoft.com/office/officeart/2008/layout/VerticalAccentList"/>
    <dgm:cxn modelId="{91D78D6B-E93A-49B4-A21E-9D80CEC47815}" type="presParOf" srcId="{CEB187AB-CE10-4AAD-AFA5-E8B80A9EA034}" destId="{9E6EA92A-C58F-4AE2-91C3-8A8270F5F7A2}" srcOrd="1" destOrd="0" presId="urn:microsoft.com/office/officeart/2008/layout/VerticalAccentList"/>
    <dgm:cxn modelId="{09749422-5135-4B46-867C-0284C92782BD}" type="presParOf" srcId="{CEB187AB-CE10-4AAD-AFA5-E8B80A9EA034}" destId="{78914D03-48FE-4DB2-B3AA-AFBF5C33E3C7}" srcOrd="2" destOrd="0" presId="urn:microsoft.com/office/officeart/2008/layout/VerticalAccentList"/>
    <dgm:cxn modelId="{910D8BE3-2A9A-4C85-98D2-4E551DCB18FA}" type="presParOf" srcId="{CEB187AB-CE10-4AAD-AFA5-E8B80A9EA034}" destId="{C906A8F1-69D1-4820-87A9-00F10D98CAAA}" srcOrd="3" destOrd="0" presId="urn:microsoft.com/office/officeart/2008/layout/VerticalAccentList"/>
    <dgm:cxn modelId="{11438C96-D350-47C2-9D90-41AACD96BB9A}" type="presParOf" srcId="{CEB187AB-CE10-4AAD-AFA5-E8B80A9EA034}" destId="{C24A30A1-13A3-42C5-8F07-A1ED23CD903F}" srcOrd="4" destOrd="0" presId="urn:microsoft.com/office/officeart/2008/layout/VerticalAccentList"/>
    <dgm:cxn modelId="{D8F446E1-CFD3-42E6-AA9F-F5104DAEB04F}" type="presParOf" srcId="{CEB187AB-CE10-4AAD-AFA5-E8B80A9EA034}" destId="{6D80746C-314C-42B4-94A9-86F6615AE856}" srcOrd="5" destOrd="0" presId="urn:microsoft.com/office/officeart/2008/layout/VerticalAccentList"/>
    <dgm:cxn modelId="{0BF617DE-086F-4288-9B38-49B0FB11F51E}" type="presParOf" srcId="{CEB187AB-CE10-4AAD-AFA5-E8B80A9EA034}" destId="{935A92D2-B81A-452C-9A8F-AF52A39E665B}" srcOrd="6" destOrd="0" presId="urn:microsoft.com/office/officeart/2008/layout/VerticalAccentList"/>
    <dgm:cxn modelId="{53F46E18-AD5A-4092-80D0-F17D8C5EA505}" type="presParOf" srcId="{AA9DAB11-1EAE-46DD-B987-D6F874D566DB}" destId="{0AAA20D0-1E75-4F98-9E96-952DCA064155}" srcOrd="2" destOrd="0" presId="urn:microsoft.com/office/officeart/2008/layout/VerticalAccentList"/>
    <dgm:cxn modelId="{E0AF14B8-DE28-4E7C-B98E-B30FCFAD1B51}" type="presParOf" srcId="{AA9DAB11-1EAE-46DD-B987-D6F874D566DB}" destId="{A5AD6D8A-C430-42F3-B23F-6D766FE763CD}" srcOrd="3" destOrd="0" presId="urn:microsoft.com/office/officeart/2008/layout/VerticalAccentList"/>
    <dgm:cxn modelId="{8414B7AF-5B4B-4CB1-9BE0-A42DFB1BD722}" type="presParOf" srcId="{A5AD6D8A-C430-42F3-B23F-6D766FE763CD}" destId="{3E836483-CA0D-4108-B22A-0BAB36CA12AF}" srcOrd="0" destOrd="0" presId="urn:microsoft.com/office/officeart/2008/layout/VerticalAccentList"/>
    <dgm:cxn modelId="{D976209F-3CC8-403C-8C72-8B861FA0AC02}" type="presParOf" srcId="{AA9DAB11-1EAE-46DD-B987-D6F874D566DB}" destId="{D03676AD-2ACF-4242-AD9F-1937E769DE38}" srcOrd="4" destOrd="0" presId="urn:microsoft.com/office/officeart/2008/layout/VerticalAccentList"/>
    <dgm:cxn modelId="{FFD6528B-3D8B-4514-8AD2-3D05407D0059}" type="presParOf" srcId="{D03676AD-2ACF-4242-AD9F-1937E769DE38}" destId="{4A3DF003-B735-46F4-8831-8CF88DDBF393}" srcOrd="0" destOrd="0" presId="urn:microsoft.com/office/officeart/2008/layout/VerticalAccentList"/>
    <dgm:cxn modelId="{96764AFF-65F5-4546-BC60-99D05438EFB2}" type="presParOf" srcId="{D03676AD-2ACF-4242-AD9F-1937E769DE38}" destId="{D2816102-C4DA-4F90-9DDA-86797EAB4462}" srcOrd="1" destOrd="0" presId="urn:microsoft.com/office/officeart/2008/layout/VerticalAccentList"/>
    <dgm:cxn modelId="{AC3B845E-8A56-4CA8-AA4F-57617733FD82}" type="presParOf" srcId="{D03676AD-2ACF-4242-AD9F-1937E769DE38}" destId="{CD150C8B-08EB-4947-9CBF-DBCF53346068}" srcOrd="2" destOrd="0" presId="urn:microsoft.com/office/officeart/2008/layout/VerticalAccentList"/>
    <dgm:cxn modelId="{BD09E7F3-D96A-496C-980D-F6DDFE792A95}" type="presParOf" srcId="{D03676AD-2ACF-4242-AD9F-1937E769DE38}" destId="{55028051-1E5A-4B7F-9B4B-FFCB35928DED}" srcOrd="3" destOrd="0" presId="urn:microsoft.com/office/officeart/2008/layout/VerticalAccentList"/>
    <dgm:cxn modelId="{C2543FA9-B328-47AF-8251-0C9A8B0C3675}" type="presParOf" srcId="{D03676AD-2ACF-4242-AD9F-1937E769DE38}" destId="{8BA4475E-8C22-47DC-91DE-4D8BF6720D1A}" srcOrd="4" destOrd="0" presId="urn:microsoft.com/office/officeart/2008/layout/VerticalAccentList"/>
    <dgm:cxn modelId="{7F120B72-8F76-47FB-ACEE-70B99ADEE61A}" type="presParOf" srcId="{D03676AD-2ACF-4242-AD9F-1937E769DE38}" destId="{7E2CAABA-61BA-4071-8958-861F01E937BD}" srcOrd="5" destOrd="0" presId="urn:microsoft.com/office/officeart/2008/layout/VerticalAccentList"/>
    <dgm:cxn modelId="{D392322C-7914-4C37-98A0-FBB17A9D1017}" type="presParOf" srcId="{D03676AD-2ACF-4242-AD9F-1937E769DE38}" destId="{8454D1DB-8FDA-448A-9BA8-F8AF526F69B1}" srcOrd="6" destOrd="0" presId="urn:microsoft.com/office/officeart/2008/layout/VerticalAccentList"/>
    <dgm:cxn modelId="{091DAEB7-4F41-47CC-A25C-ADFD021E3215}" type="presParOf" srcId="{AA9DAB11-1EAE-46DD-B987-D6F874D566DB}" destId="{7AD300BE-655B-43FD-85DA-CA934F01E140}" srcOrd="5" destOrd="0" presId="urn:microsoft.com/office/officeart/2008/layout/VerticalAccentList"/>
    <dgm:cxn modelId="{612B16FF-174E-48E6-8E9C-84E707169DDC}" type="presParOf" srcId="{AA9DAB11-1EAE-46DD-B987-D6F874D566DB}" destId="{6095808D-44AE-4CD4-A588-4B76FA291BF3}" srcOrd="6" destOrd="0" presId="urn:microsoft.com/office/officeart/2008/layout/VerticalAccentList"/>
    <dgm:cxn modelId="{DB53DB34-339B-4B9D-93DF-8DE1281D7A8A}" type="presParOf" srcId="{6095808D-44AE-4CD4-A588-4B76FA291BF3}" destId="{3BE5BB81-06ED-4AA4-A00D-8ABE45F52611}" srcOrd="0" destOrd="0" presId="urn:microsoft.com/office/officeart/2008/layout/VerticalAccentList"/>
    <dgm:cxn modelId="{AB2B511C-C956-43E8-BE83-AF1C6A051FC1}" type="presParOf" srcId="{AA9DAB11-1EAE-46DD-B987-D6F874D566DB}" destId="{7A00A1A4-E71E-4283-AE75-244A64FA5FE8}" srcOrd="7" destOrd="0" presId="urn:microsoft.com/office/officeart/2008/layout/VerticalAccentList"/>
    <dgm:cxn modelId="{1968CB49-DBD5-43CD-8C9A-7C8301E8EA8B}" type="presParOf" srcId="{7A00A1A4-E71E-4283-AE75-244A64FA5FE8}" destId="{42F2B1D7-9167-4834-9A33-EFA3F6C1EAE6}" srcOrd="0" destOrd="0" presId="urn:microsoft.com/office/officeart/2008/layout/VerticalAccentList"/>
    <dgm:cxn modelId="{FD0F498B-CBA2-4D98-94E1-5549C5CB1F96}" type="presParOf" srcId="{7A00A1A4-E71E-4283-AE75-244A64FA5FE8}" destId="{2D625FF7-6DDD-4F0F-92D4-F1648115603E}" srcOrd="1" destOrd="0" presId="urn:microsoft.com/office/officeart/2008/layout/VerticalAccentList"/>
    <dgm:cxn modelId="{D352654D-B488-4204-8672-0C9E4FFEF5FC}" type="presParOf" srcId="{7A00A1A4-E71E-4283-AE75-244A64FA5FE8}" destId="{3C251EE2-C99F-468C-A0BE-E3B80AC2F9C4}" srcOrd="2" destOrd="0" presId="urn:microsoft.com/office/officeart/2008/layout/VerticalAccentList"/>
    <dgm:cxn modelId="{6D699E09-267A-4629-BB6C-DFD01F467037}" type="presParOf" srcId="{7A00A1A4-E71E-4283-AE75-244A64FA5FE8}" destId="{B781E546-9ED0-4783-965B-D7BB8DA5798F}" srcOrd="3" destOrd="0" presId="urn:microsoft.com/office/officeart/2008/layout/VerticalAccentList"/>
    <dgm:cxn modelId="{C514E309-158A-473F-98BD-143165804137}" type="presParOf" srcId="{7A00A1A4-E71E-4283-AE75-244A64FA5FE8}" destId="{9BAC4D29-AE90-4BF1-87C6-D43BEBEBFFF5}" srcOrd="4" destOrd="0" presId="urn:microsoft.com/office/officeart/2008/layout/VerticalAccentList"/>
    <dgm:cxn modelId="{9E3D5925-D307-4B7F-95BE-7B5CB6B1FA91}" type="presParOf" srcId="{7A00A1A4-E71E-4283-AE75-244A64FA5FE8}" destId="{56EBEA66-35D7-47F3-ACB5-EF110DC748F8}" srcOrd="5" destOrd="0" presId="urn:microsoft.com/office/officeart/2008/layout/VerticalAccentList"/>
    <dgm:cxn modelId="{67970AC8-5731-4F94-9F82-66314C1B43B3}" type="presParOf" srcId="{7A00A1A4-E71E-4283-AE75-244A64FA5FE8}" destId="{0C10D5CA-AC68-4F98-A2CB-80222A5A6215}" srcOrd="6" destOrd="0" presId="urn:microsoft.com/office/officeart/2008/layout/VerticalAccentList"/>
    <dgm:cxn modelId="{A4B9D9F9-AE9B-43D6-981C-73DA05AAFA2B}" type="presParOf" srcId="{AA9DAB11-1EAE-46DD-B987-D6F874D566DB}" destId="{7EC25A62-B7BE-4F14-97BA-6552B699E157}" srcOrd="8" destOrd="0" presId="urn:microsoft.com/office/officeart/2008/layout/VerticalAccentList"/>
    <dgm:cxn modelId="{999F76E9-5127-470D-A62B-B17AB218752B}" type="presParOf" srcId="{AA9DAB11-1EAE-46DD-B987-D6F874D566DB}" destId="{9CB5690F-193C-44B5-A1A6-5AE285DB96BF}" srcOrd="9" destOrd="0" presId="urn:microsoft.com/office/officeart/2008/layout/VerticalAccentList"/>
    <dgm:cxn modelId="{8CA3A347-3DD7-49CE-B8E3-9907DA49578A}" type="presParOf" srcId="{9CB5690F-193C-44B5-A1A6-5AE285DB96BF}" destId="{DA3B8C57-1456-4D5C-87DA-2124F4F01062}" srcOrd="0" destOrd="0" presId="urn:microsoft.com/office/officeart/2008/layout/VerticalAccentList"/>
    <dgm:cxn modelId="{9CCFF666-070B-4BE9-A35C-2E951F5607E8}" type="presParOf" srcId="{AA9DAB11-1EAE-46DD-B987-D6F874D566DB}" destId="{344F0B81-3BFF-49C2-8701-255A0CED7F90}" srcOrd="10" destOrd="0" presId="urn:microsoft.com/office/officeart/2008/layout/VerticalAccentList"/>
    <dgm:cxn modelId="{162C492D-BE7F-46E5-8306-803226779AE8}" type="presParOf" srcId="{344F0B81-3BFF-49C2-8701-255A0CED7F90}" destId="{E1B2FCF6-8FA0-4769-B5ED-D8FE8156F5A3}" srcOrd="0" destOrd="0" presId="urn:microsoft.com/office/officeart/2008/layout/VerticalAccentList"/>
    <dgm:cxn modelId="{91981809-60A7-4D8A-BE61-C07131AEAFA6}" type="presParOf" srcId="{344F0B81-3BFF-49C2-8701-255A0CED7F90}" destId="{FD255A3A-8C0A-43C1-9FD8-36A118228B84}" srcOrd="1" destOrd="0" presId="urn:microsoft.com/office/officeart/2008/layout/VerticalAccentList"/>
    <dgm:cxn modelId="{3165B6E1-A398-4C29-8ED8-B5F0464019C6}" type="presParOf" srcId="{344F0B81-3BFF-49C2-8701-255A0CED7F90}" destId="{588F0767-50E5-434B-B9F5-2196992909AF}" srcOrd="2" destOrd="0" presId="urn:microsoft.com/office/officeart/2008/layout/VerticalAccentList"/>
    <dgm:cxn modelId="{02D2D10E-EFCE-4001-9AB1-5DB93B09FA5F}" type="presParOf" srcId="{344F0B81-3BFF-49C2-8701-255A0CED7F90}" destId="{07074E0D-7A8F-4D2F-936A-AD6647A058DC}" srcOrd="3" destOrd="0" presId="urn:microsoft.com/office/officeart/2008/layout/VerticalAccentList"/>
    <dgm:cxn modelId="{24D32A59-933D-459C-B4F1-CEC87CED27EA}" type="presParOf" srcId="{344F0B81-3BFF-49C2-8701-255A0CED7F90}" destId="{C057CA11-FEF8-43BB-BF9A-F8AB46466553}" srcOrd="4" destOrd="0" presId="urn:microsoft.com/office/officeart/2008/layout/VerticalAccentList"/>
    <dgm:cxn modelId="{1ACE4DCC-5ED6-43D2-85C7-C7D17FC32730}" type="presParOf" srcId="{344F0B81-3BFF-49C2-8701-255A0CED7F90}" destId="{1036B1A2-3FE7-462D-8D80-DB423260C02D}" srcOrd="5" destOrd="0" presId="urn:microsoft.com/office/officeart/2008/layout/VerticalAccentList"/>
    <dgm:cxn modelId="{7DB5B97F-DBDE-499B-AEF8-D29EC995B7B7}" type="presParOf" srcId="{344F0B81-3BFF-49C2-8701-255A0CED7F90}" destId="{82AC6708-5E7E-496C-A3FC-BFB9A40D366D}" srcOrd="6" destOrd="0" presId="urn:microsoft.com/office/officeart/2008/layout/VerticalAccentList"/>
    <dgm:cxn modelId="{06F20D70-B971-4DEA-BF80-18936FA209BC}" type="presParOf" srcId="{AA9DAB11-1EAE-46DD-B987-D6F874D566DB}" destId="{6E227ACE-3A1E-4E53-8B9B-658FD66B3AF8}" srcOrd="11" destOrd="0" presId="urn:microsoft.com/office/officeart/2008/layout/VerticalAccentList"/>
    <dgm:cxn modelId="{5631773E-4206-47A0-8720-73B7A5BD1998}" type="presParOf" srcId="{AA9DAB11-1EAE-46DD-B987-D6F874D566DB}" destId="{F204B59A-DA2A-4612-B23B-EF0A867E6A07}" srcOrd="12" destOrd="0" presId="urn:microsoft.com/office/officeart/2008/layout/VerticalAccentList"/>
    <dgm:cxn modelId="{F34B3FB6-ADA6-4DD2-87DB-7333C2E255FE}" type="presParOf" srcId="{F204B59A-DA2A-4612-B23B-EF0A867E6A07}" destId="{839F4139-C871-4D54-9960-1EEDA0A51DE5}" srcOrd="0" destOrd="0" presId="urn:microsoft.com/office/officeart/2008/layout/VerticalAccentList"/>
    <dgm:cxn modelId="{1ED162D9-7293-4F5D-A508-6913A8F46DA4}" type="presParOf" srcId="{AA9DAB11-1EAE-46DD-B987-D6F874D566DB}" destId="{5A747F86-9C14-4A93-9A50-0433C06562A8}" srcOrd="13" destOrd="0" presId="urn:microsoft.com/office/officeart/2008/layout/VerticalAccentList"/>
    <dgm:cxn modelId="{24AF2BA8-4802-4EAD-9C9C-2EAF3937B688}" type="presParOf" srcId="{5A747F86-9C14-4A93-9A50-0433C06562A8}" destId="{BD4A4CDB-30F3-488A-9333-22C88BDD334A}" srcOrd="0" destOrd="0" presId="urn:microsoft.com/office/officeart/2008/layout/VerticalAccentList"/>
    <dgm:cxn modelId="{4862EE73-602A-42DE-B336-3AC0C610801A}" type="presParOf" srcId="{5A747F86-9C14-4A93-9A50-0433C06562A8}" destId="{24BD57D4-790F-45E0-8E67-F57F135A7E37}" srcOrd="1" destOrd="0" presId="urn:microsoft.com/office/officeart/2008/layout/VerticalAccentList"/>
    <dgm:cxn modelId="{81E17752-6B2B-43B2-AF01-56A44E7D4051}" type="presParOf" srcId="{5A747F86-9C14-4A93-9A50-0433C06562A8}" destId="{13695D56-3B3B-4482-8633-ACB279418A11}" srcOrd="2" destOrd="0" presId="urn:microsoft.com/office/officeart/2008/layout/VerticalAccentList"/>
    <dgm:cxn modelId="{3DF0AD2D-8BE2-427E-B0C1-75B6E40430AC}" type="presParOf" srcId="{5A747F86-9C14-4A93-9A50-0433C06562A8}" destId="{4D16332F-410D-42FD-9F4F-5717238B877D}" srcOrd="3" destOrd="0" presId="urn:microsoft.com/office/officeart/2008/layout/VerticalAccentList"/>
    <dgm:cxn modelId="{03648E2F-66D2-4FC5-9BFB-EDC2E492CBAF}" type="presParOf" srcId="{5A747F86-9C14-4A93-9A50-0433C06562A8}" destId="{1A056F07-A281-446D-82E2-16902E8D197F}" srcOrd="4" destOrd="0" presId="urn:microsoft.com/office/officeart/2008/layout/VerticalAccentList"/>
    <dgm:cxn modelId="{72F9B6F3-EE8A-4978-8E13-C05DBE98B47F}" type="presParOf" srcId="{5A747F86-9C14-4A93-9A50-0433C06562A8}" destId="{D69F59C4-4107-42D0-A065-65F0DFF9DC69}" srcOrd="5" destOrd="0" presId="urn:microsoft.com/office/officeart/2008/layout/VerticalAccentList"/>
    <dgm:cxn modelId="{EF48C658-EAD8-412C-A39D-55D36657428F}" type="presParOf" srcId="{5A747F86-9C14-4A93-9A50-0433C06562A8}" destId="{78F087B0-BE99-4D2B-B6DE-43A3C7D89E0C}" srcOrd="6" destOrd="0" presId="urn:microsoft.com/office/officeart/2008/layout/VerticalAccentList"/>
    <dgm:cxn modelId="{6E1FCE52-AADF-4D4E-8CB0-94D83A0E2099}" type="presParOf" srcId="{AA9DAB11-1EAE-46DD-B987-D6F874D566DB}" destId="{34FB7804-A09C-472C-8B3C-1BEC91102020}" srcOrd="14" destOrd="0" presId="urn:microsoft.com/office/officeart/2008/layout/VerticalAccentList"/>
    <dgm:cxn modelId="{7A7988DF-9B88-4001-8567-958F62B78CBC}" type="presParOf" srcId="{AA9DAB11-1EAE-46DD-B987-D6F874D566DB}" destId="{3B858083-93A3-4D26-A9FA-5BE6E804F44F}" srcOrd="15" destOrd="0" presId="urn:microsoft.com/office/officeart/2008/layout/VerticalAccentList"/>
    <dgm:cxn modelId="{8E0D5E3F-8DCA-4885-B7DD-8AE1C5E9DC8C}" type="presParOf" srcId="{3B858083-93A3-4D26-A9FA-5BE6E804F44F}" destId="{73838379-01C8-4249-80AA-D4337420301E}" srcOrd="0" destOrd="0" presId="urn:microsoft.com/office/officeart/2008/layout/VerticalAccentList"/>
    <dgm:cxn modelId="{827B997A-F131-4DF4-9063-10A206661368}" type="presParOf" srcId="{AA9DAB11-1EAE-46DD-B987-D6F874D566DB}" destId="{84635964-5995-4B11-BDB9-FE6126C46D75}" srcOrd="16" destOrd="0" presId="urn:microsoft.com/office/officeart/2008/layout/VerticalAccentList"/>
    <dgm:cxn modelId="{4F6361A9-D42C-4445-A94F-EF86A4D4320B}" type="presParOf" srcId="{84635964-5995-4B11-BDB9-FE6126C46D75}" destId="{A798168D-D919-4138-8AD0-0A7578E91431}" srcOrd="0" destOrd="0" presId="urn:microsoft.com/office/officeart/2008/layout/VerticalAccentList"/>
    <dgm:cxn modelId="{4B537459-42C7-4339-BE0F-C9A1799600BB}" type="presParOf" srcId="{84635964-5995-4B11-BDB9-FE6126C46D75}" destId="{4736E3B1-E5F6-4576-BE9B-7B52346FBE05}" srcOrd="1" destOrd="0" presId="urn:microsoft.com/office/officeart/2008/layout/VerticalAccentList"/>
    <dgm:cxn modelId="{04045EA1-FE0F-4BE8-8063-04542E059D20}" type="presParOf" srcId="{84635964-5995-4B11-BDB9-FE6126C46D75}" destId="{5E457824-0CF8-4904-9DAF-625C3A77A019}" srcOrd="2" destOrd="0" presId="urn:microsoft.com/office/officeart/2008/layout/VerticalAccentList"/>
    <dgm:cxn modelId="{2097B0CC-12C4-4CE0-8337-AB17015F7F90}" type="presParOf" srcId="{84635964-5995-4B11-BDB9-FE6126C46D75}" destId="{E6E19411-8622-4634-BBA7-1DF6E730647D}" srcOrd="3" destOrd="0" presId="urn:microsoft.com/office/officeart/2008/layout/VerticalAccentList"/>
    <dgm:cxn modelId="{8135650B-C33C-4A1C-A3D0-11F281F01614}" type="presParOf" srcId="{84635964-5995-4B11-BDB9-FE6126C46D75}" destId="{A2F946F0-D876-4125-ABF2-C9BCCEBBA4E4}" srcOrd="4" destOrd="0" presId="urn:microsoft.com/office/officeart/2008/layout/VerticalAccentList"/>
    <dgm:cxn modelId="{E73769A9-6F9D-41FE-A98B-4BFA5A5DE03B}" type="presParOf" srcId="{84635964-5995-4B11-BDB9-FE6126C46D75}" destId="{5D78AEC4-B493-4AF2-A589-35A7229A29CE}" srcOrd="5" destOrd="0" presId="urn:microsoft.com/office/officeart/2008/layout/VerticalAccentList"/>
    <dgm:cxn modelId="{3E4964A3-1B69-4F42-B10D-50E7453546DC}" type="presParOf" srcId="{84635964-5995-4B11-BDB9-FE6126C46D75}" destId="{9B6F8AF3-F522-48EE-A643-441DBA84BB8F}" srcOrd="6" destOrd="0" presId="urn:microsoft.com/office/officeart/2008/layout/VerticalAccentList"/>
    <dgm:cxn modelId="{7C7E50B6-25A2-4E37-8EC0-59BC031460D1}" type="presParOf" srcId="{AA9DAB11-1EAE-46DD-B987-D6F874D566DB}" destId="{06A89CEF-72A1-4F35-91B6-E9AFD4258AA4}" srcOrd="17" destOrd="0" presId="urn:microsoft.com/office/officeart/2008/layout/VerticalAccentList"/>
    <dgm:cxn modelId="{09A9B05A-74C0-4C2E-AA25-60EE3F88FE91}" type="presParOf" srcId="{AA9DAB11-1EAE-46DD-B987-D6F874D566DB}" destId="{83C22CB9-7EC5-4E79-B107-EFB9C681EAE3}" srcOrd="18" destOrd="0" presId="urn:microsoft.com/office/officeart/2008/layout/VerticalAccentList"/>
    <dgm:cxn modelId="{0438797B-91BF-4602-A616-9BBA99F3AA1F}" type="presParOf" srcId="{83C22CB9-7EC5-4E79-B107-EFB9C681EAE3}" destId="{AAA0A703-2D44-459A-BEED-6EB0D8C24CCB}" srcOrd="0" destOrd="0" presId="urn:microsoft.com/office/officeart/2008/layout/VerticalAccentList"/>
    <dgm:cxn modelId="{FBADB612-E78A-4DE3-AF61-2EAE9FDB7578}" type="presParOf" srcId="{AA9DAB11-1EAE-46DD-B987-D6F874D566DB}" destId="{C25AAA66-DD1C-4E3D-80E6-DE7E8CD76FEB}" srcOrd="19" destOrd="0" presId="urn:microsoft.com/office/officeart/2008/layout/VerticalAccentList"/>
    <dgm:cxn modelId="{1FD44B51-9509-4213-B7A8-B4AFD9F028DC}" type="presParOf" srcId="{C25AAA66-DD1C-4E3D-80E6-DE7E8CD76FEB}" destId="{6D08B239-7EF8-4B3D-97BE-1ED11957E874}" srcOrd="0" destOrd="0" presId="urn:microsoft.com/office/officeart/2008/layout/VerticalAccentList"/>
    <dgm:cxn modelId="{B3AA6B72-17AF-4B80-B46A-B589F25D5364}" type="presParOf" srcId="{C25AAA66-DD1C-4E3D-80E6-DE7E8CD76FEB}" destId="{6BA38A58-E1FE-47EA-917A-D0C37437EAAB}" srcOrd="1" destOrd="0" presId="urn:microsoft.com/office/officeart/2008/layout/VerticalAccentList"/>
    <dgm:cxn modelId="{EFCAE99D-BB01-4488-A95D-98B5BA2B890D}" type="presParOf" srcId="{C25AAA66-DD1C-4E3D-80E6-DE7E8CD76FEB}" destId="{FF1F7387-9E12-4726-B25D-7218F27CDB86}" srcOrd="2" destOrd="0" presId="urn:microsoft.com/office/officeart/2008/layout/VerticalAccentList"/>
    <dgm:cxn modelId="{F84D8524-A4F8-4FB2-8D50-C65F443C5A6E}" type="presParOf" srcId="{C25AAA66-DD1C-4E3D-80E6-DE7E8CD76FEB}" destId="{DB0AEBCB-6DB2-4A92-9EE9-FA9A88330F88}" srcOrd="3" destOrd="0" presId="urn:microsoft.com/office/officeart/2008/layout/VerticalAccentList"/>
    <dgm:cxn modelId="{C7F0D613-8AF9-4F58-A82A-4CEED32D7322}" type="presParOf" srcId="{C25AAA66-DD1C-4E3D-80E6-DE7E8CD76FEB}" destId="{95F7229E-1C05-4D94-933A-2CCB10F83E94}" srcOrd="4" destOrd="0" presId="urn:microsoft.com/office/officeart/2008/layout/VerticalAccentList"/>
    <dgm:cxn modelId="{9F8B044D-4718-4869-8020-28C324BBC4F3}" type="presParOf" srcId="{C25AAA66-DD1C-4E3D-80E6-DE7E8CD76FEB}" destId="{3280D057-0BCF-42AB-AE53-59E16901C24B}" srcOrd="5" destOrd="0" presId="urn:microsoft.com/office/officeart/2008/layout/VerticalAccentList"/>
    <dgm:cxn modelId="{899B724E-07B3-4D4B-9072-FF5B69B7FD33}" type="presParOf" srcId="{C25AAA66-DD1C-4E3D-80E6-DE7E8CD76FEB}" destId="{626AE7F8-DF25-47EF-8659-4DBDFD883813}" srcOrd="6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65432-2B89-419F-A1B4-49EE49090476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AR"/>
        </a:p>
      </dgm:t>
    </dgm:pt>
    <dgm:pt modelId="{FE57EE68-E407-4558-BEEB-41EF1053B557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Comentarios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0861BF49-4960-4A10-9F8D-138F80543E19}" type="parTrans" cxnId="{5BF17799-4C49-4BE7-8EF2-53C5A959564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CD3589B-A65E-41CA-83E7-C90F138ECBD4}" type="sibTrans" cxnId="{5BF17799-4C49-4BE7-8EF2-53C5A959564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44D93BF1-1974-4566-A4A4-D45448D47127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Identificadores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3D856148-E42E-4700-B92E-B06A658780FB}" type="parTrans" cxnId="{653F84C0-6078-47E6-B25D-3585E79A168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738410C-8DDC-42EA-A77C-7E7C926450DF}" type="sibTrans" cxnId="{653F84C0-6078-47E6-B25D-3585E79A168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943F12F-868C-472E-9412-EF1987EE6E3D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Instrucciones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9BF071C9-7A0B-4AF9-9A1D-E73901B2CE42}" type="parTrans" cxnId="{A2CABAC5-7881-4487-A306-2156154574D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025D6377-D2E2-41D9-9BB1-EEC44267741C}" type="sibTrans" cxnId="{A2CABAC5-7881-4487-A306-2156154574D9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62567230-F129-4C29-AB30-472D032DA632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Operadores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C443DC8-631D-41B5-8B9E-EB51A7CD67FE}" type="parTrans" cxnId="{C4C8EA74-091B-47D3-B982-51DE07AC4BBF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D7B73AB-B7F7-4723-ACB7-4CC35DEDCD7C}" type="sibTrans" cxnId="{C4C8EA74-091B-47D3-B982-51DE07AC4BBF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A78C3FB-8C5C-45FF-B645-949AD15B25AE}">
      <dgm:prSet phldrT="[Texto]"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Variables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6C0C4A4F-9A97-4162-8E48-895DC079C17A}" type="parTrans" cxnId="{79974959-C863-48FB-BC2C-635D9DF061D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94675B2E-D13D-4C0D-8103-721457F22985}" type="sibTrans" cxnId="{79974959-C863-48FB-BC2C-635D9DF061D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512A15CF-1E2D-47CD-83BB-BF43F2286AF4}">
      <dgm:prSet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Constantes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6428B02-B2E2-4396-8802-B345B45131C2}" type="parTrans" cxnId="{A6C7F7E0-EB18-45E9-A7B9-254E1387074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C488DC97-5BD8-455A-90CC-A0BF2B28290F}" type="sibTrans" cxnId="{A6C7F7E0-EB18-45E9-A7B9-254E1387074E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9CE11CBC-F273-496D-ACAA-5A3E9F9F27B4}">
      <dgm:prSet custT="1"/>
      <dgm:spPr/>
      <dgm:t>
        <a:bodyPr/>
        <a:lstStyle/>
        <a:p>
          <a:r>
            <a:rPr lang="es-ES" sz="1600" b="1" dirty="0">
              <a:solidFill>
                <a:schemeClr val="bg1">
                  <a:lumMod val="65000"/>
                  <a:lumOff val="35000"/>
                </a:schemeClr>
              </a:solidFill>
            </a:rPr>
            <a:t>Métodos</a:t>
          </a:r>
          <a:endParaRPr lang="es-AR" sz="1600" b="1" dirty="0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3604CB4F-A540-49A4-848B-D8A7FBC856B1}" type="parTrans" cxnId="{FCAEDF27-001F-4A40-918F-BF2D04862D83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E9CA563-A16B-4FEA-B63D-85E5D782942F}" type="sibTrans" cxnId="{FCAEDF27-001F-4A40-918F-BF2D04862D83}">
      <dgm:prSet/>
      <dgm:spPr/>
      <dgm:t>
        <a:bodyPr/>
        <a:lstStyle/>
        <a:p>
          <a:endParaRPr lang="es-AR" sz="2000" b="1">
            <a:solidFill>
              <a:schemeClr val="bg1">
                <a:lumMod val="65000"/>
                <a:lumOff val="35000"/>
              </a:schemeClr>
            </a:solidFill>
          </a:endParaRPr>
        </a:p>
      </dgm:t>
    </dgm:pt>
    <dgm:pt modelId="{8F0EA329-E295-4E50-8535-A554037E154E}" type="pres">
      <dgm:prSet presAssocID="{EFE65432-2B89-419F-A1B4-49EE49090476}" presName="Name0" presStyleCnt="0">
        <dgm:presLayoutVars>
          <dgm:dir/>
          <dgm:resizeHandles val="exact"/>
        </dgm:presLayoutVars>
      </dgm:prSet>
      <dgm:spPr/>
    </dgm:pt>
    <dgm:pt modelId="{AC877507-E9E3-484B-ACF7-7B1C51DACA2B}" type="pres">
      <dgm:prSet presAssocID="{EFE65432-2B89-419F-A1B4-49EE49090476}" presName="cycle" presStyleCnt="0"/>
      <dgm:spPr/>
    </dgm:pt>
    <dgm:pt modelId="{88F50E71-3CC9-4859-A76F-08CD66BB8F58}" type="pres">
      <dgm:prSet presAssocID="{FE57EE68-E407-4558-BEEB-41EF1053B557}" presName="nodeFirstNode" presStyleLbl="node1" presStyleIdx="0" presStyleCnt="7">
        <dgm:presLayoutVars>
          <dgm:bulletEnabled val="1"/>
        </dgm:presLayoutVars>
      </dgm:prSet>
      <dgm:spPr/>
    </dgm:pt>
    <dgm:pt modelId="{BAAFDC23-C247-4DF5-9340-772CB9FB423D}" type="pres">
      <dgm:prSet presAssocID="{CCD3589B-A65E-41CA-83E7-C90F138ECBD4}" presName="sibTransFirstNode" presStyleLbl="bgShp" presStyleIdx="0" presStyleCnt="1"/>
      <dgm:spPr/>
    </dgm:pt>
    <dgm:pt modelId="{AADCE040-EF5F-4309-A050-E7659217A2BE}" type="pres">
      <dgm:prSet presAssocID="{44D93BF1-1974-4566-A4A4-D45448D47127}" presName="nodeFollowingNodes" presStyleLbl="node1" presStyleIdx="1" presStyleCnt="7" custScaleX="110264">
        <dgm:presLayoutVars>
          <dgm:bulletEnabled val="1"/>
        </dgm:presLayoutVars>
      </dgm:prSet>
      <dgm:spPr/>
    </dgm:pt>
    <dgm:pt modelId="{0C617504-2D12-4E11-915D-52244B3E703B}" type="pres">
      <dgm:prSet presAssocID="{512A15CF-1E2D-47CD-83BB-BF43F2286AF4}" presName="nodeFollowingNodes" presStyleLbl="node1" presStyleIdx="2" presStyleCnt="7">
        <dgm:presLayoutVars>
          <dgm:bulletEnabled val="1"/>
        </dgm:presLayoutVars>
      </dgm:prSet>
      <dgm:spPr/>
    </dgm:pt>
    <dgm:pt modelId="{D2893A83-1015-4020-B570-364A6AD18F3C}" type="pres">
      <dgm:prSet presAssocID="{9CE11CBC-F273-496D-ACAA-5A3E9F9F27B4}" presName="nodeFollowingNodes" presStyleLbl="node1" presStyleIdx="3" presStyleCnt="7">
        <dgm:presLayoutVars>
          <dgm:bulletEnabled val="1"/>
        </dgm:presLayoutVars>
      </dgm:prSet>
      <dgm:spPr/>
    </dgm:pt>
    <dgm:pt modelId="{3EE8D862-1592-456D-9216-A2ECBFCE665F}" type="pres">
      <dgm:prSet presAssocID="{5943F12F-868C-472E-9412-EF1987EE6E3D}" presName="nodeFollowingNodes" presStyleLbl="node1" presStyleIdx="4" presStyleCnt="7">
        <dgm:presLayoutVars>
          <dgm:bulletEnabled val="1"/>
        </dgm:presLayoutVars>
      </dgm:prSet>
      <dgm:spPr/>
    </dgm:pt>
    <dgm:pt modelId="{8952A977-A5B6-4D70-951A-CC7BA527D2BB}" type="pres">
      <dgm:prSet presAssocID="{62567230-F129-4C29-AB30-472D032DA632}" presName="nodeFollowingNodes" presStyleLbl="node1" presStyleIdx="5" presStyleCnt="7">
        <dgm:presLayoutVars>
          <dgm:bulletEnabled val="1"/>
        </dgm:presLayoutVars>
      </dgm:prSet>
      <dgm:spPr/>
    </dgm:pt>
    <dgm:pt modelId="{9F61CE71-3A09-4E70-B15D-3680E84A3123}" type="pres">
      <dgm:prSet presAssocID="{CA78C3FB-8C5C-45FF-B645-949AD15B25AE}" presName="nodeFollowingNodes" presStyleLbl="node1" presStyleIdx="6" presStyleCnt="7">
        <dgm:presLayoutVars>
          <dgm:bulletEnabled val="1"/>
        </dgm:presLayoutVars>
      </dgm:prSet>
      <dgm:spPr/>
    </dgm:pt>
  </dgm:ptLst>
  <dgm:cxnLst>
    <dgm:cxn modelId="{FCAEDF27-001F-4A40-918F-BF2D04862D83}" srcId="{EFE65432-2B89-419F-A1B4-49EE49090476}" destId="{9CE11CBC-F273-496D-ACAA-5A3E9F9F27B4}" srcOrd="3" destOrd="0" parTransId="{3604CB4F-A540-49A4-848B-D8A7FBC856B1}" sibTransId="{8E9CA563-A16B-4FEA-B63D-85E5D782942F}"/>
    <dgm:cxn modelId="{F69CFF2D-AB67-40AD-B209-272792226BAD}" type="presOf" srcId="{44D93BF1-1974-4566-A4A4-D45448D47127}" destId="{AADCE040-EF5F-4309-A050-E7659217A2BE}" srcOrd="0" destOrd="0" presId="urn:microsoft.com/office/officeart/2005/8/layout/cycle3"/>
    <dgm:cxn modelId="{1B6CB42F-B62C-4DA6-96D6-7E0516BB4CAB}" type="presOf" srcId="{CA78C3FB-8C5C-45FF-B645-949AD15B25AE}" destId="{9F61CE71-3A09-4E70-B15D-3680E84A3123}" srcOrd="0" destOrd="0" presId="urn:microsoft.com/office/officeart/2005/8/layout/cycle3"/>
    <dgm:cxn modelId="{3F254930-4A88-4455-963E-7586F5ECE53A}" type="presOf" srcId="{62567230-F129-4C29-AB30-472D032DA632}" destId="{8952A977-A5B6-4D70-951A-CC7BA527D2BB}" srcOrd="0" destOrd="0" presId="urn:microsoft.com/office/officeart/2005/8/layout/cycle3"/>
    <dgm:cxn modelId="{3400435D-5E31-418E-B335-F4F62EA29EEC}" type="presOf" srcId="{CCD3589B-A65E-41CA-83E7-C90F138ECBD4}" destId="{BAAFDC23-C247-4DF5-9340-772CB9FB423D}" srcOrd="0" destOrd="0" presId="urn:microsoft.com/office/officeart/2005/8/layout/cycle3"/>
    <dgm:cxn modelId="{2BF43060-450B-40CC-BEB1-7B6AD4ECDB66}" type="presOf" srcId="{5943F12F-868C-472E-9412-EF1987EE6E3D}" destId="{3EE8D862-1592-456D-9216-A2ECBFCE665F}" srcOrd="0" destOrd="0" presId="urn:microsoft.com/office/officeart/2005/8/layout/cycle3"/>
    <dgm:cxn modelId="{C4C8EA74-091B-47D3-B982-51DE07AC4BBF}" srcId="{EFE65432-2B89-419F-A1B4-49EE49090476}" destId="{62567230-F129-4C29-AB30-472D032DA632}" srcOrd="5" destOrd="0" parTransId="{5C443DC8-631D-41B5-8B9E-EB51A7CD67FE}" sibTransId="{CD7B73AB-B7F7-4723-ACB7-4CC35DEDCD7C}"/>
    <dgm:cxn modelId="{20E42F55-74DE-432A-9569-59538639DAEC}" type="presOf" srcId="{EFE65432-2B89-419F-A1B4-49EE49090476}" destId="{8F0EA329-E295-4E50-8535-A554037E154E}" srcOrd="0" destOrd="0" presId="urn:microsoft.com/office/officeart/2005/8/layout/cycle3"/>
    <dgm:cxn modelId="{79974959-C863-48FB-BC2C-635D9DF061DE}" srcId="{EFE65432-2B89-419F-A1B4-49EE49090476}" destId="{CA78C3FB-8C5C-45FF-B645-949AD15B25AE}" srcOrd="6" destOrd="0" parTransId="{6C0C4A4F-9A97-4162-8E48-895DC079C17A}" sibTransId="{94675B2E-D13D-4C0D-8103-721457F22985}"/>
    <dgm:cxn modelId="{5BF17799-4C49-4BE7-8EF2-53C5A9595649}" srcId="{EFE65432-2B89-419F-A1B4-49EE49090476}" destId="{FE57EE68-E407-4558-BEEB-41EF1053B557}" srcOrd="0" destOrd="0" parTransId="{0861BF49-4960-4A10-9F8D-138F80543E19}" sibTransId="{CCD3589B-A65E-41CA-83E7-C90F138ECBD4}"/>
    <dgm:cxn modelId="{263F9BAA-476A-4855-9110-D28A57E72D52}" type="presOf" srcId="{512A15CF-1E2D-47CD-83BB-BF43F2286AF4}" destId="{0C617504-2D12-4E11-915D-52244B3E703B}" srcOrd="0" destOrd="0" presId="urn:microsoft.com/office/officeart/2005/8/layout/cycle3"/>
    <dgm:cxn modelId="{8B2700B3-3E65-45FB-AFD4-46640E750A60}" type="presOf" srcId="{FE57EE68-E407-4558-BEEB-41EF1053B557}" destId="{88F50E71-3CC9-4859-A76F-08CD66BB8F58}" srcOrd="0" destOrd="0" presId="urn:microsoft.com/office/officeart/2005/8/layout/cycle3"/>
    <dgm:cxn modelId="{653F84C0-6078-47E6-B25D-3585E79A1689}" srcId="{EFE65432-2B89-419F-A1B4-49EE49090476}" destId="{44D93BF1-1974-4566-A4A4-D45448D47127}" srcOrd="1" destOrd="0" parTransId="{3D856148-E42E-4700-B92E-B06A658780FB}" sibTransId="{5738410C-8DDC-42EA-A77C-7E7C926450DF}"/>
    <dgm:cxn modelId="{A2CABAC5-7881-4487-A306-2156154574D9}" srcId="{EFE65432-2B89-419F-A1B4-49EE49090476}" destId="{5943F12F-868C-472E-9412-EF1987EE6E3D}" srcOrd="4" destOrd="0" parTransId="{9BF071C9-7A0B-4AF9-9A1D-E73901B2CE42}" sibTransId="{025D6377-D2E2-41D9-9BB1-EEC44267741C}"/>
    <dgm:cxn modelId="{BE3EACDE-8E64-4067-A110-DC2879D7CE29}" type="presOf" srcId="{9CE11CBC-F273-496D-ACAA-5A3E9F9F27B4}" destId="{D2893A83-1015-4020-B570-364A6AD18F3C}" srcOrd="0" destOrd="0" presId="urn:microsoft.com/office/officeart/2005/8/layout/cycle3"/>
    <dgm:cxn modelId="{A6C7F7E0-EB18-45E9-A7B9-254E1387074E}" srcId="{EFE65432-2B89-419F-A1B4-49EE49090476}" destId="{512A15CF-1E2D-47CD-83BB-BF43F2286AF4}" srcOrd="2" destOrd="0" parTransId="{86428B02-B2E2-4396-8802-B345B45131C2}" sibTransId="{C488DC97-5BD8-455A-90CC-A0BF2B28290F}"/>
    <dgm:cxn modelId="{FC7DF9D3-A287-4066-9C23-FA74D4C62BC2}" type="presParOf" srcId="{8F0EA329-E295-4E50-8535-A554037E154E}" destId="{AC877507-E9E3-484B-ACF7-7B1C51DACA2B}" srcOrd="0" destOrd="0" presId="urn:microsoft.com/office/officeart/2005/8/layout/cycle3"/>
    <dgm:cxn modelId="{F96667BD-2989-4659-A8ED-ABD4AF10FB10}" type="presParOf" srcId="{AC877507-E9E3-484B-ACF7-7B1C51DACA2B}" destId="{88F50E71-3CC9-4859-A76F-08CD66BB8F58}" srcOrd="0" destOrd="0" presId="urn:microsoft.com/office/officeart/2005/8/layout/cycle3"/>
    <dgm:cxn modelId="{77176B24-C55D-4130-BC4B-FB2BED582CDE}" type="presParOf" srcId="{AC877507-E9E3-484B-ACF7-7B1C51DACA2B}" destId="{BAAFDC23-C247-4DF5-9340-772CB9FB423D}" srcOrd="1" destOrd="0" presId="urn:microsoft.com/office/officeart/2005/8/layout/cycle3"/>
    <dgm:cxn modelId="{ADE270BC-50B7-486C-9580-5ADACE0452BA}" type="presParOf" srcId="{AC877507-E9E3-484B-ACF7-7B1C51DACA2B}" destId="{AADCE040-EF5F-4309-A050-E7659217A2BE}" srcOrd="2" destOrd="0" presId="urn:microsoft.com/office/officeart/2005/8/layout/cycle3"/>
    <dgm:cxn modelId="{6A16678A-F240-408D-A32F-DB2A715D2EFA}" type="presParOf" srcId="{AC877507-E9E3-484B-ACF7-7B1C51DACA2B}" destId="{0C617504-2D12-4E11-915D-52244B3E703B}" srcOrd="3" destOrd="0" presId="urn:microsoft.com/office/officeart/2005/8/layout/cycle3"/>
    <dgm:cxn modelId="{D54DB98A-BB5D-48B5-AE45-BEA83933B3B6}" type="presParOf" srcId="{AC877507-E9E3-484B-ACF7-7B1C51DACA2B}" destId="{D2893A83-1015-4020-B570-364A6AD18F3C}" srcOrd="4" destOrd="0" presId="urn:microsoft.com/office/officeart/2005/8/layout/cycle3"/>
    <dgm:cxn modelId="{E1F4C642-D992-4C05-956F-500BCEBA3F07}" type="presParOf" srcId="{AC877507-E9E3-484B-ACF7-7B1C51DACA2B}" destId="{3EE8D862-1592-456D-9216-A2ECBFCE665F}" srcOrd="5" destOrd="0" presId="urn:microsoft.com/office/officeart/2005/8/layout/cycle3"/>
    <dgm:cxn modelId="{3863CED0-E901-4A85-9CA8-8E685FE8DF93}" type="presParOf" srcId="{AC877507-E9E3-484B-ACF7-7B1C51DACA2B}" destId="{8952A977-A5B6-4D70-951A-CC7BA527D2BB}" srcOrd="6" destOrd="0" presId="urn:microsoft.com/office/officeart/2005/8/layout/cycle3"/>
    <dgm:cxn modelId="{4F18B0BF-BB4E-4CB7-A99A-7E7CB73F5E1E}" type="presParOf" srcId="{AC877507-E9E3-484B-ACF7-7B1C51DACA2B}" destId="{9F61CE71-3A09-4E70-B15D-3680E84A3123}" srcOrd="7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5A5DC3-84F9-432F-918C-DD5469476EA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3DA2B133-2F09-4885-8A31-859B35328F03}">
      <dgm:prSet phldrT="[Texto]"/>
      <dgm:spPr/>
      <dgm:t>
        <a:bodyPr/>
        <a:lstStyle/>
        <a:p>
          <a:r>
            <a:rPr lang="es-ES" dirty="0"/>
            <a:t>Nombre que se le da</a:t>
          </a:r>
          <a:endParaRPr lang="es-AR" dirty="0"/>
        </a:p>
      </dgm:t>
    </dgm:pt>
    <dgm:pt modelId="{F71EA07A-5AD5-4C40-9B6F-27BDF7F7337A}" type="parTrans" cxnId="{5E1ACB62-5938-4F83-86BB-2C817EE89934}">
      <dgm:prSet/>
      <dgm:spPr/>
      <dgm:t>
        <a:bodyPr/>
        <a:lstStyle/>
        <a:p>
          <a:endParaRPr lang="es-AR"/>
        </a:p>
      </dgm:t>
    </dgm:pt>
    <dgm:pt modelId="{95170245-8CA8-41E8-BC93-71010F41384D}" type="sibTrans" cxnId="{5E1ACB62-5938-4F83-86BB-2C817EE89934}">
      <dgm:prSet/>
      <dgm:spPr/>
      <dgm:t>
        <a:bodyPr/>
        <a:lstStyle/>
        <a:p>
          <a:endParaRPr lang="es-AR"/>
        </a:p>
      </dgm:t>
    </dgm:pt>
    <dgm:pt modelId="{45E6630A-6DFD-4AF7-8583-53E5D38E2444}">
      <dgm:prSet phldrT="[Texto]"/>
      <dgm:spPr/>
      <dgm:t>
        <a:bodyPr/>
        <a:lstStyle/>
        <a:p>
          <a:r>
            <a:rPr lang="es-ES" dirty="0"/>
            <a:t>Variables</a:t>
          </a:r>
          <a:endParaRPr lang="es-AR" dirty="0"/>
        </a:p>
      </dgm:t>
    </dgm:pt>
    <dgm:pt modelId="{B930BA2A-4E80-46F2-8A23-3750CC4A6911}" type="parTrans" cxnId="{C429C8E5-3AFD-4986-B327-F05044E6F767}">
      <dgm:prSet/>
      <dgm:spPr/>
      <dgm:t>
        <a:bodyPr/>
        <a:lstStyle/>
        <a:p>
          <a:endParaRPr lang="es-AR"/>
        </a:p>
      </dgm:t>
    </dgm:pt>
    <dgm:pt modelId="{628F26A9-7B2F-4E73-8622-59669981AB26}" type="sibTrans" cxnId="{C429C8E5-3AFD-4986-B327-F05044E6F767}">
      <dgm:prSet/>
      <dgm:spPr/>
      <dgm:t>
        <a:bodyPr/>
        <a:lstStyle/>
        <a:p>
          <a:endParaRPr lang="es-AR"/>
        </a:p>
      </dgm:t>
    </dgm:pt>
    <dgm:pt modelId="{4C1D7D39-F0B6-4B80-9814-3909975B06DC}">
      <dgm:prSet phldrT="[Texto]"/>
      <dgm:spPr/>
      <dgm:t>
        <a:bodyPr/>
        <a:lstStyle/>
        <a:p>
          <a:r>
            <a:rPr lang="es-ES" dirty="0"/>
            <a:t>Métodos</a:t>
          </a:r>
          <a:endParaRPr lang="es-AR" dirty="0"/>
        </a:p>
      </dgm:t>
    </dgm:pt>
    <dgm:pt modelId="{05F63767-FD02-4CFA-AD2B-00EE9BE8FC98}" type="parTrans" cxnId="{DA39B0BA-5579-4D41-8258-EBEB2884A999}">
      <dgm:prSet/>
      <dgm:spPr/>
      <dgm:t>
        <a:bodyPr/>
        <a:lstStyle/>
        <a:p>
          <a:endParaRPr lang="es-AR"/>
        </a:p>
      </dgm:t>
    </dgm:pt>
    <dgm:pt modelId="{EBA6DB36-2ABD-4BFC-9417-DC863717D4CF}" type="sibTrans" cxnId="{DA39B0BA-5579-4D41-8258-EBEB2884A999}">
      <dgm:prSet/>
      <dgm:spPr/>
      <dgm:t>
        <a:bodyPr/>
        <a:lstStyle/>
        <a:p>
          <a:endParaRPr lang="es-AR"/>
        </a:p>
      </dgm:t>
    </dgm:pt>
    <dgm:pt modelId="{0424E543-4F6A-4B1B-8732-D62CBAE88F69}">
      <dgm:prSet phldrT="[Texto]"/>
      <dgm:spPr/>
      <dgm:t>
        <a:bodyPr/>
        <a:lstStyle/>
        <a:p>
          <a:r>
            <a:rPr lang="es-AR" dirty="0"/>
            <a:t>Clase, objeto, </a:t>
          </a:r>
          <a:r>
            <a:rPr lang="es-AR" dirty="0" err="1"/>
            <a:t>etc</a:t>
          </a:r>
          <a:endParaRPr lang="es-AR" dirty="0"/>
        </a:p>
      </dgm:t>
    </dgm:pt>
    <dgm:pt modelId="{E3084D7A-E6E9-4EBB-B9BB-B0F21EFD1212}" type="parTrans" cxnId="{6F77DA28-8236-411B-AD4D-3D4FFAB155E7}">
      <dgm:prSet/>
      <dgm:spPr/>
      <dgm:t>
        <a:bodyPr/>
        <a:lstStyle/>
        <a:p>
          <a:endParaRPr lang="es-AR"/>
        </a:p>
      </dgm:t>
    </dgm:pt>
    <dgm:pt modelId="{452A786B-F8B6-4630-8782-7F87461FF5FF}" type="sibTrans" cxnId="{6F77DA28-8236-411B-AD4D-3D4FFAB155E7}">
      <dgm:prSet/>
      <dgm:spPr/>
      <dgm:t>
        <a:bodyPr/>
        <a:lstStyle/>
        <a:p>
          <a:endParaRPr lang="es-AR"/>
        </a:p>
      </dgm:t>
    </dgm:pt>
    <dgm:pt modelId="{1309F5E0-2A46-4EFD-8509-A692C022BAC0}" type="pres">
      <dgm:prSet presAssocID="{D65A5DC3-84F9-432F-918C-DD5469476EA5}" presName="vert0" presStyleCnt="0">
        <dgm:presLayoutVars>
          <dgm:dir/>
          <dgm:animOne val="branch"/>
          <dgm:animLvl val="lvl"/>
        </dgm:presLayoutVars>
      </dgm:prSet>
      <dgm:spPr/>
    </dgm:pt>
    <dgm:pt modelId="{13FFB1C9-2551-4374-970B-A5E054A5AB90}" type="pres">
      <dgm:prSet presAssocID="{3DA2B133-2F09-4885-8A31-859B35328F03}" presName="thickLine" presStyleLbl="alignNode1" presStyleIdx="0" presStyleCnt="1"/>
      <dgm:spPr/>
    </dgm:pt>
    <dgm:pt modelId="{1B68CA05-DC8A-43AB-933A-9BF6FF6846DA}" type="pres">
      <dgm:prSet presAssocID="{3DA2B133-2F09-4885-8A31-859B35328F03}" presName="horz1" presStyleCnt="0"/>
      <dgm:spPr/>
    </dgm:pt>
    <dgm:pt modelId="{D95E9768-0CA9-4611-8A39-9FFD23DE5F68}" type="pres">
      <dgm:prSet presAssocID="{3DA2B133-2F09-4885-8A31-859B35328F03}" presName="tx1" presStyleLbl="revTx" presStyleIdx="0" presStyleCnt="4"/>
      <dgm:spPr/>
    </dgm:pt>
    <dgm:pt modelId="{8901D426-59E7-4C68-98F2-07842E2E3069}" type="pres">
      <dgm:prSet presAssocID="{3DA2B133-2F09-4885-8A31-859B35328F03}" presName="vert1" presStyleCnt="0"/>
      <dgm:spPr/>
    </dgm:pt>
    <dgm:pt modelId="{F98C86F0-E9D9-41DA-86FE-64978E5A77A1}" type="pres">
      <dgm:prSet presAssocID="{45E6630A-6DFD-4AF7-8583-53E5D38E2444}" presName="vertSpace2a" presStyleCnt="0"/>
      <dgm:spPr/>
    </dgm:pt>
    <dgm:pt modelId="{1329FAE1-2C6D-4CC4-A6FC-8982F3A4C046}" type="pres">
      <dgm:prSet presAssocID="{45E6630A-6DFD-4AF7-8583-53E5D38E2444}" presName="horz2" presStyleCnt="0"/>
      <dgm:spPr/>
    </dgm:pt>
    <dgm:pt modelId="{C22DDBF7-0283-4365-A745-B580D311AAAC}" type="pres">
      <dgm:prSet presAssocID="{45E6630A-6DFD-4AF7-8583-53E5D38E2444}" presName="horzSpace2" presStyleCnt="0"/>
      <dgm:spPr/>
    </dgm:pt>
    <dgm:pt modelId="{BCB3FBDC-C326-4A50-BD5D-E24F0552D2E6}" type="pres">
      <dgm:prSet presAssocID="{45E6630A-6DFD-4AF7-8583-53E5D38E2444}" presName="tx2" presStyleLbl="revTx" presStyleIdx="1" presStyleCnt="4"/>
      <dgm:spPr/>
    </dgm:pt>
    <dgm:pt modelId="{64DE68B0-EC64-4E7E-BE7E-55CE4927BD6C}" type="pres">
      <dgm:prSet presAssocID="{45E6630A-6DFD-4AF7-8583-53E5D38E2444}" presName="vert2" presStyleCnt="0"/>
      <dgm:spPr/>
    </dgm:pt>
    <dgm:pt modelId="{7F318E17-B768-4917-9ABD-3C300F04E707}" type="pres">
      <dgm:prSet presAssocID="{45E6630A-6DFD-4AF7-8583-53E5D38E2444}" presName="thinLine2b" presStyleLbl="callout" presStyleIdx="0" presStyleCnt="3"/>
      <dgm:spPr/>
    </dgm:pt>
    <dgm:pt modelId="{970EF95E-35C0-454A-8B80-00AB4B28DA1E}" type="pres">
      <dgm:prSet presAssocID="{45E6630A-6DFD-4AF7-8583-53E5D38E2444}" presName="vertSpace2b" presStyleCnt="0"/>
      <dgm:spPr/>
    </dgm:pt>
    <dgm:pt modelId="{0391BB79-07D7-464E-B947-9A77231665F3}" type="pres">
      <dgm:prSet presAssocID="{4C1D7D39-F0B6-4B80-9814-3909975B06DC}" presName="horz2" presStyleCnt="0"/>
      <dgm:spPr/>
    </dgm:pt>
    <dgm:pt modelId="{DB120263-2B00-4275-A4C6-4A50385FEABD}" type="pres">
      <dgm:prSet presAssocID="{4C1D7D39-F0B6-4B80-9814-3909975B06DC}" presName="horzSpace2" presStyleCnt="0"/>
      <dgm:spPr/>
    </dgm:pt>
    <dgm:pt modelId="{98C2322F-EA5B-43B1-AB80-3261FC554413}" type="pres">
      <dgm:prSet presAssocID="{4C1D7D39-F0B6-4B80-9814-3909975B06DC}" presName="tx2" presStyleLbl="revTx" presStyleIdx="2" presStyleCnt="4"/>
      <dgm:spPr/>
    </dgm:pt>
    <dgm:pt modelId="{E644D512-281B-46CE-BCCA-942B86A86EC2}" type="pres">
      <dgm:prSet presAssocID="{4C1D7D39-F0B6-4B80-9814-3909975B06DC}" presName="vert2" presStyleCnt="0"/>
      <dgm:spPr/>
    </dgm:pt>
    <dgm:pt modelId="{4E6704E2-EAB9-4741-A1CD-E77EF0BB2698}" type="pres">
      <dgm:prSet presAssocID="{4C1D7D39-F0B6-4B80-9814-3909975B06DC}" presName="thinLine2b" presStyleLbl="callout" presStyleIdx="1" presStyleCnt="3"/>
      <dgm:spPr/>
    </dgm:pt>
    <dgm:pt modelId="{176860EB-C656-45D3-9270-BC9394DA2F55}" type="pres">
      <dgm:prSet presAssocID="{4C1D7D39-F0B6-4B80-9814-3909975B06DC}" presName="vertSpace2b" presStyleCnt="0"/>
      <dgm:spPr/>
    </dgm:pt>
    <dgm:pt modelId="{2518CA6D-51EA-4F5A-A8DB-6D70105DE68E}" type="pres">
      <dgm:prSet presAssocID="{0424E543-4F6A-4B1B-8732-D62CBAE88F69}" presName="horz2" presStyleCnt="0"/>
      <dgm:spPr/>
    </dgm:pt>
    <dgm:pt modelId="{2BD79DE5-6F98-428D-8D25-39C85C943E85}" type="pres">
      <dgm:prSet presAssocID="{0424E543-4F6A-4B1B-8732-D62CBAE88F69}" presName="horzSpace2" presStyleCnt="0"/>
      <dgm:spPr/>
    </dgm:pt>
    <dgm:pt modelId="{4A079F29-A771-4D34-B8D2-E440B5730439}" type="pres">
      <dgm:prSet presAssocID="{0424E543-4F6A-4B1B-8732-D62CBAE88F69}" presName="tx2" presStyleLbl="revTx" presStyleIdx="3" presStyleCnt="4"/>
      <dgm:spPr/>
    </dgm:pt>
    <dgm:pt modelId="{064C0E1E-46C7-49C8-A759-0582EEF8DEB3}" type="pres">
      <dgm:prSet presAssocID="{0424E543-4F6A-4B1B-8732-D62CBAE88F69}" presName="vert2" presStyleCnt="0"/>
      <dgm:spPr/>
    </dgm:pt>
    <dgm:pt modelId="{9375277B-79DD-46F4-9396-8202139F5A56}" type="pres">
      <dgm:prSet presAssocID="{0424E543-4F6A-4B1B-8732-D62CBAE88F69}" presName="thinLine2b" presStyleLbl="callout" presStyleIdx="2" presStyleCnt="3"/>
      <dgm:spPr/>
    </dgm:pt>
    <dgm:pt modelId="{CF5B1415-D1B2-41AA-A1C4-9381E45DD25A}" type="pres">
      <dgm:prSet presAssocID="{0424E543-4F6A-4B1B-8732-D62CBAE88F69}" presName="vertSpace2b" presStyleCnt="0"/>
      <dgm:spPr/>
    </dgm:pt>
  </dgm:ptLst>
  <dgm:cxnLst>
    <dgm:cxn modelId="{29C93A0C-392C-4A02-850F-EA8777D16745}" type="presOf" srcId="{45E6630A-6DFD-4AF7-8583-53E5D38E2444}" destId="{BCB3FBDC-C326-4A50-BD5D-E24F0552D2E6}" srcOrd="0" destOrd="0" presId="urn:microsoft.com/office/officeart/2008/layout/LinedList"/>
    <dgm:cxn modelId="{8423F91D-5499-4F57-BC80-FB6404ED4225}" type="presOf" srcId="{D65A5DC3-84F9-432F-918C-DD5469476EA5}" destId="{1309F5E0-2A46-4EFD-8509-A692C022BAC0}" srcOrd="0" destOrd="0" presId="urn:microsoft.com/office/officeart/2008/layout/LinedList"/>
    <dgm:cxn modelId="{6F77DA28-8236-411B-AD4D-3D4FFAB155E7}" srcId="{3DA2B133-2F09-4885-8A31-859B35328F03}" destId="{0424E543-4F6A-4B1B-8732-D62CBAE88F69}" srcOrd="2" destOrd="0" parTransId="{E3084D7A-E6E9-4EBB-B9BB-B0F21EFD1212}" sibTransId="{452A786B-F8B6-4630-8782-7F87461FF5FF}"/>
    <dgm:cxn modelId="{5E1ACB62-5938-4F83-86BB-2C817EE89934}" srcId="{D65A5DC3-84F9-432F-918C-DD5469476EA5}" destId="{3DA2B133-2F09-4885-8A31-859B35328F03}" srcOrd="0" destOrd="0" parTransId="{F71EA07A-5AD5-4C40-9B6F-27BDF7F7337A}" sibTransId="{95170245-8CA8-41E8-BC93-71010F41384D}"/>
    <dgm:cxn modelId="{5C32F478-5A5D-4D14-A9CA-4AD87AAFCD90}" type="presOf" srcId="{0424E543-4F6A-4B1B-8732-D62CBAE88F69}" destId="{4A079F29-A771-4D34-B8D2-E440B5730439}" srcOrd="0" destOrd="0" presId="urn:microsoft.com/office/officeart/2008/layout/LinedList"/>
    <dgm:cxn modelId="{DA39B0BA-5579-4D41-8258-EBEB2884A999}" srcId="{3DA2B133-2F09-4885-8A31-859B35328F03}" destId="{4C1D7D39-F0B6-4B80-9814-3909975B06DC}" srcOrd="1" destOrd="0" parTransId="{05F63767-FD02-4CFA-AD2B-00EE9BE8FC98}" sibTransId="{EBA6DB36-2ABD-4BFC-9417-DC863717D4CF}"/>
    <dgm:cxn modelId="{C7E8D4C0-79AC-4D7C-85E9-B3FB39FA8CBB}" type="presOf" srcId="{4C1D7D39-F0B6-4B80-9814-3909975B06DC}" destId="{98C2322F-EA5B-43B1-AB80-3261FC554413}" srcOrd="0" destOrd="0" presId="urn:microsoft.com/office/officeart/2008/layout/LinedList"/>
    <dgm:cxn modelId="{CC6FA9DA-DC2B-41A9-AC15-CF89F478FB09}" type="presOf" srcId="{3DA2B133-2F09-4885-8A31-859B35328F03}" destId="{D95E9768-0CA9-4611-8A39-9FFD23DE5F68}" srcOrd="0" destOrd="0" presId="urn:microsoft.com/office/officeart/2008/layout/LinedList"/>
    <dgm:cxn modelId="{C429C8E5-3AFD-4986-B327-F05044E6F767}" srcId="{3DA2B133-2F09-4885-8A31-859B35328F03}" destId="{45E6630A-6DFD-4AF7-8583-53E5D38E2444}" srcOrd="0" destOrd="0" parTransId="{B930BA2A-4E80-46F2-8A23-3750CC4A6911}" sibTransId="{628F26A9-7B2F-4E73-8622-59669981AB26}"/>
    <dgm:cxn modelId="{64C52AFB-1E0E-4514-9747-2621B3B15BF6}" type="presParOf" srcId="{1309F5E0-2A46-4EFD-8509-A692C022BAC0}" destId="{13FFB1C9-2551-4374-970B-A5E054A5AB90}" srcOrd="0" destOrd="0" presId="urn:microsoft.com/office/officeart/2008/layout/LinedList"/>
    <dgm:cxn modelId="{2D83C2E1-B956-40A9-82BD-99C448A3AD99}" type="presParOf" srcId="{1309F5E0-2A46-4EFD-8509-A692C022BAC0}" destId="{1B68CA05-DC8A-43AB-933A-9BF6FF6846DA}" srcOrd="1" destOrd="0" presId="urn:microsoft.com/office/officeart/2008/layout/LinedList"/>
    <dgm:cxn modelId="{50234F0A-C910-4C52-837C-EC38F4BBE916}" type="presParOf" srcId="{1B68CA05-DC8A-43AB-933A-9BF6FF6846DA}" destId="{D95E9768-0CA9-4611-8A39-9FFD23DE5F68}" srcOrd="0" destOrd="0" presId="urn:microsoft.com/office/officeart/2008/layout/LinedList"/>
    <dgm:cxn modelId="{BEF4EA31-C577-491E-8E22-0A67247C2692}" type="presParOf" srcId="{1B68CA05-DC8A-43AB-933A-9BF6FF6846DA}" destId="{8901D426-59E7-4C68-98F2-07842E2E3069}" srcOrd="1" destOrd="0" presId="urn:microsoft.com/office/officeart/2008/layout/LinedList"/>
    <dgm:cxn modelId="{255ABF8F-AE45-4306-B39A-65706A5ECC73}" type="presParOf" srcId="{8901D426-59E7-4C68-98F2-07842E2E3069}" destId="{F98C86F0-E9D9-41DA-86FE-64978E5A77A1}" srcOrd="0" destOrd="0" presId="urn:microsoft.com/office/officeart/2008/layout/LinedList"/>
    <dgm:cxn modelId="{B4FEB8B8-DAC9-49B8-B890-D6A37A945C1E}" type="presParOf" srcId="{8901D426-59E7-4C68-98F2-07842E2E3069}" destId="{1329FAE1-2C6D-4CC4-A6FC-8982F3A4C046}" srcOrd="1" destOrd="0" presId="urn:microsoft.com/office/officeart/2008/layout/LinedList"/>
    <dgm:cxn modelId="{0B44AFD7-4683-43D2-B0B1-17470A76DB53}" type="presParOf" srcId="{1329FAE1-2C6D-4CC4-A6FC-8982F3A4C046}" destId="{C22DDBF7-0283-4365-A745-B580D311AAAC}" srcOrd="0" destOrd="0" presId="urn:microsoft.com/office/officeart/2008/layout/LinedList"/>
    <dgm:cxn modelId="{D8864D3C-331F-4051-8450-CCF266AC5675}" type="presParOf" srcId="{1329FAE1-2C6D-4CC4-A6FC-8982F3A4C046}" destId="{BCB3FBDC-C326-4A50-BD5D-E24F0552D2E6}" srcOrd="1" destOrd="0" presId="urn:microsoft.com/office/officeart/2008/layout/LinedList"/>
    <dgm:cxn modelId="{9CB14B82-0D8F-4A4A-9B4B-F17A4CD237C6}" type="presParOf" srcId="{1329FAE1-2C6D-4CC4-A6FC-8982F3A4C046}" destId="{64DE68B0-EC64-4E7E-BE7E-55CE4927BD6C}" srcOrd="2" destOrd="0" presId="urn:microsoft.com/office/officeart/2008/layout/LinedList"/>
    <dgm:cxn modelId="{2FDD6F0B-44AF-4AAA-9333-A90928080B55}" type="presParOf" srcId="{8901D426-59E7-4C68-98F2-07842E2E3069}" destId="{7F318E17-B768-4917-9ABD-3C300F04E707}" srcOrd="2" destOrd="0" presId="urn:microsoft.com/office/officeart/2008/layout/LinedList"/>
    <dgm:cxn modelId="{3C87B827-3DF7-4808-9620-FD5119707FEB}" type="presParOf" srcId="{8901D426-59E7-4C68-98F2-07842E2E3069}" destId="{970EF95E-35C0-454A-8B80-00AB4B28DA1E}" srcOrd="3" destOrd="0" presId="urn:microsoft.com/office/officeart/2008/layout/LinedList"/>
    <dgm:cxn modelId="{86796E80-AC39-4F1F-9B43-F1F5E10F132D}" type="presParOf" srcId="{8901D426-59E7-4C68-98F2-07842E2E3069}" destId="{0391BB79-07D7-464E-B947-9A77231665F3}" srcOrd="4" destOrd="0" presId="urn:microsoft.com/office/officeart/2008/layout/LinedList"/>
    <dgm:cxn modelId="{42546600-6ACA-431E-A09A-B86D314C68BE}" type="presParOf" srcId="{0391BB79-07D7-464E-B947-9A77231665F3}" destId="{DB120263-2B00-4275-A4C6-4A50385FEABD}" srcOrd="0" destOrd="0" presId="urn:microsoft.com/office/officeart/2008/layout/LinedList"/>
    <dgm:cxn modelId="{B22CFEDA-8367-4082-81DF-E1ECD86B8398}" type="presParOf" srcId="{0391BB79-07D7-464E-B947-9A77231665F3}" destId="{98C2322F-EA5B-43B1-AB80-3261FC554413}" srcOrd="1" destOrd="0" presId="urn:microsoft.com/office/officeart/2008/layout/LinedList"/>
    <dgm:cxn modelId="{2A3CB754-10DF-4B80-94D9-68EA8B982E12}" type="presParOf" srcId="{0391BB79-07D7-464E-B947-9A77231665F3}" destId="{E644D512-281B-46CE-BCCA-942B86A86EC2}" srcOrd="2" destOrd="0" presId="urn:microsoft.com/office/officeart/2008/layout/LinedList"/>
    <dgm:cxn modelId="{D87135C9-0AA4-451D-A15F-E12B9AD283CB}" type="presParOf" srcId="{8901D426-59E7-4C68-98F2-07842E2E3069}" destId="{4E6704E2-EAB9-4741-A1CD-E77EF0BB2698}" srcOrd="5" destOrd="0" presId="urn:microsoft.com/office/officeart/2008/layout/LinedList"/>
    <dgm:cxn modelId="{149C01DC-FB2F-408E-BB2B-929C072A79EA}" type="presParOf" srcId="{8901D426-59E7-4C68-98F2-07842E2E3069}" destId="{176860EB-C656-45D3-9270-BC9394DA2F55}" srcOrd="6" destOrd="0" presId="urn:microsoft.com/office/officeart/2008/layout/LinedList"/>
    <dgm:cxn modelId="{0B746B71-AC54-4C5E-AC3D-A95757F81B2D}" type="presParOf" srcId="{8901D426-59E7-4C68-98F2-07842E2E3069}" destId="{2518CA6D-51EA-4F5A-A8DB-6D70105DE68E}" srcOrd="7" destOrd="0" presId="urn:microsoft.com/office/officeart/2008/layout/LinedList"/>
    <dgm:cxn modelId="{8A762FE6-7122-4681-B80C-172BF8720D2E}" type="presParOf" srcId="{2518CA6D-51EA-4F5A-A8DB-6D70105DE68E}" destId="{2BD79DE5-6F98-428D-8D25-39C85C943E85}" srcOrd="0" destOrd="0" presId="urn:microsoft.com/office/officeart/2008/layout/LinedList"/>
    <dgm:cxn modelId="{A77B6E01-E313-45A2-B23C-6F499573BE18}" type="presParOf" srcId="{2518CA6D-51EA-4F5A-A8DB-6D70105DE68E}" destId="{4A079F29-A771-4D34-B8D2-E440B5730439}" srcOrd="1" destOrd="0" presId="urn:microsoft.com/office/officeart/2008/layout/LinedList"/>
    <dgm:cxn modelId="{C65CF79E-36F8-4B67-88F2-D9216D248FD4}" type="presParOf" srcId="{2518CA6D-51EA-4F5A-A8DB-6D70105DE68E}" destId="{064C0E1E-46C7-49C8-A759-0582EEF8DEB3}" srcOrd="2" destOrd="0" presId="urn:microsoft.com/office/officeart/2008/layout/LinedList"/>
    <dgm:cxn modelId="{14BF6F77-F729-4387-A062-26CBDFC59125}" type="presParOf" srcId="{8901D426-59E7-4C68-98F2-07842E2E3069}" destId="{9375277B-79DD-46F4-9396-8202139F5A56}" srcOrd="8" destOrd="0" presId="urn:microsoft.com/office/officeart/2008/layout/LinedList"/>
    <dgm:cxn modelId="{A6819A6F-A141-44C9-953E-D8BD97361028}" type="presParOf" srcId="{8901D426-59E7-4C68-98F2-07842E2E3069}" destId="{CF5B1415-D1B2-41AA-A1C4-9381E45DD25A}" srcOrd="9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9A50FEF-17A0-46CF-B9FD-372F7D6419E5}" type="doc">
      <dgm:prSet loTypeId="urn:microsoft.com/office/officeart/2005/8/layout/hProcess4" loCatId="process" qsTypeId="urn:microsoft.com/office/officeart/2005/8/quickstyle/simple3" qsCatId="simple" csTypeId="urn:microsoft.com/office/officeart/2005/8/colors/accent1_2" csCatId="accent1"/>
      <dgm:spPr/>
      <dgm:t>
        <a:bodyPr/>
        <a:lstStyle/>
        <a:p>
          <a:endParaRPr lang="es-AR"/>
        </a:p>
      </dgm:t>
    </dgm:pt>
    <dgm:pt modelId="{E286B38F-25DA-4FDA-BF94-C4A8016A44A7}">
      <dgm:prSet/>
      <dgm:spPr/>
      <dgm:t>
        <a:bodyPr/>
        <a:lstStyle/>
        <a:p>
          <a:pPr rtl="0"/>
          <a:r>
            <a:rPr lang="es-MX" dirty="0"/>
            <a:t>Constantes de carácter.</a:t>
          </a:r>
          <a:endParaRPr lang="es-AR" dirty="0"/>
        </a:p>
      </dgm:t>
    </dgm:pt>
    <dgm:pt modelId="{2CC8728B-4574-4C9A-A068-C1DA5388C818}" type="parTrans" cxnId="{1A807FFA-7B99-4976-A119-D2E18A3A466F}">
      <dgm:prSet/>
      <dgm:spPr/>
      <dgm:t>
        <a:bodyPr/>
        <a:lstStyle/>
        <a:p>
          <a:endParaRPr lang="es-AR"/>
        </a:p>
      </dgm:t>
    </dgm:pt>
    <dgm:pt modelId="{4431A445-FC19-49E7-A1F8-869C5F8BD806}" type="sibTrans" cxnId="{1A807FFA-7B99-4976-A119-D2E18A3A466F}">
      <dgm:prSet/>
      <dgm:spPr/>
      <dgm:t>
        <a:bodyPr/>
        <a:lstStyle/>
        <a:p>
          <a:endParaRPr lang="es-AR"/>
        </a:p>
      </dgm:t>
    </dgm:pt>
    <dgm:pt modelId="{D43BA69F-8840-4562-A775-0E491B432B23}">
      <dgm:prSet/>
      <dgm:spPr/>
      <dgm:t>
        <a:bodyPr/>
        <a:lstStyle/>
        <a:p>
          <a:pPr rtl="0"/>
          <a:r>
            <a:rPr lang="es-MX" b="1"/>
            <a:t>Ej. ‘a’, ‘0’, ‘\0x5’, ‘\0’, ‘\n’, ‘\t’, ‘$’, ’\\’, NULL</a:t>
          </a:r>
          <a:endParaRPr lang="es-AR"/>
        </a:p>
      </dgm:t>
    </dgm:pt>
    <dgm:pt modelId="{823A5FAD-D4FE-4153-B8AB-65BB1156789E}" type="parTrans" cxnId="{13E26840-85A0-4F74-A6B3-A27D065AF5C2}">
      <dgm:prSet/>
      <dgm:spPr/>
      <dgm:t>
        <a:bodyPr/>
        <a:lstStyle/>
        <a:p>
          <a:endParaRPr lang="es-AR"/>
        </a:p>
      </dgm:t>
    </dgm:pt>
    <dgm:pt modelId="{034E40A5-0F25-45FB-9929-117C7D4BA893}" type="sibTrans" cxnId="{13E26840-85A0-4F74-A6B3-A27D065AF5C2}">
      <dgm:prSet/>
      <dgm:spPr/>
      <dgm:t>
        <a:bodyPr/>
        <a:lstStyle/>
        <a:p>
          <a:endParaRPr lang="es-AR"/>
        </a:p>
      </dgm:t>
    </dgm:pt>
    <dgm:pt modelId="{3E822535-4DA4-484A-B3E4-31AA148EF174}">
      <dgm:prSet/>
      <dgm:spPr/>
      <dgm:t>
        <a:bodyPr/>
        <a:lstStyle/>
        <a:p>
          <a:pPr rtl="0"/>
          <a:r>
            <a:rPr lang="es-MX"/>
            <a:t>Constantes enteras.</a:t>
          </a:r>
          <a:endParaRPr lang="es-AR"/>
        </a:p>
      </dgm:t>
    </dgm:pt>
    <dgm:pt modelId="{A52F140F-C604-48BC-99D2-C1464D089D40}" type="parTrans" cxnId="{14196B29-4070-42CC-8E21-1ACCBDF031D7}">
      <dgm:prSet/>
      <dgm:spPr/>
      <dgm:t>
        <a:bodyPr/>
        <a:lstStyle/>
        <a:p>
          <a:endParaRPr lang="es-AR"/>
        </a:p>
      </dgm:t>
    </dgm:pt>
    <dgm:pt modelId="{493EDF6E-66E3-482E-A2CF-8525127481CF}" type="sibTrans" cxnId="{14196B29-4070-42CC-8E21-1ACCBDF031D7}">
      <dgm:prSet/>
      <dgm:spPr/>
      <dgm:t>
        <a:bodyPr/>
        <a:lstStyle/>
        <a:p>
          <a:endParaRPr lang="es-AR"/>
        </a:p>
      </dgm:t>
    </dgm:pt>
    <dgm:pt modelId="{E3C9B46C-E57D-4A16-9D29-8D3D77D340B6}">
      <dgm:prSet/>
      <dgm:spPr/>
      <dgm:t>
        <a:bodyPr/>
        <a:lstStyle/>
        <a:p>
          <a:pPr rtl="0"/>
          <a:r>
            <a:rPr lang="es-MX" b="1"/>
            <a:t>Ej. 5, +5, -5, \05, \0x5, 5L, 5U, 5lu, etc.</a:t>
          </a:r>
          <a:endParaRPr lang="es-AR"/>
        </a:p>
      </dgm:t>
    </dgm:pt>
    <dgm:pt modelId="{DA9DC23C-0A0D-4F42-8B30-66B58BA31240}" type="parTrans" cxnId="{1AA35E2B-75A0-43DC-A887-1EE523E0C9F6}">
      <dgm:prSet/>
      <dgm:spPr/>
      <dgm:t>
        <a:bodyPr/>
        <a:lstStyle/>
        <a:p>
          <a:endParaRPr lang="es-AR"/>
        </a:p>
      </dgm:t>
    </dgm:pt>
    <dgm:pt modelId="{83589FB5-C76D-476A-9DC4-8CA167651388}" type="sibTrans" cxnId="{1AA35E2B-75A0-43DC-A887-1EE523E0C9F6}">
      <dgm:prSet/>
      <dgm:spPr/>
      <dgm:t>
        <a:bodyPr/>
        <a:lstStyle/>
        <a:p>
          <a:endParaRPr lang="es-AR"/>
        </a:p>
      </dgm:t>
    </dgm:pt>
    <dgm:pt modelId="{6C4B5A07-FAD3-4800-8339-06D90AF1F6CC}">
      <dgm:prSet/>
      <dgm:spPr/>
      <dgm:t>
        <a:bodyPr/>
        <a:lstStyle/>
        <a:p>
          <a:pPr rtl="0"/>
          <a:r>
            <a:rPr lang="es-MX"/>
            <a:t>Constantes reales.</a:t>
          </a:r>
          <a:endParaRPr lang="es-AR"/>
        </a:p>
      </dgm:t>
    </dgm:pt>
    <dgm:pt modelId="{44EF56BB-33CC-4443-B9A8-66D2C1D8CF89}" type="parTrans" cxnId="{2A174D18-5F00-4B8F-B359-020F8C15F691}">
      <dgm:prSet/>
      <dgm:spPr/>
      <dgm:t>
        <a:bodyPr/>
        <a:lstStyle/>
        <a:p>
          <a:endParaRPr lang="es-AR"/>
        </a:p>
      </dgm:t>
    </dgm:pt>
    <dgm:pt modelId="{594652D6-E751-48ED-A96C-74707D49670A}" type="sibTrans" cxnId="{2A174D18-5F00-4B8F-B359-020F8C15F691}">
      <dgm:prSet/>
      <dgm:spPr/>
      <dgm:t>
        <a:bodyPr/>
        <a:lstStyle/>
        <a:p>
          <a:endParaRPr lang="es-AR"/>
        </a:p>
      </dgm:t>
    </dgm:pt>
    <dgm:pt modelId="{80E39D46-123F-4002-873B-ABF6A8C85F9B}">
      <dgm:prSet/>
      <dgm:spPr/>
      <dgm:t>
        <a:bodyPr/>
        <a:lstStyle/>
        <a:p>
          <a:pPr rtl="0"/>
          <a:r>
            <a:rPr lang="es-MX" b="1"/>
            <a:t>Ej. 0.5f, 0.5, 5e-01f, 5.0e-01, (float)5, etc. </a:t>
          </a:r>
          <a:endParaRPr lang="es-AR"/>
        </a:p>
      </dgm:t>
    </dgm:pt>
    <dgm:pt modelId="{A8F69731-182C-47DD-8FC5-6FAD8B4164C8}" type="parTrans" cxnId="{60E43AE2-D58F-423D-A77F-1775BE312188}">
      <dgm:prSet/>
      <dgm:spPr/>
      <dgm:t>
        <a:bodyPr/>
        <a:lstStyle/>
        <a:p>
          <a:endParaRPr lang="es-AR"/>
        </a:p>
      </dgm:t>
    </dgm:pt>
    <dgm:pt modelId="{9DF6D30D-68E4-4E91-B751-030457A39F42}" type="sibTrans" cxnId="{60E43AE2-D58F-423D-A77F-1775BE312188}">
      <dgm:prSet/>
      <dgm:spPr/>
      <dgm:t>
        <a:bodyPr/>
        <a:lstStyle/>
        <a:p>
          <a:endParaRPr lang="es-AR"/>
        </a:p>
      </dgm:t>
    </dgm:pt>
    <dgm:pt modelId="{484EFCE8-39D4-4831-B27F-9B6AE40E2D89}">
      <dgm:prSet/>
      <dgm:spPr/>
      <dgm:t>
        <a:bodyPr/>
        <a:lstStyle/>
        <a:p>
          <a:pPr rtl="0"/>
          <a:r>
            <a:rPr lang="es-MX"/>
            <a:t>Constantes de texto (Cadenas o “Strings”)</a:t>
          </a:r>
          <a:endParaRPr lang="es-AR"/>
        </a:p>
      </dgm:t>
    </dgm:pt>
    <dgm:pt modelId="{2E9D4C29-3B0A-41F3-A1F6-0052222A175D}" type="parTrans" cxnId="{0F59B3E4-47B1-465E-8659-1A9F75B425CC}">
      <dgm:prSet/>
      <dgm:spPr/>
      <dgm:t>
        <a:bodyPr/>
        <a:lstStyle/>
        <a:p>
          <a:endParaRPr lang="es-AR"/>
        </a:p>
      </dgm:t>
    </dgm:pt>
    <dgm:pt modelId="{FD28195E-8F29-4703-839A-99C8BBD6B458}" type="sibTrans" cxnId="{0F59B3E4-47B1-465E-8659-1A9F75B425CC}">
      <dgm:prSet/>
      <dgm:spPr/>
      <dgm:t>
        <a:bodyPr/>
        <a:lstStyle/>
        <a:p>
          <a:endParaRPr lang="es-AR"/>
        </a:p>
      </dgm:t>
    </dgm:pt>
    <dgm:pt modelId="{BA215808-2E90-4BE6-8897-6D20E481D1CE}">
      <dgm:prSet/>
      <dgm:spPr/>
      <dgm:t>
        <a:bodyPr/>
        <a:lstStyle/>
        <a:p>
          <a:pPr rtl="0"/>
          <a:r>
            <a:rPr lang="es-MX" b="1"/>
            <a:t>“Esto es una cadena…”</a:t>
          </a:r>
          <a:endParaRPr lang="es-AR"/>
        </a:p>
      </dgm:t>
    </dgm:pt>
    <dgm:pt modelId="{92DCE946-81D7-43AC-BA9F-3E6BF79E4E53}" type="parTrans" cxnId="{191CFF78-87E4-4CE6-AE13-B7A52BDAE988}">
      <dgm:prSet/>
      <dgm:spPr/>
      <dgm:t>
        <a:bodyPr/>
        <a:lstStyle/>
        <a:p>
          <a:endParaRPr lang="es-AR"/>
        </a:p>
      </dgm:t>
    </dgm:pt>
    <dgm:pt modelId="{96A63754-94BB-4F7C-A11B-D492B5012E2D}" type="sibTrans" cxnId="{191CFF78-87E4-4CE6-AE13-B7A52BDAE988}">
      <dgm:prSet/>
      <dgm:spPr/>
      <dgm:t>
        <a:bodyPr/>
        <a:lstStyle/>
        <a:p>
          <a:endParaRPr lang="es-AR"/>
        </a:p>
      </dgm:t>
    </dgm:pt>
    <dgm:pt modelId="{0A667BB7-C728-4B49-A666-347EC8911CC6}" type="pres">
      <dgm:prSet presAssocID="{A9A50FEF-17A0-46CF-B9FD-372F7D6419E5}" presName="Name0" presStyleCnt="0">
        <dgm:presLayoutVars>
          <dgm:dir/>
          <dgm:animLvl val="lvl"/>
          <dgm:resizeHandles val="exact"/>
        </dgm:presLayoutVars>
      </dgm:prSet>
      <dgm:spPr/>
    </dgm:pt>
    <dgm:pt modelId="{B204C6CF-A226-49A5-8303-76210D36128C}" type="pres">
      <dgm:prSet presAssocID="{A9A50FEF-17A0-46CF-B9FD-372F7D6419E5}" presName="tSp" presStyleCnt="0"/>
      <dgm:spPr/>
    </dgm:pt>
    <dgm:pt modelId="{91E5CEC0-F8BF-4926-9D0F-76D61A15ABA2}" type="pres">
      <dgm:prSet presAssocID="{A9A50FEF-17A0-46CF-B9FD-372F7D6419E5}" presName="bSp" presStyleCnt="0"/>
      <dgm:spPr/>
    </dgm:pt>
    <dgm:pt modelId="{14128B89-7C71-4B86-B403-BDA2173F703E}" type="pres">
      <dgm:prSet presAssocID="{A9A50FEF-17A0-46CF-B9FD-372F7D6419E5}" presName="process" presStyleCnt="0"/>
      <dgm:spPr/>
    </dgm:pt>
    <dgm:pt modelId="{ACF3A152-881B-4A06-B5B7-53FB5BB3E316}" type="pres">
      <dgm:prSet presAssocID="{E286B38F-25DA-4FDA-BF94-C4A8016A44A7}" presName="composite1" presStyleCnt="0"/>
      <dgm:spPr/>
    </dgm:pt>
    <dgm:pt modelId="{C5F251D0-2A2B-467C-88EC-349EAD30ABF8}" type="pres">
      <dgm:prSet presAssocID="{E286B38F-25DA-4FDA-BF94-C4A8016A44A7}" presName="dummyNode1" presStyleLbl="node1" presStyleIdx="0" presStyleCnt="4"/>
      <dgm:spPr/>
    </dgm:pt>
    <dgm:pt modelId="{74D229DE-24D7-4EC5-94E8-2191DEBDF55A}" type="pres">
      <dgm:prSet presAssocID="{E286B38F-25DA-4FDA-BF94-C4A8016A44A7}" presName="childNode1" presStyleLbl="bgAcc1" presStyleIdx="0" presStyleCnt="4">
        <dgm:presLayoutVars>
          <dgm:bulletEnabled val="1"/>
        </dgm:presLayoutVars>
      </dgm:prSet>
      <dgm:spPr/>
    </dgm:pt>
    <dgm:pt modelId="{222C621A-1BF0-4268-96C9-7805D6245988}" type="pres">
      <dgm:prSet presAssocID="{E286B38F-25DA-4FDA-BF94-C4A8016A44A7}" presName="childNode1tx" presStyleLbl="bgAcc1" presStyleIdx="0" presStyleCnt="4">
        <dgm:presLayoutVars>
          <dgm:bulletEnabled val="1"/>
        </dgm:presLayoutVars>
      </dgm:prSet>
      <dgm:spPr/>
    </dgm:pt>
    <dgm:pt modelId="{F77FAE41-AE0F-4A2D-8026-E94F3FA2494A}" type="pres">
      <dgm:prSet presAssocID="{E286B38F-25DA-4FDA-BF94-C4A8016A44A7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E1033D1D-A356-4CDA-8A24-8B8008524EB2}" type="pres">
      <dgm:prSet presAssocID="{E286B38F-25DA-4FDA-BF94-C4A8016A44A7}" presName="connSite1" presStyleCnt="0"/>
      <dgm:spPr/>
    </dgm:pt>
    <dgm:pt modelId="{F7417822-3DA8-48CA-9337-FEC6F7BDE71D}" type="pres">
      <dgm:prSet presAssocID="{4431A445-FC19-49E7-A1F8-869C5F8BD806}" presName="Name9" presStyleLbl="sibTrans2D1" presStyleIdx="0" presStyleCnt="3"/>
      <dgm:spPr/>
    </dgm:pt>
    <dgm:pt modelId="{5D89954A-AE02-4399-8022-9A96F124FA38}" type="pres">
      <dgm:prSet presAssocID="{3E822535-4DA4-484A-B3E4-31AA148EF174}" presName="composite2" presStyleCnt="0"/>
      <dgm:spPr/>
    </dgm:pt>
    <dgm:pt modelId="{28D8D2C5-FE3E-4C81-82EA-FC9A9FD0BB50}" type="pres">
      <dgm:prSet presAssocID="{3E822535-4DA4-484A-B3E4-31AA148EF174}" presName="dummyNode2" presStyleLbl="node1" presStyleIdx="0" presStyleCnt="4"/>
      <dgm:spPr/>
    </dgm:pt>
    <dgm:pt modelId="{C964C5A4-D5BB-4D6C-8E20-D850EF61C32C}" type="pres">
      <dgm:prSet presAssocID="{3E822535-4DA4-484A-B3E4-31AA148EF174}" presName="childNode2" presStyleLbl="bgAcc1" presStyleIdx="1" presStyleCnt="4">
        <dgm:presLayoutVars>
          <dgm:bulletEnabled val="1"/>
        </dgm:presLayoutVars>
      </dgm:prSet>
      <dgm:spPr/>
    </dgm:pt>
    <dgm:pt modelId="{96AF65B6-CEAD-4F2A-ACFB-ED513DC000D7}" type="pres">
      <dgm:prSet presAssocID="{3E822535-4DA4-484A-B3E4-31AA148EF174}" presName="childNode2tx" presStyleLbl="bgAcc1" presStyleIdx="1" presStyleCnt="4">
        <dgm:presLayoutVars>
          <dgm:bulletEnabled val="1"/>
        </dgm:presLayoutVars>
      </dgm:prSet>
      <dgm:spPr/>
    </dgm:pt>
    <dgm:pt modelId="{43FF19C1-731C-402F-823B-B8825D01FB98}" type="pres">
      <dgm:prSet presAssocID="{3E822535-4DA4-484A-B3E4-31AA148EF174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F1434B24-14F8-4EFB-9F9B-8593CC61FEEA}" type="pres">
      <dgm:prSet presAssocID="{3E822535-4DA4-484A-B3E4-31AA148EF174}" presName="connSite2" presStyleCnt="0"/>
      <dgm:spPr/>
    </dgm:pt>
    <dgm:pt modelId="{A2ADB7C4-A5F7-4F52-89A5-FE2F8294259A}" type="pres">
      <dgm:prSet presAssocID="{493EDF6E-66E3-482E-A2CF-8525127481CF}" presName="Name18" presStyleLbl="sibTrans2D1" presStyleIdx="1" presStyleCnt="3"/>
      <dgm:spPr/>
    </dgm:pt>
    <dgm:pt modelId="{D99D5DC2-606E-4CC9-A7D6-0F122C788547}" type="pres">
      <dgm:prSet presAssocID="{6C4B5A07-FAD3-4800-8339-06D90AF1F6CC}" presName="composite1" presStyleCnt="0"/>
      <dgm:spPr/>
    </dgm:pt>
    <dgm:pt modelId="{369ED889-BA23-4092-9873-00785EBE364D}" type="pres">
      <dgm:prSet presAssocID="{6C4B5A07-FAD3-4800-8339-06D90AF1F6CC}" presName="dummyNode1" presStyleLbl="node1" presStyleIdx="1" presStyleCnt="4"/>
      <dgm:spPr/>
    </dgm:pt>
    <dgm:pt modelId="{E714B1E9-B6E6-4916-A8A8-B7850CEE8A8A}" type="pres">
      <dgm:prSet presAssocID="{6C4B5A07-FAD3-4800-8339-06D90AF1F6CC}" presName="childNode1" presStyleLbl="bgAcc1" presStyleIdx="2" presStyleCnt="4">
        <dgm:presLayoutVars>
          <dgm:bulletEnabled val="1"/>
        </dgm:presLayoutVars>
      </dgm:prSet>
      <dgm:spPr/>
    </dgm:pt>
    <dgm:pt modelId="{7E2FD818-4FA9-4D0A-9C71-E12F779305B5}" type="pres">
      <dgm:prSet presAssocID="{6C4B5A07-FAD3-4800-8339-06D90AF1F6CC}" presName="childNode1tx" presStyleLbl="bgAcc1" presStyleIdx="2" presStyleCnt="4">
        <dgm:presLayoutVars>
          <dgm:bulletEnabled val="1"/>
        </dgm:presLayoutVars>
      </dgm:prSet>
      <dgm:spPr/>
    </dgm:pt>
    <dgm:pt modelId="{1D0DE687-2078-4901-B52B-72964C83A067}" type="pres">
      <dgm:prSet presAssocID="{6C4B5A07-FAD3-4800-8339-06D90AF1F6CC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6EF699E3-AED0-4BB0-B6A8-C5980FED67F0}" type="pres">
      <dgm:prSet presAssocID="{6C4B5A07-FAD3-4800-8339-06D90AF1F6CC}" presName="connSite1" presStyleCnt="0"/>
      <dgm:spPr/>
    </dgm:pt>
    <dgm:pt modelId="{E5DD099C-9E27-48FF-A041-250CCA83613E}" type="pres">
      <dgm:prSet presAssocID="{594652D6-E751-48ED-A96C-74707D49670A}" presName="Name9" presStyleLbl="sibTrans2D1" presStyleIdx="2" presStyleCnt="3"/>
      <dgm:spPr/>
    </dgm:pt>
    <dgm:pt modelId="{68E95662-1FC3-4086-8EE2-A594EB8F0639}" type="pres">
      <dgm:prSet presAssocID="{484EFCE8-39D4-4831-B27F-9B6AE40E2D89}" presName="composite2" presStyleCnt="0"/>
      <dgm:spPr/>
    </dgm:pt>
    <dgm:pt modelId="{D915AC94-5AFF-45CC-BE05-C6B05D32D60A}" type="pres">
      <dgm:prSet presAssocID="{484EFCE8-39D4-4831-B27F-9B6AE40E2D89}" presName="dummyNode2" presStyleLbl="node1" presStyleIdx="2" presStyleCnt="4"/>
      <dgm:spPr/>
    </dgm:pt>
    <dgm:pt modelId="{F4CC4BD3-615C-4382-9278-F108789D69F5}" type="pres">
      <dgm:prSet presAssocID="{484EFCE8-39D4-4831-B27F-9B6AE40E2D89}" presName="childNode2" presStyleLbl="bgAcc1" presStyleIdx="3" presStyleCnt="4">
        <dgm:presLayoutVars>
          <dgm:bulletEnabled val="1"/>
        </dgm:presLayoutVars>
      </dgm:prSet>
      <dgm:spPr/>
    </dgm:pt>
    <dgm:pt modelId="{D09D30F0-D64C-483A-A076-0616C65D42FB}" type="pres">
      <dgm:prSet presAssocID="{484EFCE8-39D4-4831-B27F-9B6AE40E2D89}" presName="childNode2tx" presStyleLbl="bgAcc1" presStyleIdx="3" presStyleCnt="4">
        <dgm:presLayoutVars>
          <dgm:bulletEnabled val="1"/>
        </dgm:presLayoutVars>
      </dgm:prSet>
      <dgm:spPr/>
    </dgm:pt>
    <dgm:pt modelId="{B2BA3C3C-1C71-410C-B9D0-05D3CCE2D115}" type="pres">
      <dgm:prSet presAssocID="{484EFCE8-39D4-4831-B27F-9B6AE40E2D89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AA8719F9-0EB1-4509-994E-9D511C0ABA54}" type="pres">
      <dgm:prSet presAssocID="{484EFCE8-39D4-4831-B27F-9B6AE40E2D89}" presName="connSite2" presStyleCnt="0"/>
      <dgm:spPr/>
    </dgm:pt>
  </dgm:ptLst>
  <dgm:cxnLst>
    <dgm:cxn modelId="{2AC75301-D668-4F60-BDE6-A2D24FE32865}" type="presOf" srcId="{6C4B5A07-FAD3-4800-8339-06D90AF1F6CC}" destId="{1D0DE687-2078-4901-B52B-72964C83A067}" srcOrd="0" destOrd="0" presId="urn:microsoft.com/office/officeart/2005/8/layout/hProcess4"/>
    <dgm:cxn modelId="{2A174D18-5F00-4B8F-B359-020F8C15F691}" srcId="{A9A50FEF-17A0-46CF-B9FD-372F7D6419E5}" destId="{6C4B5A07-FAD3-4800-8339-06D90AF1F6CC}" srcOrd="2" destOrd="0" parTransId="{44EF56BB-33CC-4443-B9A8-66D2C1D8CF89}" sibTransId="{594652D6-E751-48ED-A96C-74707D49670A}"/>
    <dgm:cxn modelId="{A5A86627-9285-4D60-885E-A92E92DB3CB1}" type="presOf" srcId="{BA215808-2E90-4BE6-8897-6D20E481D1CE}" destId="{F4CC4BD3-615C-4382-9278-F108789D69F5}" srcOrd="0" destOrd="0" presId="urn:microsoft.com/office/officeart/2005/8/layout/hProcess4"/>
    <dgm:cxn modelId="{14196B29-4070-42CC-8E21-1ACCBDF031D7}" srcId="{A9A50FEF-17A0-46CF-B9FD-372F7D6419E5}" destId="{3E822535-4DA4-484A-B3E4-31AA148EF174}" srcOrd="1" destOrd="0" parTransId="{A52F140F-C604-48BC-99D2-C1464D089D40}" sibTransId="{493EDF6E-66E3-482E-A2CF-8525127481CF}"/>
    <dgm:cxn modelId="{1AA35E2B-75A0-43DC-A887-1EE523E0C9F6}" srcId="{3E822535-4DA4-484A-B3E4-31AA148EF174}" destId="{E3C9B46C-E57D-4A16-9D29-8D3D77D340B6}" srcOrd="0" destOrd="0" parTransId="{DA9DC23C-0A0D-4F42-8B30-66B58BA31240}" sibTransId="{83589FB5-C76D-476A-9DC4-8CA167651388}"/>
    <dgm:cxn modelId="{13E26840-85A0-4F74-A6B3-A27D065AF5C2}" srcId="{E286B38F-25DA-4FDA-BF94-C4A8016A44A7}" destId="{D43BA69F-8840-4562-A775-0E491B432B23}" srcOrd="0" destOrd="0" parTransId="{823A5FAD-D4FE-4153-B8AB-65BB1156789E}" sibTransId="{034E40A5-0F25-45FB-9929-117C7D4BA893}"/>
    <dgm:cxn modelId="{4A28185C-BAE6-45D9-A173-ECE442EC9472}" type="presOf" srcId="{594652D6-E751-48ED-A96C-74707D49670A}" destId="{E5DD099C-9E27-48FF-A041-250CCA83613E}" srcOrd="0" destOrd="0" presId="urn:microsoft.com/office/officeart/2005/8/layout/hProcess4"/>
    <dgm:cxn modelId="{B09B3E43-F7AD-49BA-BE4C-7B0D84BD736D}" type="presOf" srcId="{4431A445-FC19-49E7-A1F8-869C5F8BD806}" destId="{F7417822-3DA8-48CA-9337-FEC6F7BDE71D}" srcOrd="0" destOrd="0" presId="urn:microsoft.com/office/officeart/2005/8/layout/hProcess4"/>
    <dgm:cxn modelId="{010A4E44-5012-4ECB-88D9-58858E6EBB3A}" type="presOf" srcId="{484EFCE8-39D4-4831-B27F-9B6AE40E2D89}" destId="{B2BA3C3C-1C71-410C-B9D0-05D3CCE2D115}" srcOrd="0" destOrd="0" presId="urn:microsoft.com/office/officeart/2005/8/layout/hProcess4"/>
    <dgm:cxn modelId="{690F9269-7E21-47DC-8452-FF6297A19E00}" type="presOf" srcId="{A9A50FEF-17A0-46CF-B9FD-372F7D6419E5}" destId="{0A667BB7-C728-4B49-A666-347EC8911CC6}" srcOrd="0" destOrd="0" presId="urn:microsoft.com/office/officeart/2005/8/layout/hProcess4"/>
    <dgm:cxn modelId="{2E2D3C50-2D62-417A-81DA-A09387ACD587}" type="presOf" srcId="{E3C9B46C-E57D-4A16-9D29-8D3D77D340B6}" destId="{C964C5A4-D5BB-4D6C-8E20-D850EF61C32C}" srcOrd="0" destOrd="0" presId="urn:microsoft.com/office/officeart/2005/8/layout/hProcess4"/>
    <dgm:cxn modelId="{191CFF78-87E4-4CE6-AE13-B7A52BDAE988}" srcId="{484EFCE8-39D4-4831-B27F-9B6AE40E2D89}" destId="{BA215808-2E90-4BE6-8897-6D20E481D1CE}" srcOrd="0" destOrd="0" parTransId="{92DCE946-81D7-43AC-BA9F-3E6BF79E4E53}" sibTransId="{96A63754-94BB-4F7C-A11B-D492B5012E2D}"/>
    <dgm:cxn modelId="{7659F182-705E-4F98-9D70-3E6A528ED597}" type="presOf" srcId="{D43BA69F-8840-4562-A775-0E491B432B23}" destId="{74D229DE-24D7-4EC5-94E8-2191DEBDF55A}" srcOrd="0" destOrd="0" presId="urn:microsoft.com/office/officeart/2005/8/layout/hProcess4"/>
    <dgm:cxn modelId="{D58A2C89-21C6-4A67-A584-8E8A906CF043}" type="presOf" srcId="{493EDF6E-66E3-482E-A2CF-8525127481CF}" destId="{A2ADB7C4-A5F7-4F52-89A5-FE2F8294259A}" srcOrd="0" destOrd="0" presId="urn:microsoft.com/office/officeart/2005/8/layout/hProcess4"/>
    <dgm:cxn modelId="{B7C5BB8C-6577-48CE-A88A-91CCDD0E8A82}" type="presOf" srcId="{80E39D46-123F-4002-873B-ABF6A8C85F9B}" destId="{7E2FD818-4FA9-4D0A-9C71-E12F779305B5}" srcOrd="1" destOrd="0" presId="urn:microsoft.com/office/officeart/2005/8/layout/hProcess4"/>
    <dgm:cxn modelId="{FE43BCA0-4082-42B1-B629-A0205D893B95}" type="presOf" srcId="{D43BA69F-8840-4562-A775-0E491B432B23}" destId="{222C621A-1BF0-4268-96C9-7805D6245988}" srcOrd="1" destOrd="0" presId="urn:microsoft.com/office/officeart/2005/8/layout/hProcess4"/>
    <dgm:cxn modelId="{BD8AE1B7-DCD6-4D4A-B22A-8F3D4C72654E}" type="presOf" srcId="{3E822535-4DA4-484A-B3E4-31AA148EF174}" destId="{43FF19C1-731C-402F-823B-B8825D01FB98}" srcOrd="0" destOrd="0" presId="urn:microsoft.com/office/officeart/2005/8/layout/hProcess4"/>
    <dgm:cxn modelId="{27BFCAD9-6338-45DB-9064-98D3FE0785CD}" type="presOf" srcId="{80E39D46-123F-4002-873B-ABF6A8C85F9B}" destId="{E714B1E9-B6E6-4916-A8A8-B7850CEE8A8A}" srcOrd="0" destOrd="0" presId="urn:microsoft.com/office/officeart/2005/8/layout/hProcess4"/>
    <dgm:cxn modelId="{60E43AE2-D58F-423D-A77F-1775BE312188}" srcId="{6C4B5A07-FAD3-4800-8339-06D90AF1F6CC}" destId="{80E39D46-123F-4002-873B-ABF6A8C85F9B}" srcOrd="0" destOrd="0" parTransId="{A8F69731-182C-47DD-8FC5-6FAD8B4164C8}" sibTransId="{9DF6D30D-68E4-4E91-B751-030457A39F42}"/>
    <dgm:cxn modelId="{0F59B3E4-47B1-465E-8659-1A9F75B425CC}" srcId="{A9A50FEF-17A0-46CF-B9FD-372F7D6419E5}" destId="{484EFCE8-39D4-4831-B27F-9B6AE40E2D89}" srcOrd="3" destOrd="0" parTransId="{2E9D4C29-3B0A-41F3-A1F6-0052222A175D}" sibTransId="{FD28195E-8F29-4703-839A-99C8BBD6B458}"/>
    <dgm:cxn modelId="{AD2C53F8-24CF-4CDA-8B0E-5B04FB1ABA85}" type="presOf" srcId="{BA215808-2E90-4BE6-8897-6D20E481D1CE}" destId="{D09D30F0-D64C-483A-A076-0616C65D42FB}" srcOrd="1" destOrd="0" presId="urn:microsoft.com/office/officeart/2005/8/layout/hProcess4"/>
    <dgm:cxn modelId="{D64EF7F8-C1FE-432C-879F-66FF14D70A9A}" type="presOf" srcId="{E3C9B46C-E57D-4A16-9D29-8D3D77D340B6}" destId="{96AF65B6-CEAD-4F2A-ACFB-ED513DC000D7}" srcOrd="1" destOrd="0" presId="urn:microsoft.com/office/officeart/2005/8/layout/hProcess4"/>
    <dgm:cxn modelId="{1A807FFA-7B99-4976-A119-D2E18A3A466F}" srcId="{A9A50FEF-17A0-46CF-B9FD-372F7D6419E5}" destId="{E286B38F-25DA-4FDA-BF94-C4A8016A44A7}" srcOrd="0" destOrd="0" parTransId="{2CC8728B-4574-4C9A-A068-C1DA5388C818}" sibTransId="{4431A445-FC19-49E7-A1F8-869C5F8BD806}"/>
    <dgm:cxn modelId="{346A96FE-E797-4D17-805F-F99CDAD09057}" type="presOf" srcId="{E286B38F-25DA-4FDA-BF94-C4A8016A44A7}" destId="{F77FAE41-AE0F-4A2D-8026-E94F3FA2494A}" srcOrd="0" destOrd="0" presId="urn:microsoft.com/office/officeart/2005/8/layout/hProcess4"/>
    <dgm:cxn modelId="{3BB4C20A-DA87-477E-8802-296008E928AD}" type="presParOf" srcId="{0A667BB7-C728-4B49-A666-347EC8911CC6}" destId="{B204C6CF-A226-49A5-8303-76210D36128C}" srcOrd="0" destOrd="0" presId="urn:microsoft.com/office/officeart/2005/8/layout/hProcess4"/>
    <dgm:cxn modelId="{CDDD0B88-9170-4C6C-B8F2-DD60C3DB8B93}" type="presParOf" srcId="{0A667BB7-C728-4B49-A666-347EC8911CC6}" destId="{91E5CEC0-F8BF-4926-9D0F-76D61A15ABA2}" srcOrd="1" destOrd="0" presId="urn:microsoft.com/office/officeart/2005/8/layout/hProcess4"/>
    <dgm:cxn modelId="{B7B481DB-1F43-429D-85D7-6DA3A2AA21BB}" type="presParOf" srcId="{0A667BB7-C728-4B49-A666-347EC8911CC6}" destId="{14128B89-7C71-4B86-B403-BDA2173F703E}" srcOrd="2" destOrd="0" presId="urn:microsoft.com/office/officeart/2005/8/layout/hProcess4"/>
    <dgm:cxn modelId="{4D61C47A-8A94-4AD5-93C7-AAFD80581D37}" type="presParOf" srcId="{14128B89-7C71-4B86-B403-BDA2173F703E}" destId="{ACF3A152-881B-4A06-B5B7-53FB5BB3E316}" srcOrd="0" destOrd="0" presId="urn:microsoft.com/office/officeart/2005/8/layout/hProcess4"/>
    <dgm:cxn modelId="{EF1E6832-5D6D-40D5-A2DF-2E12A2717306}" type="presParOf" srcId="{ACF3A152-881B-4A06-B5B7-53FB5BB3E316}" destId="{C5F251D0-2A2B-467C-88EC-349EAD30ABF8}" srcOrd="0" destOrd="0" presId="urn:microsoft.com/office/officeart/2005/8/layout/hProcess4"/>
    <dgm:cxn modelId="{ED9D552D-6F7C-4224-BCD6-D17B41B3DDC8}" type="presParOf" srcId="{ACF3A152-881B-4A06-B5B7-53FB5BB3E316}" destId="{74D229DE-24D7-4EC5-94E8-2191DEBDF55A}" srcOrd="1" destOrd="0" presId="urn:microsoft.com/office/officeart/2005/8/layout/hProcess4"/>
    <dgm:cxn modelId="{241D3148-1D70-4C43-A9B2-AF0152E03706}" type="presParOf" srcId="{ACF3A152-881B-4A06-B5B7-53FB5BB3E316}" destId="{222C621A-1BF0-4268-96C9-7805D6245988}" srcOrd="2" destOrd="0" presId="urn:microsoft.com/office/officeart/2005/8/layout/hProcess4"/>
    <dgm:cxn modelId="{235AB8F0-6E51-4170-9DCE-2002D837FDEC}" type="presParOf" srcId="{ACF3A152-881B-4A06-B5B7-53FB5BB3E316}" destId="{F77FAE41-AE0F-4A2D-8026-E94F3FA2494A}" srcOrd="3" destOrd="0" presId="urn:microsoft.com/office/officeart/2005/8/layout/hProcess4"/>
    <dgm:cxn modelId="{32ACF0CC-7764-4A48-AAE1-5BD804CE58C4}" type="presParOf" srcId="{ACF3A152-881B-4A06-B5B7-53FB5BB3E316}" destId="{E1033D1D-A356-4CDA-8A24-8B8008524EB2}" srcOrd="4" destOrd="0" presId="urn:microsoft.com/office/officeart/2005/8/layout/hProcess4"/>
    <dgm:cxn modelId="{DFED6BC9-4AAA-4DE8-87EC-AE423E92C3D8}" type="presParOf" srcId="{14128B89-7C71-4B86-B403-BDA2173F703E}" destId="{F7417822-3DA8-48CA-9337-FEC6F7BDE71D}" srcOrd="1" destOrd="0" presId="urn:microsoft.com/office/officeart/2005/8/layout/hProcess4"/>
    <dgm:cxn modelId="{81F00663-6ABB-40AB-B4EB-49A560C624D4}" type="presParOf" srcId="{14128B89-7C71-4B86-B403-BDA2173F703E}" destId="{5D89954A-AE02-4399-8022-9A96F124FA38}" srcOrd="2" destOrd="0" presId="urn:microsoft.com/office/officeart/2005/8/layout/hProcess4"/>
    <dgm:cxn modelId="{6D27E0F5-2842-4894-93A0-8F097DF3782D}" type="presParOf" srcId="{5D89954A-AE02-4399-8022-9A96F124FA38}" destId="{28D8D2C5-FE3E-4C81-82EA-FC9A9FD0BB50}" srcOrd="0" destOrd="0" presId="urn:microsoft.com/office/officeart/2005/8/layout/hProcess4"/>
    <dgm:cxn modelId="{BE3392E5-FA96-4B3D-B0C7-4AB9A0B942B5}" type="presParOf" srcId="{5D89954A-AE02-4399-8022-9A96F124FA38}" destId="{C964C5A4-D5BB-4D6C-8E20-D850EF61C32C}" srcOrd="1" destOrd="0" presId="urn:microsoft.com/office/officeart/2005/8/layout/hProcess4"/>
    <dgm:cxn modelId="{B7BBD50C-007D-499B-B843-7E3F569506B8}" type="presParOf" srcId="{5D89954A-AE02-4399-8022-9A96F124FA38}" destId="{96AF65B6-CEAD-4F2A-ACFB-ED513DC000D7}" srcOrd="2" destOrd="0" presId="urn:microsoft.com/office/officeart/2005/8/layout/hProcess4"/>
    <dgm:cxn modelId="{DDB6B69E-86A3-4EEC-8697-09FC7879394F}" type="presParOf" srcId="{5D89954A-AE02-4399-8022-9A96F124FA38}" destId="{43FF19C1-731C-402F-823B-B8825D01FB98}" srcOrd="3" destOrd="0" presId="urn:microsoft.com/office/officeart/2005/8/layout/hProcess4"/>
    <dgm:cxn modelId="{2B9E5849-BFFB-470B-8018-51576ADA7902}" type="presParOf" srcId="{5D89954A-AE02-4399-8022-9A96F124FA38}" destId="{F1434B24-14F8-4EFB-9F9B-8593CC61FEEA}" srcOrd="4" destOrd="0" presId="urn:microsoft.com/office/officeart/2005/8/layout/hProcess4"/>
    <dgm:cxn modelId="{4CD84979-ACC4-43D5-B943-C40C0F8AE43A}" type="presParOf" srcId="{14128B89-7C71-4B86-B403-BDA2173F703E}" destId="{A2ADB7C4-A5F7-4F52-89A5-FE2F8294259A}" srcOrd="3" destOrd="0" presId="urn:microsoft.com/office/officeart/2005/8/layout/hProcess4"/>
    <dgm:cxn modelId="{318DF6DD-37F0-4DBB-83DB-196B3B145E9B}" type="presParOf" srcId="{14128B89-7C71-4B86-B403-BDA2173F703E}" destId="{D99D5DC2-606E-4CC9-A7D6-0F122C788547}" srcOrd="4" destOrd="0" presId="urn:microsoft.com/office/officeart/2005/8/layout/hProcess4"/>
    <dgm:cxn modelId="{F4EB1FDC-B1D6-41FD-9B4C-42F166552F40}" type="presParOf" srcId="{D99D5DC2-606E-4CC9-A7D6-0F122C788547}" destId="{369ED889-BA23-4092-9873-00785EBE364D}" srcOrd="0" destOrd="0" presId="urn:microsoft.com/office/officeart/2005/8/layout/hProcess4"/>
    <dgm:cxn modelId="{FE134EEB-775C-4DCF-85A9-354BD87971C0}" type="presParOf" srcId="{D99D5DC2-606E-4CC9-A7D6-0F122C788547}" destId="{E714B1E9-B6E6-4916-A8A8-B7850CEE8A8A}" srcOrd="1" destOrd="0" presId="urn:microsoft.com/office/officeart/2005/8/layout/hProcess4"/>
    <dgm:cxn modelId="{C85AA21A-4F08-470E-81AD-941F062CD88C}" type="presParOf" srcId="{D99D5DC2-606E-4CC9-A7D6-0F122C788547}" destId="{7E2FD818-4FA9-4D0A-9C71-E12F779305B5}" srcOrd="2" destOrd="0" presId="urn:microsoft.com/office/officeart/2005/8/layout/hProcess4"/>
    <dgm:cxn modelId="{517B377A-CA00-419B-B20D-271B465322DA}" type="presParOf" srcId="{D99D5DC2-606E-4CC9-A7D6-0F122C788547}" destId="{1D0DE687-2078-4901-B52B-72964C83A067}" srcOrd="3" destOrd="0" presId="urn:microsoft.com/office/officeart/2005/8/layout/hProcess4"/>
    <dgm:cxn modelId="{735008A6-698C-4097-AE01-D252324003BF}" type="presParOf" srcId="{D99D5DC2-606E-4CC9-A7D6-0F122C788547}" destId="{6EF699E3-AED0-4BB0-B6A8-C5980FED67F0}" srcOrd="4" destOrd="0" presId="urn:microsoft.com/office/officeart/2005/8/layout/hProcess4"/>
    <dgm:cxn modelId="{89BC8D39-582A-43F0-BF49-A2A89DAAFA98}" type="presParOf" srcId="{14128B89-7C71-4B86-B403-BDA2173F703E}" destId="{E5DD099C-9E27-48FF-A041-250CCA83613E}" srcOrd="5" destOrd="0" presId="urn:microsoft.com/office/officeart/2005/8/layout/hProcess4"/>
    <dgm:cxn modelId="{F3492A79-0E98-4C7E-B4B7-31A0ADFC58C4}" type="presParOf" srcId="{14128B89-7C71-4B86-B403-BDA2173F703E}" destId="{68E95662-1FC3-4086-8EE2-A594EB8F0639}" srcOrd="6" destOrd="0" presId="urn:microsoft.com/office/officeart/2005/8/layout/hProcess4"/>
    <dgm:cxn modelId="{3438BED5-D8B2-41C4-A643-92A901801A0C}" type="presParOf" srcId="{68E95662-1FC3-4086-8EE2-A594EB8F0639}" destId="{D915AC94-5AFF-45CC-BE05-C6B05D32D60A}" srcOrd="0" destOrd="0" presId="urn:microsoft.com/office/officeart/2005/8/layout/hProcess4"/>
    <dgm:cxn modelId="{0D6934AD-283E-4E03-865B-505DC415B74A}" type="presParOf" srcId="{68E95662-1FC3-4086-8EE2-A594EB8F0639}" destId="{F4CC4BD3-615C-4382-9278-F108789D69F5}" srcOrd="1" destOrd="0" presId="urn:microsoft.com/office/officeart/2005/8/layout/hProcess4"/>
    <dgm:cxn modelId="{A1BA83DB-BAB4-48DC-A346-8EEC27B04DE5}" type="presParOf" srcId="{68E95662-1FC3-4086-8EE2-A594EB8F0639}" destId="{D09D30F0-D64C-483A-A076-0616C65D42FB}" srcOrd="2" destOrd="0" presId="urn:microsoft.com/office/officeart/2005/8/layout/hProcess4"/>
    <dgm:cxn modelId="{E5A0E24F-F6A8-411A-9D81-3C9CAFB1D9BD}" type="presParOf" srcId="{68E95662-1FC3-4086-8EE2-A594EB8F0639}" destId="{B2BA3C3C-1C71-410C-B9D0-05D3CCE2D115}" srcOrd="3" destOrd="0" presId="urn:microsoft.com/office/officeart/2005/8/layout/hProcess4"/>
    <dgm:cxn modelId="{74248367-D5B3-40E6-831B-5945DB6085EF}" type="presParOf" srcId="{68E95662-1FC3-4086-8EE2-A594EB8F0639}" destId="{AA8719F9-0EB1-4509-994E-9D511C0ABA54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8EF846C-7C62-466D-BDF5-E9A9C377D3BF}" type="doc">
      <dgm:prSet loTypeId="urn:microsoft.com/office/officeart/2005/8/layout/hierarchy3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AR"/>
        </a:p>
      </dgm:t>
    </dgm:pt>
    <dgm:pt modelId="{40C0BDF9-C8FE-4287-8527-1E38B0E53669}">
      <dgm:prSet/>
      <dgm:spPr/>
      <dgm:t>
        <a:bodyPr/>
        <a:lstStyle/>
        <a:p>
          <a:pPr rtl="0"/>
          <a:r>
            <a:rPr lang="es-MX" b="1" dirty="0"/>
            <a:t>Sentencias de Selección.</a:t>
          </a:r>
          <a:endParaRPr lang="es-AR" b="1" dirty="0"/>
        </a:p>
      </dgm:t>
    </dgm:pt>
    <dgm:pt modelId="{8C27E70D-77EF-4A6C-8862-BB9AEE2AF100}" type="parTrans" cxnId="{DF5B27A1-CA9D-4F60-8497-4E3C5C26C901}">
      <dgm:prSet/>
      <dgm:spPr/>
      <dgm:t>
        <a:bodyPr/>
        <a:lstStyle/>
        <a:p>
          <a:endParaRPr lang="es-AR" b="1"/>
        </a:p>
      </dgm:t>
    </dgm:pt>
    <dgm:pt modelId="{126D2AB2-8549-41E4-8605-420B66F92F27}" type="sibTrans" cxnId="{DF5B27A1-CA9D-4F60-8497-4E3C5C26C901}">
      <dgm:prSet/>
      <dgm:spPr/>
      <dgm:t>
        <a:bodyPr/>
        <a:lstStyle/>
        <a:p>
          <a:endParaRPr lang="es-AR" b="1"/>
        </a:p>
      </dgm:t>
    </dgm:pt>
    <dgm:pt modelId="{1E9A30A0-F330-4D1E-845F-8000E4946C0D}">
      <dgm:prSet/>
      <dgm:spPr/>
      <dgm:t>
        <a:bodyPr/>
        <a:lstStyle/>
        <a:p>
          <a:pPr rtl="0"/>
          <a:r>
            <a:rPr lang="es-MX" b="1" dirty="0" err="1"/>
            <a:t>if</a:t>
          </a:r>
          <a:r>
            <a:rPr lang="es-MX" b="1" dirty="0"/>
            <a:t> – </a:t>
          </a:r>
          <a:r>
            <a:rPr lang="es-MX" b="1" dirty="0" err="1"/>
            <a:t>else</a:t>
          </a:r>
          <a:r>
            <a:rPr lang="es-MX" b="1" dirty="0"/>
            <a:t>, </a:t>
          </a:r>
          <a:r>
            <a:rPr lang="es-MX" b="1" dirty="0" err="1"/>
            <a:t>switch</a:t>
          </a:r>
          <a:r>
            <a:rPr lang="es-MX" b="1" dirty="0"/>
            <a:t> – case, </a:t>
          </a:r>
        </a:p>
        <a:p>
          <a:pPr rtl="0"/>
          <a:r>
            <a:rPr lang="es-MX" b="1" dirty="0"/>
            <a:t>?:</a:t>
          </a:r>
          <a:endParaRPr lang="es-AR" b="1" dirty="0"/>
        </a:p>
      </dgm:t>
    </dgm:pt>
    <dgm:pt modelId="{F70AD461-6ECE-44A8-B5C0-EE18CE6DA238}" type="parTrans" cxnId="{5D167E54-1BC9-4CC3-9300-9A68AC941543}">
      <dgm:prSet/>
      <dgm:spPr/>
      <dgm:t>
        <a:bodyPr/>
        <a:lstStyle/>
        <a:p>
          <a:endParaRPr lang="es-AR" b="1"/>
        </a:p>
      </dgm:t>
    </dgm:pt>
    <dgm:pt modelId="{F1653DC3-A61C-47AF-B2D3-A42C2F468E29}" type="sibTrans" cxnId="{5D167E54-1BC9-4CC3-9300-9A68AC941543}">
      <dgm:prSet/>
      <dgm:spPr/>
      <dgm:t>
        <a:bodyPr/>
        <a:lstStyle/>
        <a:p>
          <a:endParaRPr lang="es-AR" b="1"/>
        </a:p>
      </dgm:t>
    </dgm:pt>
    <dgm:pt modelId="{0F2C2EDF-92D4-43DF-BA59-36673EF6763A}">
      <dgm:prSet/>
      <dgm:spPr/>
      <dgm:t>
        <a:bodyPr/>
        <a:lstStyle/>
        <a:p>
          <a:pPr rtl="0"/>
          <a:r>
            <a:rPr lang="es-MX" b="1"/>
            <a:t>Sentencias de Repetición.</a:t>
          </a:r>
          <a:endParaRPr lang="es-AR" b="1"/>
        </a:p>
      </dgm:t>
    </dgm:pt>
    <dgm:pt modelId="{29AA5269-A18E-4BCA-B932-83258B0B41FA}" type="parTrans" cxnId="{EA2014D3-353F-4671-AF00-2557AC743604}">
      <dgm:prSet/>
      <dgm:spPr/>
      <dgm:t>
        <a:bodyPr/>
        <a:lstStyle/>
        <a:p>
          <a:endParaRPr lang="es-AR" b="1"/>
        </a:p>
      </dgm:t>
    </dgm:pt>
    <dgm:pt modelId="{236D1948-087E-454B-9A89-E875999B67FE}" type="sibTrans" cxnId="{EA2014D3-353F-4671-AF00-2557AC743604}">
      <dgm:prSet/>
      <dgm:spPr/>
      <dgm:t>
        <a:bodyPr/>
        <a:lstStyle/>
        <a:p>
          <a:endParaRPr lang="es-AR" b="1"/>
        </a:p>
      </dgm:t>
    </dgm:pt>
    <dgm:pt modelId="{D74CEC85-CDB3-4A83-ACDF-AA9C934E4AB9}">
      <dgm:prSet/>
      <dgm:spPr/>
      <dgm:t>
        <a:bodyPr/>
        <a:lstStyle/>
        <a:p>
          <a:pPr rtl="0"/>
          <a:r>
            <a:rPr lang="es-MX" b="1" dirty="0"/>
            <a:t>do – </a:t>
          </a:r>
          <a:r>
            <a:rPr lang="es-MX" b="1" dirty="0" err="1"/>
            <a:t>while</a:t>
          </a:r>
          <a:r>
            <a:rPr lang="es-MX" b="1" dirty="0"/>
            <a:t>, </a:t>
          </a:r>
          <a:r>
            <a:rPr lang="es-MX" b="1" dirty="0" err="1"/>
            <a:t>while</a:t>
          </a:r>
          <a:r>
            <a:rPr lang="es-MX" b="1" dirty="0"/>
            <a:t>, </a:t>
          </a:r>
        </a:p>
        <a:p>
          <a:pPr rtl="0"/>
          <a:r>
            <a:rPr lang="es-MX" b="1" dirty="0" err="1"/>
            <a:t>for</a:t>
          </a:r>
          <a:endParaRPr lang="es-AR" b="1" dirty="0"/>
        </a:p>
      </dgm:t>
    </dgm:pt>
    <dgm:pt modelId="{682A7B91-1F46-40A2-AA31-8673DF18B31F}" type="parTrans" cxnId="{912A37FE-B208-4710-B8C5-CD259684AE75}">
      <dgm:prSet/>
      <dgm:spPr/>
      <dgm:t>
        <a:bodyPr/>
        <a:lstStyle/>
        <a:p>
          <a:endParaRPr lang="es-AR" b="1"/>
        </a:p>
      </dgm:t>
    </dgm:pt>
    <dgm:pt modelId="{502EE43F-2723-46E0-8690-7B6C34EEA797}" type="sibTrans" cxnId="{912A37FE-B208-4710-B8C5-CD259684AE75}">
      <dgm:prSet/>
      <dgm:spPr/>
      <dgm:t>
        <a:bodyPr/>
        <a:lstStyle/>
        <a:p>
          <a:endParaRPr lang="es-AR" b="1"/>
        </a:p>
      </dgm:t>
    </dgm:pt>
    <dgm:pt modelId="{765B5978-FFF0-4155-8607-7D3096C35B8D}">
      <dgm:prSet/>
      <dgm:spPr/>
      <dgm:t>
        <a:bodyPr/>
        <a:lstStyle/>
        <a:p>
          <a:pPr rtl="0"/>
          <a:r>
            <a:rPr lang="es-MX" b="1"/>
            <a:t>Sentencias de Salto. </a:t>
          </a:r>
          <a:endParaRPr lang="es-AR" b="1"/>
        </a:p>
      </dgm:t>
    </dgm:pt>
    <dgm:pt modelId="{2A463555-7911-49FB-982C-A6C2E669C7B3}" type="parTrans" cxnId="{05CCB9B2-4A68-42D7-ACF8-E49AD3862428}">
      <dgm:prSet/>
      <dgm:spPr/>
      <dgm:t>
        <a:bodyPr/>
        <a:lstStyle/>
        <a:p>
          <a:endParaRPr lang="es-AR" b="1"/>
        </a:p>
      </dgm:t>
    </dgm:pt>
    <dgm:pt modelId="{FDC4ED3D-8D3F-4156-9A0B-7E26085396B2}" type="sibTrans" cxnId="{05CCB9B2-4A68-42D7-ACF8-E49AD3862428}">
      <dgm:prSet/>
      <dgm:spPr/>
      <dgm:t>
        <a:bodyPr/>
        <a:lstStyle/>
        <a:p>
          <a:endParaRPr lang="es-AR" b="1"/>
        </a:p>
      </dgm:t>
    </dgm:pt>
    <dgm:pt modelId="{EE688B05-2EA0-4B69-AD84-2B358B9F9BA4}">
      <dgm:prSet/>
      <dgm:spPr/>
      <dgm:t>
        <a:bodyPr/>
        <a:lstStyle/>
        <a:p>
          <a:pPr rtl="0"/>
          <a:r>
            <a:rPr lang="es-MX" b="1"/>
            <a:t>return, break, continue.</a:t>
          </a:r>
          <a:endParaRPr lang="es-AR" b="1"/>
        </a:p>
      </dgm:t>
    </dgm:pt>
    <dgm:pt modelId="{2DB339DD-5EC1-4862-8AA8-2635B8EB080C}" type="parTrans" cxnId="{D8FA2864-42D7-4B83-9E11-1A96010EC9E3}">
      <dgm:prSet/>
      <dgm:spPr/>
      <dgm:t>
        <a:bodyPr/>
        <a:lstStyle/>
        <a:p>
          <a:endParaRPr lang="es-AR" b="1"/>
        </a:p>
      </dgm:t>
    </dgm:pt>
    <dgm:pt modelId="{59134952-2E3A-4EE4-8779-14CDBAC8DB8E}" type="sibTrans" cxnId="{D8FA2864-42D7-4B83-9E11-1A96010EC9E3}">
      <dgm:prSet/>
      <dgm:spPr/>
      <dgm:t>
        <a:bodyPr/>
        <a:lstStyle/>
        <a:p>
          <a:endParaRPr lang="es-AR" b="1"/>
        </a:p>
      </dgm:t>
    </dgm:pt>
    <dgm:pt modelId="{E82048EB-CAC5-4892-99E5-91222CA2976B}" type="pres">
      <dgm:prSet presAssocID="{B8EF846C-7C62-466D-BDF5-E9A9C377D3B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8126A8F-516C-41B3-8F8C-B6FDEEB60F71}" type="pres">
      <dgm:prSet presAssocID="{40C0BDF9-C8FE-4287-8527-1E38B0E53669}" presName="root" presStyleCnt="0"/>
      <dgm:spPr/>
    </dgm:pt>
    <dgm:pt modelId="{5EF8AC3A-7E1F-429A-9D3A-8861DBECEFE7}" type="pres">
      <dgm:prSet presAssocID="{40C0BDF9-C8FE-4287-8527-1E38B0E53669}" presName="rootComposite" presStyleCnt="0"/>
      <dgm:spPr/>
    </dgm:pt>
    <dgm:pt modelId="{BB67792D-8793-48F4-AF04-84824D0E3964}" type="pres">
      <dgm:prSet presAssocID="{40C0BDF9-C8FE-4287-8527-1E38B0E53669}" presName="rootText" presStyleLbl="node1" presStyleIdx="0" presStyleCnt="3"/>
      <dgm:spPr/>
    </dgm:pt>
    <dgm:pt modelId="{01C68272-6B2F-4EA6-9F2D-CA75E5DCF0A4}" type="pres">
      <dgm:prSet presAssocID="{40C0BDF9-C8FE-4287-8527-1E38B0E53669}" presName="rootConnector" presStyleLbl="node1" presStyleIdx="0" presStyleCnt="3"/>
      <dgm:spPr/>
    </dgm:pt>
    <dgm:pt modelId="{94D81C50-679D-443B-A330-7D03CA8259B5}" type="pres">
      <dgm:prSet presAssocID="{40C0BDF9-C8FE-4287-8527-1E38B0E53669}" presName="childShape" presStyleCnt="0"/>
      <dgm:spPr/>
    </dgm:pt>
    <dgm:pt modelId="{ECD50CB2-A0B4-47DD-BB63-EA259068F7F5}" type="pres">
      <dgm:prSet presAssocID="{F70AD461-6ECE-44A8-B5C0-EE18CE6DA238}" presName="Name13" presStyleLbl="parChTrans1D2" presStyleIdx="0" presStyleCnt="3"/>
      <dgm:spPr/>
    </dgm:pt>
    <dgm:pt modelId="{2F5E9A00-4737-4BAA-B7D9-D65F29AFE0E6}" type="pres">
      <dgm:prSet presAssocID="{1E9A30A0-F330-4D1E-845F-8000E4946C0D}" presName="childText" presStyleLbl="bgAcc1" presStyleIdx="0" presStyleCnt="3">
        <dgm:presLayoutVars>
          <dgm:bulletEnabled val="1"/>
        </dgm:presLayoutVars>
      </dgm:prSet>
      <dgm:spPr/>
    </dgm:pt>
    <dgm:pt modelId="{753FC1F7-392F-4279-A000-D1F35F0E4BC3}" type="pres">
      <dgm:prSet presAssocID="{0F2C2EDF-92D4-43DF-BA59-36673EF6763A}" presName="root" presStyleCnt="0"/>
      <dgm:spPr/>
    </dgm:pt>
    <dgm:pt modelId="{BF2EBE02-F993-4287-AA36-C1D9E4AFDECD}" type="pres">
      <dgm:prSet presAssocID="{0F2C2EDF-92D4-43DF-BA59-36673EF6763A}" presName="rootComposite" presStyleCnt="0"/>
      <dgm:spPr/>
    </dgm:pt>
    <dgm:pt modelId="{0775EF16-A63F-4433-B5A5-975BBCC5A312}" type="pres">
      <dgm:prSet presAssocID="{0F2C2EDF-92D4-43DF-BA59-36673EF6763A}" presName="rootText" presStyleLbl="node1" presStyleIdx="1" presStyleCnt="3"/>
      <dgm:spPr/>
    </dgm:pt>
    <dgm:pt modelId="{162ECA9C-53DD-4865-8684-B67B325FBDF4}" type="pres">
      <dgm:prSet presAssocID="{0F2C2EDF-92D4-43DF-BA59-36673EF6763A}" presName="rootConnector" presStyleLbl="node1" presStyleIdx="1" presStyleCnt="3"/>
      <dgm:spPr/>
    </dgm:pt>
    <dgm:pt modelId="{165C5D17-73D0-477E-B3DF-7E59C3FF58B5}" type="pres">
      <dgm:prSet presAssocID="{0F2C2EDF-92D4-43DF-BA59-36673EF6763A}" presName="childShape" presStyleCnt="0"/>
      <dgm:spPr/>
    </dgm:pt>
    <dgm:pt modelId="{DA872D59-D004-463A-89ED-D769560F871C}" type="pres">
      <dgm:prSet presAssocID="{682A7B91-1F46-40A2-AA31-8673DF18B31F}" presName="Name13" presStyleLbl="parChTrans1D2" presStyleIdx="1" presStyleCnt="3"/>
      <dgm:spPr/>
    </dgm:pt>
    <dgm:pt modelId="{726D3AD7-6F7D-4F16-9FFD-A6E8690A5ECC}" type="pres">
      <dgm:prSet presAssocID="{D74CEC85-CDB3-4A83-ACDF-AA9C934E4AB9}" presName="childText" presStyleLbl="bgAcc1" presStyleIdx="1" presStyleCnt="3">
        <dgm:presLayoutVars>
          <dgm:bulletEnabled val="1"/>
        </dgm:presLayoutVars>
      </dgm:prSet>
      <dgm:spPr/>
    </dgm:pt>
    <dgm:pt modelId="{A8AD6B76-C22C-4F57-AD38-007299821E59}" type="pres">
      <dgm:prSet presAssocID="{765B5978-FFF0-4155-8607-7D3096C35B8D}" presName="root" presStyleCnt="0"/>
      <dgm:spPr/>
    </dgm:pt>
    <dgm:pt modelId="{62761549-9AA8-4A62-9F7E-2BF56AB3DD25}" type="pres">
      <dgm:prSet presAssocID="{765B5978-FFF0-4155-8607-7D3096C35B8D}" presName="rootComposite" presStyleCnt="0"/>
      <dgm:spPr/>
    </dgm:pt>
    <dgm:pt modelId="{2EA0FFB6-3385-4F95-82C8-7AB1308C5B41}" type="pres">
      <dgm:prSet presAssocID="{765B5978-FFF0-4155-8607-7D3096C35B8D}" presName="rootText" presStyleLbl="node1" presStyleIdx="2" presStyleCnt="3"/>
      <dgm:spPr/>
    </dgm:pt>
    <dgm:pt modelId="{A1479515-0420-4BD0-A69B-0E42BC0085CC}" type="pres">
      <dgm:prSet presAssocID="{765B5978-FFF0-4155-8607-7D3096C35B8D}" presName="rootConnector" presStyleLbl="node1" presStyleIdx="2" presStyleCnt="3"/>
      <dgm:spPr/>
    </dgm:pt>
    <dgm:pt modelId="{7C53E76A-4B98-42C7-9ABE-E692C7D237EA}" type="pres">
      <dgm:prSet presAssocID="{765B5978-FFF0-4155-8607-7D3096C35B8D}" presName="childShape" presStyleCnt="0"/>
      <dgm:spPr/>
    </dgm:pt>
    <dgm:pt modelId="{3B3995D7-1665-450F-AB20-32A9EAE6275A}" type="pres">
      <dgm:prSet presAssocID="{2DB339DD-5EC1-4862-8AA8-2635B8EB080C}" presName="Name13" presStyleLbl="parChTrans1D2" presStyleIdx="2" presStyleCnt="3"/>
      <dgm:spPr/>
    </dgm:pt>
    <dgm:pt modelId="{C87C05F7-FFAB-400D-AF34-0A41ABBEED63}" type="pres">
      <dgm:prSet presAssocID="{EE688B05-2EA0-4B69-AD84-2B358B9F9BA4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060F2700-262C-4C2E-A3E5-B474DB4B2AEA}" type="presOf" srcId="{765B5978-FFF0-4155-8607-7D3096C35B8D}" destId="{A1479515-0420-4BD0-A69B-0E42BC0085CC}" srcOrd="1" destOrd="0" presId="urn:microsoft.com/office/officeart/2005/8/layout/hierarchy3"/>
    <dgm:cxn modelId="{A80AFD19-4AA5-47FA-8FC0-8232815D981B}" type="presOf" srcId="{F70AD461-6ECE-44A8-B5C0-EE18CE6DA238}" destId="{ECD50CB2-A0B4-47DD-BB63-EA259068F7F5}" srcOrd="0" destOrd="0" presId="urn:microsoft.com/office/officeart/2005/8/layout/hierarchy3"/>
    <dgm:cxn modelId="{792B5C61-B31B-4106-8940-A44D136B89FF}" type="presOf" srcId="{1E9A30A0-F330-4D1E-845F-8000E4946C0D}" destId="{2F5E9A00-4737-4BAA-B7D9-D65F29AFE0E6}" srcOrd="0" destOrd="0" presId="urn:microsoft.com/office/officeart/2005/8/layout/hierarchy3"/>
    <dgm:cxn modelId="{D8FA2864-42D7-4B83-9E11-1A96010EC9E3}" srcId="{765B5978-FFF0-4155-8607-7D3096C35B8D}" destId="{EE688B05-2EA0-4B69-AD84-2B358B9F9BA4}" srcOrd="0" destOrd="0" parTransId="{2DB339DD-5EC1-4862-8AA8-2635B8EB080C}" sibTransId="{59134952-2E3A-4EE4-8779-14CDBAC8DB8E}"/>
    <dgm:cxn modelId="{5D167E54-1BC9-4CC3-9300-9A68AC941543}" srcId="{40C0BDF9-C8FE-4287-8527-1E38B0E53669}" destId="{1E9A30A0-F330-4D1E-845F-8000E4946C0D}" srcOrd="0" destOrd="0" parTransId="{F70AD461-6ECE-44A8-B5C0-EE18CE6DA238}" sibTransId="{F1653DC3-A61C-47AF-B2D3-A42C2F468E29}"/>
    <dgm:cxn modelId="{D8E44E7E-18D4-43A4-B369-21294CC34876}" type="presOf" srcId="{0F2C2EDF-92D4-43DF-BA59-36673EF6763A}" destId="{162ECA9C-53DD-4865-8684-B67B325FBDF4}" srcOrd="1" destOrd="0" presId="urn:microsoft.com/office/officeart/2005/8/layout/hierarchy3"/>
    <dgm:cxn modelId="{29197A84-58AA-438F-AB98-B9CAEAB5A91E}" type="presOf" srcId="{2DB339DD-5EC1-4862-8AA8-2635B8EB080C}" destId="{3B3995D7-1665-450F-AB20-32A9EAE6275A}" srcOrd="0" destOrd="0" presId="urn:microsoft.com/office/officeart/2005/8/layout/hierarchy3"/>
    <dgm:cxn modelId="{9976108D-AE12-4C98-A953-D152A939C930}" type="presOf" srcId="{0F2C2EDF-92D4-43DF-BA59-36673EF6763A}" destId="{0775EF16-A63F-4433-B5A5-975BBCC5A312}" srcOrd="0" destOrd="0" presId="urn:microsoft.com/office/officeart/2005/8/layout/hierarchy3"/>
    <dgm:cxn modelId="{04C1E595-ED50-4EE0-B2F6-C7298C7CAB79}" type="presOf" srcId="{D74CEC85-CDB3-4A83-ACDF-AA9C934E4AB9}" destId="{726D3AD7-6F7D-4F16-9FFD-A6E8690A5ECC}" srcOrd="0" destOrd="0" presId="urn:microsoft.com/office/officeart/2005/8/layout/hierarchy3"/>
    <dgm:cxn modelId="{47D9C199-EAAB-4DBB-A963-CD23A94F8916}" type="presOf" srcId="{EE688B05-2EA0-4B69-AD84-2B358B9F9BA4}" destId="{C87C05F7-FFAB-400D-AF34-0A41ABBEED63}" srcOrd="0" destOrd="0" presId="urn:microsoft.com/office/officeart/2005/8/layout/hierarchy3"/>
    <dgm:cxn modelId="{DF5B27A1-CA9D-4F60-8497-4E3C5C26C901}" srcId="{B8EF846C-7C62-466D-BDF5-E9A9C377D3BF}" destId="{40C0BDF9-C8FE-4287-8527-1E38B0E53669}" srcOrd="0" destOrd="0" parTransId="{8C27E70D-77EF-4A6C-8862-BB9AEE2AF100}" sibTransId="{126D2AB2-8549-41E4-8605-420B66F92F27}"/>
    <dgm:cxn modelId="{05CCB9B2-4A68-42D7-ACF8-E49AD3862428}" srcId="{B8EF846C-7C62-466D-BDF5-E9A9C377D3BF}" destId="{765B5978-FFF0-4155-8607-7D3096C35B8D}" srcOrd="2" destOrd="0" parTransId="{2A463555-7911-49FB-982C-A6C2E669C7B3}" sibTransId="{FDC4ED3D-8D3F-4156-9A0B-7E26085396B2}"/>
    <dgm:cxn modelId="{BEE5E7BB-7545-41BC-A768-1D293FA983DD}" type="presOf" srcId="{40C0BDF9-C8FE-4287-8527-1E38B0E53669}" destId="{BB67792D-8793-48F4-AF04-84824D0E3964}" srcOrd="0" destOrd="0" presId="urn:microsoft.com/office/officeart/2005/8/layout/hierarchy3"/>
    <dgm:cxn modelId="{0E1E20C0-745C-41C1-A9AD-C3F4A44B28CD}" type="presOf" srcId="{765B5978-FFF0-4155-8607-7D3096C35B8D}" destId="{2EA0FFB6-3385-4F95-82C8-7AB1308C5B41}" srcOrd="0" destOrd="0" presId="urn:microsoft.com/office/officeart/2005/8/layout/hierarchy3"/>
    <dgm:cxn modelId="{4D8142C3-4AC1-485F-992D-452610F01DCA}" type="presOf" srcId="{40C0BDF9-C8FE-4287-8527-1E38B0E53669}" destId="{01C68272-6B2F-4EA6-9F2D-CA75E5DCF0A4}" srcOrd="1" destOrd="0" presId="urn:microsoft.com/office/officeart/2005/8/layout/hierarchy3"/>
    <dgm:cxn modelId="{D67827D2-9093-4BE7-A76B-B0EC34F79F97}" type="presOf" srcId="{B8EF846C-7C62-466D-BDF5-E9A9C377D3BF}" destId="{E82048EB-CAC5-4892-99E5-91222CA2976B}" srcOrd="0" destOrd="0" presId="urn:microsoft.com/office/officeart/2005/8/layout/hierarchy3"/>
    <dgm:cxn modelId="{EA2014D3-353F-4671-AF00-2557AC743604}" srcId="{B8EF846C-7C62-466D-BDF5-E9A9C377D3BF}" destId="{0F2C2EDF-92D4-43DF-BA59-36673EF6763A}" srcOrd="1" destOrd="0" parTransId="{29AA5269-A18E-4BCA-B932-83258B0B41FA}" sibTransId="{236D1948-087E-454B-9A89-E875999B67FE}"/>
    <dgm:cxn modelId="{C1D5BCF5-F01F-4845-9DD1-64DE2B545C17}" type="presOf" srcId="{682A7B91-1F46-40A2-AA31-8673DF18B31F}" destId="{DA872D59-D004-463A-89ED-D769560F871C}" srcOrd="0" destOrd="0" presId="urn:microsoft.com/office/officeart/2005/8/layout/hierarchy3"/>
    <dgm:cxn modelId="{912A37FE-B208-4710-B8C5-CD259684AE75}" srcId="{0F2C2EDF-92D4-43DF-BA59-36673EF6763A}" destId="{D74CEC85-CDB3-4A83-ACDF-AA9C934E4AB9}" srcOrd="0" destOrd="0" parTransId="{682A7B91-1F46-40A2-AA31-8673DF18B31F}" sibTransId="{502EE43F-2723-46E0-8690-7B6C34EEA797}"/>
    <dgm:cxn modelId="{3C10F570-F8B8-44C2-9474-CE76A586E7EB}" type="presParOf" srcId="{E82048EB-CAC5-4892-99E5-91222CA2976B}" destId="{68126A8F-516C-41B3-8F8C-B6FDEEB60F71}" srcOrd="0" destOrd="0" presId="urn:microsoft.com/office/officeart/2005/8/layout/hierarchy3"/>
    <dgm:cxn modelId="{93928D53-FC99-4D37-896A-03030AB17AEB}" type="presParOf" srcId="{68126A8F-516C-41B3-8F8C-B6FDEEB60F71}" destId="{5EF8AC3A-7E1F-429A-9D3A-8861DBECEFE7}" srcOrd="0" destOrd="0" presId="urn:microsoft.com/office/officeart/2005/8/layout/hierarchy3"/>
    <dgm:cxn modelId="{044F5FAA-5DB0-4AF7-8220-4101DE8FC73F}" type="presParOf" srcId="{5EF8AC3A-7E1F-429A-9D3A-8861DBECEFE7}" destId="{BB67792D-8793-48F4-AF04-84824D0E3964}" srcOrd="0" destOrd="0" presId="urn:microsoft.com/office/officeart/2005/8/layout/hierarchy3"/>
    <dgm:cxn modelId="{3B538739-BE1A-4653-97A3-2FF91651DCEB}" type="presParOf" srcId="{5EF8AC3A-7E1F-429A-9D3A-8861DBECEFE7}" destId="{01C68272-6B2F-4EA6-9F2D-CA75E5DCF0A4}" srcOrd="1" destOrd="0" presId="urn:microsoft.com/office/officeart/2005/8/layout/hierarchy3"/>
    <dgm:cxn modelId="{567DBF17-C4D9-4FFF-81E5-2B03C2FDFB6A}" type="presParOf" srcId="{68126A8F-516C-41B3-8F8C-B6FDEEB60F71}" destId="{94D81C50-679D-443B-A330-7D03CA8259B5}" srcOrd="1" destOrd="0" presId="urn:microsoft.com/office/officeart/2005/8/layout/hierarchy3"/>
    <dgm:cxn modelId="{7469480B-7DFC-4834-A9E5-061C1FCE694F}" type="presParOf" srcId="{94D81C50-679D-443B-A330-7D03CA8259B5}" destId="{ECD50CB2-A0B4-47DD-BB63-EA259068F7F5}" srcOrd="0" destOrd="0" presId="urn:microsoft.com/office/officeart/2005/8/layout/hierarchy3"/>
    <dgm:cxn modelId="{AA9C4E3D-BDC7-4427-8765-FE2EB1AED351}" type="presParOf" srcId="{94D81C50-679D-443B-A330-7D03CA8259B5}" destId="{2F5E9A00-4737-4BAA-B7D9-D65F29AFE0E6}" srcOrd="1" destOrd="0" presId="urn:microsoft.com/office/officeart/2005/8/layout/hierarchy3"/>
    <dgm:cxn modelId="{1B9294F7-DBF8-4907-96B7-3C67B1DD2FA1}" type="presParOf" srcId="{E82048EB-CAC5-4892-99E5-91222CA2976B}" destId="{753FC1F7-392F-4279-A000-D1F35F0E4BC3}" srcOrd="1" destOrd="0" presId="urn:microsoft.com/office/officeart/2005/8/layout/hierarchy3"/>
    <dgm:cxn modelId="{455BCEBA-83DC-4B29-B45E-DDEE3B8E6FE8}" type="presParOf" srcId="{753FC1F7-392F-4279-A000-D1F35F0E4BC3}" destId="{BF2EBE02-F993-4287-AA36-C1D9E4AFDECD}" srcOrd="0" destOrd="0" presId="urn:microsoft.com/office/officeart/2005/8/layout/hierarchy3"/>
    <dgm:cxn modelId="{2411791D-66DA-4D4B-B1DC-BF2CC003E354}" type="presParOf" srcId="{BF2EBE02-F993-4287-AA36-C1D9E4AFDECD}" destId="{0775EF16-A63F-4433-B5A5-975BBCC5A312}" srcOrd="0" destOrd="0" presId="urn:microsoft.com/office/officeart/2005/8/layout/hierarchy3"/>
    <dgm:cxn modelId="{8C05FB93-472D-4CF9-A09F-6E316E030633}" type="presParOf" srcId="{BF2EBE02-F993-4287-AA36-C1D9E4AFDECD}" destId="{162ECA9C-53DD-4865-8684-B67B325FBDF4}" srcOrd="1" destOrd="0" presId="urn:microsoft.com/office/officeart/2005/8/layout/hierarchy3"/>
    <dgm:cxn modelId="{B9CB335E-3E60-4A87-BD04-13A720E57C0F}" type="presParOf" srcId="{753FC1F7-392F-4279-A000-D1F35F0E4BC3}" destId="{165C5D17-73D0-477E-B3DF-7E59C3FF58B5}" srcOrd="1" destOrd="0" presId="urn:microsoft.com/office/officeart/2005/8/layout/hierarchy3"/>
    <dgm:cxn modelId="{FB755E3D-EDE1-4377-9585-FBCC6CC38C46}" type="presParOf" srcId="{165C5D17-73D0-477E-B3DF-7E59C3FF58B5}" destId="{DA872D59-D004-463A-89ED-D769560F871C}" srcOrd="0" destOrd="0" presId="urn:microsoft.com/office/officeart/2005/8/layout/hierarchy3"/>
    <dgm:cxn modelId="{58DD759A-94B5-4E9A-A021-13F6F6AE8C0D}" type="presParOf" srcId="{165C5D17-73D0-477E-B3DF-7E59C3FF58B5}" destId="{726D3AD7-6F7D-4F16-9FFD-A6E8690A5ECC}" srcOrd="1" destOrd="0" presId="urn:microsoft.com/office/officeart/2005/8/layout/hierarchy3"/>
    <dgm:cxn modelId="{26BBF8B1-863C-477B-A7D1-7AF96A50EC74}" type="presParOf" srcId="{E82048EB-CAC5-4892-99E5-91222CA2976B}" destId="{A8AD6B76-C22C-4F57-AD38-007299821E59}" srcOrd="2" destOrd="0" presId="urn:microsoft.com/office/officeart/2005/8/layout/hierarchy3"/>
    <dgm:cxn modelId="{09267145-CE52-4032-85FE-148D17EC0BE2}" type="presParOf" srcId="{A8AD6B76-C22C-4F57-AD38-007299821E59}" destId="{62761549-9AA8-4A62-9F7E-2BF56AB3DD25}" srcOrd="0" destOrd="0" presId="urn:microsoft.com/office/officeart/2005/8/layout/hierarchy3"/>
    <dgm:cxn modelId="{BAF24C31-A3C8-44F6-900C-D657576827BC}" type="presParOf" srcId="{62761549-9AA8-4A62-9F7E-2BF56AB3DD25}" destId="{2EA0FFB6-3385-4F95-82C8-7AB1308C5B41}" srcOrd="0" destOrd="0" presId="urn:microsoft.com/office/officeart/2005/8/layout/hierarchy3"/>
    <dgm:cxn modelId="{372DD629-BB20-4F20-BD12-B204E3ED2145}" type="presParOf" srcId="{62761549-9AA8-4A62-9F7E-2BF56AB3DD25}" destId="{A1479515-0420-4BD0-A69B-0E42BC0085CC}" srcOrd="1" destOrd="0" presId="urn:microsoft.com/office/officeart/2005/8/layout/hierarchy3"/>
    <dgm:cxn modelId="{FB3700E8-77C2-4FFE-A258-A3E171DA8FFB}" type="presParOf" srcId="{A8AD6B76-C22C-4F57-AD38-007299821E59}" destId="{7C53E76A-4B98-42C7-9ABE-E692C7D237EA}" srcOrd="1" destOrd="0" presId="urn:microsoft.com/office/officeart/2005/8/layout/hierarchy3"/>
    <dgm:cxn modelId="{B4EA0F57-A27A-43C0-9DCA-3E578098EA97}" type="presParOf" srcId="{7C53E76A-4B98-42C7-9ABE-E692C7D237EA}" destId="{3B3995D7-1665-450F-AB20-32A9EAE6275A}" srcOrd="0" destOrd="0" presId="urn:microsoft.com/office/officeart/2005/8/layout/hierarchy3"/>
    <dgm:cxn modelId="{1A97D63F-9444-4440-8124-E1D58F9C23EE}" type="presParOf" srcId="{7C53E76A-4B98-42C7-9ABE-E692C7D237EA}" destId="{C87C05F7-FFAB-400D-AF34-0A41ABBEED63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FE75AB-F060-4AC9-A9CA-32DDD4E9855B}">
      <dsp:nvSpPr>
        <dsp:cNvPr id="0" name=""/>
        <dsp:cNvSpPr/>
      </dsp:nvSpPr>
      <dsp:spPr>
        <a:xfrm>
          <a:off x="0" y="36194"/>
          <a:ext cx="3809047" cy="38090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98236-ABB6-4B0D-8CCE-ADA9A071C3AA}">
      <dsp:nvSpPr>
        <dsp:cNvPr id="0" name=""/>
        <dsp:cNvSpPr/>
      </dsp:nvSpPr>
      <dsp:spPr>
        <a:xfrm>
          <a:off x="1904523" y="36194"/>
          <a:ext cx="4443889" cy="38090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 dirty="0">
              <a:solidFill>
                <a:schemeClr val="tx2">
                  <a:lumMod val="50000"/>
                </a:schemeClr>
              </a:solidFill>
            </a:rPr>
            <a:t>Operadores Aritméticos</a:t>
          </a:r>
          <a:endParaRPr lang="es-AR" sz="2700" b="1" i="1" kern="1200" dirty="0">
            <a:solidFill>
              <a:schemeClr val="tx2">
                <a:lumMod val="50000"/>
              </a:schemeClr>
            </a:solidFill>
          </a:endParaRPr>
        </a:p>
      </dsp:txBody>
      <dsp:txXfrm>
        <a:off x="1904523" y="36194"/>
        <a:ext cx="4443889" cy="609447"/>
      </dsp:txXfrm>
    </dsp:sp>
    <dsp:sp modelId="{02886B59-D3F5-4488-8F26-7D0906FBBE5E}">
      <dsp:nvSpPr>
        <dsp:cNvPr id="0" name=""/>
        <dsp:cNvSpPr/>
      </dsp:nvSpPr>
      <dsp:spPr>
        <a:xfrm>
          <a:off x="399950" y="645642"/>
          <a:ext cx="3009147" cy="30091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623814"/>
            <a:satOff val="-12622"/>
            <a:lumOff val="39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D4F917-CC5E-4747-BE4B-6A7B7EB9C28A}">
      <dsp:nvSpPr>
        <dsp:cNvPr id="0" name=""/>
        <dsp:cNvSpPr/>
      </dsp:nvSpPr>
      <dsp:spPr>
        <a:xfrm>
          <a:off x="1904523" y="645642"/>
          <a:ext cx="4443889" cy="30091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623814"/>
              <a:satOff val="-12622"/>
              <a:lumOff val="39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Relacionales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645642"/>
        <a:ext cx="4443889" cy="609447"/>
      </dsp:txXfrm>
    </dsp:sp>
    <dsp:sp modelId="{D98F90DC-3EC5-4128-8BD0-B99AC9234AFE}">
      <dsp:nvSpPr>
        <dsp:cNvPr id="0" name=""/>
        <dsp:cNvSpPr/>
      </dsp:nvSpPr>
      <dsp:spPr>
        <a:xfrm>
          <a:off x="799900" y="1255089"/>
          <a:ext cx="2209247" cy="22092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49BDF-CA52-4F17-AECF-2A66FD70B2FB}">
      <dsp:nvSpPr>
        <dsp:cNvPr id="0" name=""/>
        <dsp:cNvSpPr/>
      </dsp:nvSpPr>
      <dsp:spPr>
        <a:xfrm>
          <a:off x="1904523" y="1255089"/>
          <a:ext cx="4443889" cy="22092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Lógicos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1255089"/>
        <a:ext cx="4443889" cy="609447"/>
      </dsp:txXfrm>
    </dsp:sp>
    <dsp:sp modelId="{AA21C3BD-2E9E-45EB-A1E6-0DD95518DB79}">
      <dsp:nvSpPr>
        <dsp:cNvPr id="0" name=""/>
        <dsp:cNvSpPr/>
      </dsp:nvSpPr>
      <dsp:spPr>
        <a:xfrm>
          <a:off x="1199850" y="1864537"/>
          <a:ext cx="1409347" cy="14093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1871442"/>
            <a:satOff val="-37867"/>
            <a:lumOff val="11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3F9540-7C22-4B97-BD27-3C879B3613C3}">
      <dsp:nvSpPr>
        <dsp:cNvPr id="0" name=""/>
        <dsp:cNvSpPr/>
      </dsp:nvSpPr>
      <dsp:spPr>
        <a:xfrm>
          <a:off x="1904523" y="1864537"/>
          <a:ext cx="4443889" cy="14093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871442"/>
              <a:satOff val="-3786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de Asignación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1864537"/>
        <a:ext cx="4443889" cy="609447"/>
      </dsp:txXfrm>
    </dsp:sp>
    <dsp:sp modelId="{416488A4-4DAA-4C3F-99B0-EC4F4DC185D2}">
      <dsp:nvSpPr>
        <dsp:cNvPr id="0" name=""/>
        <dsp:cNvSpPr/>
      </dsp:nvSpPr>
      <dsp:spPr>
        <a:xfrm>
          <a:off x="1599800" y="2473985"/>
          <a:ext cx="609447" cy="609447"/>
        </a:xfrm>
        <a:prstGeom prst="pie">
          <a:avLst>
            <a:gd name="adj1" fmla="val 5400000"/>
            <a:gd name="adj2" fmla="val 16200000"/>
          </a:avLst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00A1A4-B037-46FE-B64D-311DE89ACEA7}">
      <dsp:nvSpPr>
        <dsp:cNvPr id="0" name=""/>
        <dsp:cNvSpPr/>
      </dsp:nvSpPr>
      <dsp:spPr>
        <a:xfrm>
          <a:off x="1904523" y="2473985"/>
          <a:ext cx="4443889" cy="60944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700" b="1" i="1" kern="1200">
              <a:solidFill>
                <a:schemeClr val="tx2">
                  <a:lumMod val="50000"/>
                </a:schemeClr>
              </a:solidFill>
            </a:rPr>
            <a:t>Operadores de Dirección</a:t>
          </a:r>
          <a:endParaRPr lang="es-AR" sz="2700" b="1" i="1" kern="1200">
            <a:solidFill>
              <a:schemeClr val="tx2">
                <a:lumMod val="50000"/>
              </a:schemeClr>
            </a:solidFill>
          </a:endParaRPr>
        </a:p>
      </dsp:txBody>
      <dsp:txXfrm>
        <a:off x="1904523" y="2473985"/>
        <a:ext cx="4443889" cy="6094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94B6AC-DFC1-4F1D-B3F8-558C542EBFE3}">
      <dsp:nvSpPr>
        <dsp:cNvPr id="0" name=""/>
        <dsp:cNvSpPr/>
      </dsp:nvSpPr>
      <dsp:spPr>
        <a:xfrm>
          <a:off x="1376984" y="2966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Nivel medio</a:t>
          </a:r>
          <a:endParaRPr lang="es-AR" sz="2600" kern="1200" dirty="0"/>
        </a:p>
      </dsp:txBody>
      <dsp:txXfrm>
        <a:off x="1376984" y="2966"/>
        <a:ext cx="6103015" cy="554819"/>
      </dsp:txXfrm>
    </dsp:sp>
    <dsp:sp modelId="{C66CB629-5EE8-45DE-8E0A-722B36274779}">
      <dsp:nvSpPr>
        <dsp:cNvPr id="0" name=""/>
        <dsp:cNvSpPr/>
      </dsp:nvSpPr>
      <dsp:spPr>
        <a:xfrm>
          <a:off x="1376984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E6EA92A-C58F-4AE2-91C3-8A8270F5F7A2}">
      <dsp:nvSpPr>
        <dsp:cNvPr id="0" name=""/>
        <dsp:cNvSpPr/>
      </dsp:nvSpPr>
      <dsp:spPr>
        <a:xfrm>
          <a:off x="2238187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914D03-48FE-4DB2-B3AA-AFBF5C33E3C7}">
      <dsp:nvSpPr>
        <dsp:cNvPr id="0" name=""/>
        <dsp:cNvSpPr/>
      </dsp:nvSpPr>
      <dsp:spPr>
        <a:xfrm>
          <a:off x="3099390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906A8F1-69D1-4820-87A9-00F10D98CAAA}">
      <dsp:nvSpPr>
        <dsp:cNvPr id="0" name=""/>
        <dsp:cNvSpPr/>
      </dsp:nvSpPr>
      <dsp:spPr>
        <a:xfrm>
          <a:off x="3960594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4A30A1-13A3-42C5-8F07-A1ED23CD903F}">
      <dsp:nvSpPr>
        <dsp:cNvPr id="0" name=""/>
        <dsp:cNvSpPr/>
      </dsp:nvSpPr>
      <dsp:spPr>
        <a:xfrm>
          <a:off x="4821797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D80746C-314C-42B4-94A9-86F6615AE856}">
      <dsp:nvSpPr>
        <dsp:cNvPr id="0" name=""/>
        <dsp:cNvSpPr/>
      </dsp:nvSpPr>
      <dsp:spPr>
        <a:xfrm>
          <a:off x="5683000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35A92D2-B81A-452C-9A8F-AF52A39E665B}">
      <dsp:nvSpPr>
        <dsp:cNvPr id="0" name=""/>
        <dsp:cNvSpPr/>
      </dsp:nvSpPr>
      <dsp:spPr>
        <a:xfrm>
          <a:off x="6544204" y="557785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E836483-CA0D-4108-B22A-0BAB36CA12AF}">
      <dsp:nvSpPr>
        <dsp:cNvPr id="0" name=""/>
        <dsp:cNvSpPr/>
      </dsp:nvSpPr>
      <dsp:spPr>
        <a:xfrm>
          <a:off x="1376984" y="775002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600" kern="1200" dirty="0"/>
            <a:t>Orientado a objetos</a:t>
          </a:r>
          <a:endParaRPr lang="es-AR" sz="2600" kern="1200" dirty="0"/>
        </a:p>
      </dsp:txBody>
      <dsp:txXfrm>
        <a:off x="1376984" y="775002"/>
        <a:ext cx="6103015" cy="554819"/>
      </dsp:txXfrm>
    </dsp:sp>
    <dsp:sp modelId="{4A3DF003-B735-46F4-8831-8CF88DDBF393}">
      <dsp:nvSpPr>
        <dsp:cNvPr id="0" name=""/>
        <dsp:cNvSpPr/>
      </dsp:nvSpPr>
      <dsp:spPr>
        <a:xfrm>
          <a:off x="1376984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816102-C4DA-4F90-9DDA-86797EAB4462}">
      <dsp:nvSpPr>
        <dsp:cNvPr id="0" name=""/>
        <dsp:cNvSpPr/>
      </dsp:nvSpPr>
      <dsp:spPr>
        <a:xfrm>
          <a:off x="2238187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D150C8B-08EB-4947-9CBF-DBCF53346068}">
      <dsp:nvSpPr>
        <dsp:cNvPr id="0" name=""/>
        <dsp:cNvSpPr/>
      </dsp:nvSpPr>
      <dsp:spPr>
        <a:xfrm>
          <a:off x="3099390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028051-1E5A-4B7F-9B4B-FFCB35928DED}">
      <dsp:nvSpPr>
        <dsp:cNvPr id="0" name=""/>
        <dsp:cNvSpPr/>
      </dsp:nvSpPr>
      <dsp:spPr>
        <a:xfrm>
          <a:off x="3960594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A4475E-8C22-47DC-91DE-4D8BF6720D1A}">
      <dsp:nvSpPr>
        <dsp:cNvPr id="0" name=""/>
        <dsp:cNvSpPr/>
      </dsp:nvSpPr>
      <dsp:spPr>
        <a:xfrm>
          <a:off x="4821797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E2CAABA-61BA-4071-8958-861F01E937BD}">
      <dsp:nvSpPr>
        <dsp:cNvPr id="0" name=""/>
        <dsp:cNvSpPr/>
      </dsp:nvSpPr>
      <dsp:spPr>
        <a:xfrm>
          <a:off x="5683000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54D1DB-8FDA-448A-9BA8-F8AF526F69B1}">
      <dsp:nvSpPr>
        <dsp:cNvPr id="0" name=""/>
        <dsp:cNvSpPr/>
      </dsp:nvSpPr>
      <dsp:spPr>
        <a:xfrm>
          <a:off x="6544204" y="1329822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BE5BB81-06ED-4AA4-A00D-8ABE45F52611}">
      <dsp:nvSpPr>
        <dsp:cNvPr id="0" name=""/>
        <dsp:cNvSpPr/>
      </dsp:nvSpPr>
      <dsp:spPr>
        <a:xfrm>
          <a:off x="1376984" y="1547038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Tipificado</a:t>
          </a:r>
        </a:p>
      </dsp:txBody>
      <dsp:txXfrm>
        <a:off x="1376984" y="1547038"/>
        <a:ext cx="6103015" cy="554819"/>
      </dsp:txXfrm>
    </dsp:sp>
    <dsp:sp modelId="{42F2B1D7-9167-4834-9A33-EFA3F6C1EAE6}">
      <dsp:nvSpPr>
        <dsp:cNvPr id="0" name=""/>
        <dsp:cNvSpPr/>
      </dsp:nvSpPr>
      <dsp:spPr>
        <a:xfrm>
          <a:off x="1376984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D625FF7-6DDD-4F0F-92D4-F1648115603E}">
      <dsp:nvSpPr>
        <dsp:cNvPr id="0" name=""/>
        <dsp:cNvSpPr/>
      </dsp:nvSpPr>
      <dsp:spPr>
        <a:xfrm>
          <a:off x="2238187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C251EE2-C99F-468C-A0BE-E3B80AC2F9C4}">
      <dsp:nvSpPr>
        <dsp:cNvPr id="0" name=""/>
        <dsp:cNvSpPr/>
      </dsp:nvSpPr>
      <dsp:spPr>
        <a:xfrm>
          <a:off x="3099390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81E546-9ED0-4783-965B-D7BB8DA5798F}">
      <dsp:nvSpPr>
        <dsp:cNvPr id="0" name=""/>
        <dsp:cNvSpPr/>
      </dsp:nvSpPr>
      <dsp:spPr>
        <a:xfrm>
          <a:off x="3960594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AC4D29-AE90-4BF1-87C6-D43BEBEBFFF5}">
      <dsp:nvSpPr>
        <dsp:cNvPr id="0" name=""/>
        <dsp:cNvSpPr/>
      </dsp:nvSpPr>
      <dsp:spPr>
        <a:xfrm>
          <a:off x="4821797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EBEA66-35D7-47F3-ACB5-EF110DC748F8}">
      <dsp:nvSpPr>
        <dsp:cNvPr id="0" name=""/>
        <dsp:cNvSpPr/>
      </dsp:nvSpPr>
      <dsp:spPr>
        <a:xfrm>
          <a:off x="5683000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10D5CA-AC68-4F98-A2CB-80222A5A6215}">
      <dsp:nvSpPr>
        <dsp:cNvPr id="0" name=""/>
        <dsp:cNvSpPr/>
      </dsp:nvSpPr>
      <dsp:spPr>
        <a:xfrm>
          <a:off x="6544204" y="2101858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A3B8C57-1456-4D5C-87DA-2124F4F01062}">
      <dsp:nvSpPr>
        <dsp:cNvPr id="0" name=""/>
        <dsp:cNvSpPr/>
      </dsp:nvSpPr>
      <dsp:spPr>
        <a:xfrm>
          <a:off x="1376984" y="2319074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Simple</a:t>
          </a:r>
        </a:p>
      </dsp:txBody>
      <dsp:txXfrm>
        <a:off x="1376984" y="2319074"/>
        <a:ext cx="6103015" cy="554819"/>
      </dsp:txXfrm>
    </dsp:sp>
    <dsp:sp modelId="{E1B2FCF6-8FA0-4769-B5ED-D8FE8156F5A3}">
      <dsp:nvSpPr>
        <dsp:cNvPr id="0" name=""/>
        <dsp:cNvSpPr/>
      </dsp:nvSpPr>
      <dsp:spPr>
        <a:xfrm>
          <a:off x="1376984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D255A3A-8C0A-43C1-9FD8-36A118228B84}">
      <dsp:nvSpPr>
        <dsp:cNvPr id="0" name=""/>
        <dsp:cNvSpPr/>
      </dsp:nvSpPr>
      <dsp:spPr>
        <a:xfrm>
          <a:off x="2238187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88F0767-50E5-434B-B9F5-2196992909AF}">
      <dsp:nvSpPr>
        <dsp:cNvPr id="0" name=""/>
        <dsp:cNvSpPr/>
      </dsp:nvSpPr>
      <dsp:spPr>
        <a:xfrm>
          <a:off x="3099390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7074E0D-7A8F-4D2F-936A-AD6647A058DC}">
      <dsp:nvSpPr>
        <dsp:cNvPr id="0" name=""/>
        <dsp:cNvSpPr/>
      </dsp:nvSpPr>
      <dsp:spPr>
        <a:xfrm>
          <a:off x="3960594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057CA11-FEF8-43BB-BF9A-F8AB46466553}">
      <dsp:nvSpPr>
        <dsp:cNvPr id="0" name=""/>
        <dsp:cNvSpPr/>
      </dsp:nvSpPr>
      <dsp:spPr>
        <a:xfrm>
          <a:off x="4821797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036B1A2-3FE7-462D-8D80-DB423260C02D}">
      <dsp:nvSpPr>
        <dsp:cNvPr id="0" name=""/>
        <dsp:cNvSpPr/>
      </dsp:nvSpPr>
      <dsp:spPr>
        <a:xfrm>
          <a:off x="5683000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2AC6708-5E7E-496C-A3FC-BFB9A40D366D}">
      <dsp:nvSpPr>
        <dsp:cNvPr id="0" name=""/>
        <dsp:cNvSpPr/>
      </dsp:nvSpPr>
      <dsp:spPr>
        <a:xfrm>
          <a:off x="6544204" y="2873894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9F4139-C871-4D54-9960-1EEDA0A51DE5}">
      <dsp:nvSpPr>
        <dsp:cNvPr id="0" name=""/>
        <dsp:cNvSpPr/>
      </dsp:nvSpPr>
      <dsp:spPr>
        <a:xfrm>
          <a:off x="1376984" y="3091111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Distribuido</a:t>
          </a:r>
        </a:p>
      </dsp:txBody>
      <dsp:txXfrm>
        <a:off x="1376984" y="3091111"/>
        <a:ext cx="6103015" cy="554819"/>
      </dsp:txXfrm>
    </dsp:sp>
    <dsp:sp modelId="{BD4A4CDB-30F3-488A-9333-22C88BDD334A}">
      <dsp:nvSpPr>
        <dsp:cNvPr id="0" name=""/>
        <dsp:cNvSpPr/>
      </dsp:nvSpPr>
      <dsp:spPr>
        <a:xfrm>
          <a:off x="1376984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4BD57D4-790F-45E0-8E67-F57F135A7E37}">
      <dsp:nvSpPr>
        <dsp:cNvPr id="0" name=""/>
        <dsp:cNvSpPr/>
      </dsp:nvSpPr>
      <dsp:spPr>
        <a:xfrm>
          <a:off x="2238187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695D56-3B3B-4482-8633-ACB279418A11}">
      <dsp:nvSpPr>
        <dsp:cNvPr id="0" name=""/>
        <dsp:cNvSpPr/>
      </dsp:nvSpPr>
      <dsp:spPr>
        <a:xfrm>
          <a:off x="3099390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D16332F-410D-42FD-9F4F-5717238B877D}">
      <dsp:nvSpPr>
        <dsp:cNvPr id="0" name=""/>
        <dsp:cNvSpPr/>
      </dsp:nvSpPr>
      <dsp:spPr>
        <a:xfrm>
          <a:off x="3960594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056F07-A281-446D-82E2-16902E8D197F}">
      <dsp:nvSpPr>
        <dsp:cNvPr id="0" name=""/>
        <dsp:cNvSpPr/>
      </dsp:nvSpPr>
      <dsp:spPr>
        <a:xfrm>
          <a:off x="4821797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9F59C4-4107-42D0-A065-65F0DFF9DC69}">
      <dsp:nvSpPr>
        <dsp:cNvPr id="0" name=""/>
        <dsp:cNvSpPr/>
      </dsp:nvSpPr>
      <dsp:spPr>
        <a:xfrm>
          <a:off x="5683000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8F087B0-BE99-4D2B-B6DE-43A3C7D89E0C}">
      <dsp:nvSpPr>
        <dsp:cNvPr id="0" name=""/>
        <dsp:cNvSpPr/>
      </dsp:nvSpPr>
      <dsp:spPr>
        <a:xfrm>
          <a:off x="6544204" y="3645930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3838379-01C8-4249-80AA-D4337420301E}">
      <dsp:nvSpPr>
        <dsp:cNvPr id="0" name=""/>
        <dsp:cNvSpPr/>
      </dsp:nvSpPr>
      <dsp:spPr>
        <a:xfrm>
          <a:off x="1376984" y="3863147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Robusto</a:t>
          </a:r>
        </a:p>
      </dsp:txBody>
      <dsp:txXfrm>
        <a:off x="1376984" y="3863147"/>
        <a:ext cx="6103015" cy="554819"/>
      </dsp:txXfrm>
    </dsp:sp>
    <dsp:sp modelId="{A798168D-D919-4138-8AD0-0A7578E91431}">
      <dsp:nvSpPr>
        <dsp:cNvPr id="0" name=""/>
        <dsp:cNvSpPr/>
      </dsp:nvSpPr>
      <dsp:spPr>
        <a:xfrm>
          <a:off x="1376984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36E3B1-E5F6-4576-BE9B-7B52346FBE05}">
      <dsp:nvSpPr>
        <dsp:cNvPr id="0" name=""/>
        <dsp:cNvSpPr/>
      </dsp:nvSpPr>
      <dsp:spPr>
        <a:xfrm>
          <a:off x="2238187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457824-0CF8-4904-9DAF-625C3A77A019}">
      <dsp:nvSpPr>
        <dsp:cNvPr id="0" name=""/>
        <dsp:cNvSpPr/>
      </dsp:nvSpPr>
      <dsp:spPr>
        <a:xfrm>
          <a:off x="3099390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6E19411-8622-4634-BBA7-1DF6E730647D}">
      <dsp:nvSpPr>
        <dsp:cNvPr id="0" name=""/>
        <dsp:cNvSpPr/>
      </dsp:nvSpPr>
      <dsp:spPr>
        <a:xfrm>
          <a:off x="3960594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F946F0-D876-4125-ABF2-C9BCCEBBA4E4}">
      <dsp:nvSpPr>
        <dsp:cNvPr id="0" name=""/>
        <dsp:cNvSpPr/>
      </dsp:nvSpPr>
      <dsp:spPr>
        <a:xfrm>
          <a:off x="4821797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D78AEC4-B493-4AF2-A589-35A7229A29CE}">
      <dsp:nvSpPr>
        <dsp:cNvPr id="0" name=""/>
        <dsp:cNvSpPr/>
      </dsp:nvSpPr>
      <dsp:spPr>
        <a:xfrm>
          <a:off x="5683000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B6F8AF3-F522-48EE-A643-441DBA84BB8F}">
      <dsp:nvSpPr>
        <dsp:cNvPr id="0" name=""/>
        <dsp:cNvSpPr/>
      </dsp:nvSpPr>
      <dsp:spPr>
        <a:xfrm>
          <a:off x="6544204" y="4417966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A0A703-2D44-459A-BEED-6EB0D8C24CCB}">
      <dsp:nvSpPr>
        <dsp:cNvPr id="0" name=""/>
        <dsp:cNvSpPr/>
      </dsp:nvSpPr>
      <dsp:spPr>
        <a:xfrm>
          <a:off x="1376984" y="4635183"/>
          <a:ext cx="6103015" cy="5548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b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600" kern="1200" dirty="0"/>
            <a:t>Seguro</a:t>
          </a:r>
        </a:p>
      </dsp:txBody>
      <dsp:txXfrm>
        <a:off x="1376984" y="4635183"/>
        <a:ext cx="6103015" cy="554819"/>
      </dsp:txXfrm>
    </dsp:sp>
    <dsp:sp modelId="{6D08B239-7EF8-4B3D-97BE-1ED11957E874}">
      <dsp:nvSpPr>
        <dsp:cNvPr id="0" name=""/>
        <dsp:cNvSpPr/>
      </dsp:nvSpPr>
      <dsp:spPr>
        <a:xfrm>
          <a:off x="1376984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A38A58-E1FE-47EA-917A-D0C37437EAAB}">
      <dsp:nvSpPr>
        <dsp:cNvPr id="0" name=""/>
        <dsp:cNvSpPr/>
      </dsp:nvSpPr>
      <dsp:spPr>
        <a:xfrm>
          <a:off x="2238187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F1F7387-9E12-4726-B25D-7218F27CDB86}">
      <dsp:nvSpPr>
        <dsp:cNvPr id="0" name=""/>
        <dsp:cNvSpPr/>
      </dsp:nvSpPr>
      <dsp:spPr>
        <a:xfrm>
          <a:off x="3099390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B0AEBCB-6DB2-4A92-9EE9-FA9A88330F88}">
      <dsp:nvSpPr>
        <dsp:cNvPr id="0" name=""/>
        <dsp:cNvSpPr/>
      </dsp:nvSpPr>
      <dsp:spPr>
        <a:xfrm>
          <a:off x="3960594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5F7229E-1C05-4D94-933A-2CCB10F83E94}">
      <dsp:nvSpPr>
        <dsp:cNvPr id="0" name=""/>
        <dsp:cNvSpPr/>
      </dsp:nvSpPr>
      <dsp:spPr>
        <a:xfrm>
          <a:off x="4821797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280D057-0BCF-42AB-AE53-59E16901C24B}">
      <dsp:nvSpPr>
        <dsp:cNvPr id="0" name=""/>
        <dsp:cNvSpPr/>
      </dsp:nvSpPr>
      <dsp:spPr>
        <a:xfrm>
          <a:off x="5683000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26AE7F8-DF25-47EF-8659-4DBDFD883813}">
      <dsp:nvSpPr>
        <dsp:cNvPr id="0" name=""/>
        <dsp:cNvSpPr/>
      </dsp:nvSpPr>
      <dsp:spPr>
        <a:xfrm>
          <a:off x="6544204" y="5190003"/>
          <a:ext cx="813735" cy="135622"/>
        </a:xfrm>
        <a:prstGeom prst="parallelogram">
          <a:avLst>
            <a:gd name="adj" fmla="val 14084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p3d extrusionH="190500" prstMaterial="matte">
          <a:bevelT w="120650" h="38100" prst="relaxedInset"/>
          <a:bevelB w="120650" h="57150" prst="relaxedInset"/>
          <a:contourClr>
            <a:schemeClr val="bg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FDC23-C247-4DF5-9340-772CB9FB423D}">
      <dsp:nvSpPr>
        <dsp:cNvPr id="0" name=""/>
        <dsp:cNvSpPr/>
      </dsp:nvSpPr>
      <dsp:spPr>
        <a:xfrm>
          <a:off x="1324597" y="-31905"/>
          <a:ext cx="4911645" cy="4911645"/>
        </a:xfrm>
        <a:prstGeom prst="circularArrow">
          <a:avLst>
            <a:gd name="adj1" fmla="val 5544"/>
            <a:gd name="adj2" fmla="val 330680"/>
            <a:gd name="adj3" fmla="val 14509634"/>
            <a:gd name="adj4" fmla="val 16953746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F50E71-3CC9-4859-A76F-08CD66BB8F58}">
      <dsp:nvSpPr>
        <dsp:cNvPr id="0" name=""/>
        <dsp:cNvSpPr/>
      </dsp:nvSpPr>
      <dsp:spPr>
        <a:xfrm>
          <a:off x="3012522" y="1507"/>
          <a:ext cx="1535795" cy="7678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Comentarios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3050008" y="38993"/>
        <a:ext cx="1460823" cy="692925"/>
      </dsp:txXfrm>
    </dsp:sp>
    <dsp:sp modelId="{AADCE040-EF5F-4309-A050-E7659217A2BE}">
      <dsp:nvSpPr>
        <dsp:cNvPr id="0" name=""/>
        <dsp:cNvSpPr/>
      </dsp:nvSpPr>
      <dsp:spPr>
        <a:xfrm>
          <a:off x="4571265" y="790115"/>
          <a:ext cx="1693429" cy="7678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Identificadores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4608751" y="827601"/>
        <a:ext cx="1618457" cy="692925"/>
      </dsp:txXfrm>
    </dsp:sp>
    <dsp:sp modelId="{0C617504-2D12-4E11-915D-52244B3E703B}">
      <dsp:nvSpPr>
        <dsp:cNvPr id="0" name=""/>
        <dsp:cNvSpPr/>
      </dsp:nvSpPr>
      <dsp:spPr>
        <a:xfrm>
          <a:off x="5054526" y="2562100"/>
          <a:ext cx="1535795" cy="76789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Constantes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5092012" y="2599586"/>
        <a:ext cx="1460823" cy="692925"/>
      </dsp:txXfrm>
    </dsp:sp>
    <dsp:sp modelId="{D2893A83-1015-4020-B570-364A6AD18F3C}">
      <dsp:nvSpPr>
        <dsp:cNvPr id="0" name=""/>
        <dsp:cNvSpPr/>
      </dsp:nvSpPr>
      <dsp:spPr>
        <a:xfrm>
          <a:off x="3921299" y="3983122"/>
          <a:ext cx="1535795" cy="76789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Métodos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3958785" y="4020608"/>
        <a:ext cx="1460823" cy="692925"/>
      </dsp:txXfrm>
    </dsp:sp>
    <dsp:sp modelId="{3EE8D862-1592-456D-9216-A2ECBFCE665F}">
      <dsp:nvSpPr>
        <dsp:cNvPr id="0" name=""/>
        <dsp:cNvSpPr/>
      </dsp:nvSpPr>
      <dsp:spPr>
        <a:xfrm>
          <a:off x="2103744" y="3983122"/>
          <a:ext cx="1535795" cy="767897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Instrucciones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2141230" y="4020608"/>
        <a:ext cx="1460823" cy="692925"/>
      </dsp:txXfrm>
    </dsp:sp>
    <dsp:sp modelId="{8952A977-A5B6-4D70-951A-CC7BA527D2BB}">
      <dsp:nvSpPr>
        <dsp:cNvPr id="0" name=""/>
        <dsp:cNvSpPr/>
      </dsp:nvSpPr>
      <dsp:spPr>
        <a:xfrm>
          <a:off x="970517" y="2562100"/>
          <a:ext cx="1535795" cy="76789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Operadores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1008003" y="2599586"/>
        <a:ext cx="1460823" cy="692925"/>
      </dsp:txXfrm>
    </dsp:sp>
    <dsp:sp modelId="{9F61CE71-3A09-4E70-B15D-3680E84A3123}">
      <dsp:nvSpPr>
        <dsp:cNvPr id="0" name=""/>
        <dsp:cNvSpPr/>
      </dsp:nvSpPr>
      <dsp:spPr>
        <a:xfrm>
          <a:off x="1374961" y="790115"/>
          <a:ext cx="1535795" cy="7678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b="1" kern="1200" dirty="0">
              <a:solidFill>
                <a:schemeClr val="bg1">
                  <a:lumMod val="65000"/>
                  <a:lumOff val="35000"/>
                </a:schemeClr>
              </a:solidFill>
            </a:rPr>
            <a:t>Variables</a:t>
          </a:r>
          <a:endParaRPr lang="es-AR" sz="1600" b="1" kern="1200" dirty="0">
            <a:solidFill>
              <a:schemeClr val="bg1">
                <a:lumMod val="65000"/>
                <a:lumOff val="35000"/>
              </a:schemeClr>
            </a:solidFill>
          </a:endParaRPr>
        </a:p>
      </dsp:txBody>
      <dsp:txXfrm>
        <a:off x="1412447" y="827601"/>
        <a:ext cx="1460823" cy="692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FFB1C9-2551-4374-970B-A5E054A5AB90}">
      <dsp:nvSpPr>
        <dsp:cNvPr id="0" name=""/>
        <dsp:cNvSpPr/>
      </dsp:nvSpPr>
      <dsp:spPr>
        <a:xfrm>
          <a:off x="0" y="0"/>
          <a:ext cx="6648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5E9768-0CA9-4611-8A39-9FFD23DE5F68}">
      <dsp:nvSpPr>
        <dsp:cNvPr id="0" name=""/>
        <dsp:cNvSpPr/>
      </dsp:nvSpPr>
      <dsp:spPr>
        <a:xfrm>
          <a:off x="0" y="0"/>
          <a:ext cx="1329680" cy="32403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Nombre que se le da</a:t>
          </a:r>
          <a:endParaRPr lang="es-AR" sz="2500" kern="1200" dirty="0"/>
        </a:p>
      </dsp:txBody>
      <dsp:txXfrm>
        <a:off x="0" y="0"/>
        <a:ext cx="1329680" cy="3240360"/>
      </dsp:txXfrm>
    </dsp:sp>
    <dsp:sp modelId="{BCB3FBDC-C326-4A50-BD5D-E24F0552D2E6}">
      <dsp:nvSpPr>
        <dsp:cNvPr id="0" name=""/>
        <dsp:cNvSpPr/>
      </dsp:nvSpPr>
      <dsp:spPr>
        <a:xfrm>
          <a:off x="1429406" y="50630"/>
          <a:ext cx="5218994" cy="101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Variables</a:t>
          </a:r>
          <a:endParaRPr lang="es-AR" sz="4700" kern="1200" dirty="0"/>
        </a:p>
      </dsp:txBody>
      <dsp:txXfrm>
        <a:off x="1429406" y="50630"/>
        <a:ext cx="5218994" cy="1012612"/>
      </dsp:txXfrm>
    </dsp:sp>
    <dsp:sp modelId="{7F318E17-B768-4917-9ABD-3C300F04E707}">
      <dsp:nvSpPr>
        <dsp:cNvPr id="0" name=""/>
        <dsp:cNvSpPr/>
      </dsp:nvSpPr>
      <dsp:spPr>
        <a:xfrm>
          <a:off x="1329679" y="1063243"/>
          <a:ext cx="5318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C2322F-EA5B-43B1-AB80-3261FC554413}">
      <dsp:nvSpPr>
        <dsp:cNvPr id="0" name=""/>
        <dsp:cNvSpPr/>
      </dsp:nvSpPr>
      <dsp:spPr>
        <a:xfrm>
          <a:off x="1429406" y="1113873"/>
          <a:ext cx="5218994" cy="101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700" kern="1200" dirty="0"/>
            <a:t>Métodos</a:t>
          </a:r>
          <a:endParaRPr lang="es-AR" sz="4700" kern="1200" dirty="0"/>
        </a:p>
      </dsp:txBody>
      <dsp:txXfrm>
        <a:off x="1429406" y="1113873"/>
        <a:ext cx="5218994" cy="1012612"/>
      </dsp:txXfrm>
    </dsp:sp>
    <dsp:sp modelId="{4E6704E2-EAB9-4741-A1CD-E77EF0BB2698}">
      <dsp:nvSpPr>
        <dsp:cNvPr id="0" name=""/>
        <dsp:cNvSpPr/>
      </dsp:nvSpPr>
      <dsp:spPr>
        <a:xfrm>
          <a:off x="1329679" y="2126486"/>
          <a:ext cx="5318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79F29-A771-4D34-B8D2-E440B5730439}">
      <dsp:nvSpPr>
        <dsp:cNvPr id="0" name=""/>
        <dsp:cNvSpPr/>
      </dsp:nvSpPr>
      <dsp:spPr>
        <a:xfrm>
          <a:off x="1429406" y="2177116"/>
          <a:ext cx="5218994" cy="10126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070" tIns="179070" rIns="179070" bIns="179070" numCol="1" spcCol="1270" anchor="t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4700" kern="1200" dirty="0"/>
            <a:t>Clase, objeto, </a:t>
          </a:r>
          <a:r>
            <a:rPr lang="es-AR" sz="4700" kern="1200" dirty="0" err="1"/>
            <a:t>etc</a:t>
          </a:r>
          <a:endParaRPr lang="es-AR" sz="4700" kern="1200" dirty="0"/>
        </a:p>
      </dsp:txBody>
      <dsp:txXfrm>
        <a:off x="1429406" y="2177116"/>
        <a:ext cx="5218994" cy="1012612"/>
      </dsp:txXfrm>
    </dsp:sp>
    <dsp:sp modelId="{9375277B-79DD-46F4-9396-8202139F5A56}">
      <dsp:nvSpPr>
        <dsp:cNvPr id="0" name=""/>
        <dsp:cNvSpPr/>
      </dsp:nvSpPr>
      <dsp:spPr>
        <a:xfrm>
          <a:off x="1329679" y="3189729"/>
          <a:ext cx="531872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229DE-24D7-4EC5-94E8-2191DEBDF55A}">
      <dsp:nvSpPr>
        <dsp:cNvPr id="0" name=""/>
        <dsp:cNvSpPr/>
      </dsp:nvSpPr>
      <dsp:spPr>
        <a:xfrm>
          <a:off x="3743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Ej. ‘a’, ‘0’, ‘\0x5’, ‘\0’, ‘\n’, ‘\t’, ‘$’, ’\\’, NULL</a:t>
          </a:r>
          <a:endParaRPr lang="es-AR" sz="1800" kern="1200"/>
        </a:p>
      </dsp:txBody>
      <dsp:txXfrm>
        <a:off x="37763" y="1563118"/>
        <a:ext cx="1724301" cy="1093486"/>
      </dsp:txXfrm>
    </dsp:sp>
    <dsp:sp modelId="{F7417822-3DA8-48CA-9337-FEC6F7BDE71D}">
      <dsp:nvSpPr>
        <dsp:cNvPr id="0" name=""/>
        <dsp:cNvSpPr/>
      </dsp:nvSpPr>
      <dsp:spPr>
        <a:xfrm>
          <a:off x="1011715" y="1883783"/>
          <a:ext cx="1972781" cy="1972781"/>
        </a:xfrm>
        <a:prstGeom prst="leftCircularArrow">
          <a:avLst>
            <a:gd name="adj1" fmla="val 3135"/>
            <a:gd name="adj2" fmla="val 385632"/>
            <a:gd name="adj3" fmla="val 2161143"/>
            <a:gd name="adj4" fmla="val 9024489"/>
            <a:gd name="adj5" fmla="val 365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F77FAE41-AE0F-4A2D-8026-E94F3FA2494A}">
      <dsp:nvSpPr>
        <dsp:cNvPr id="0" name=""/>
        <dsp:cNvSpPr/>
      </dsp:nvSpPr>
      <dsp:spPr>
        <a:xfrm>
          <a:off x="402041" y="2690625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 dirty="0"/>
            <a:t>Constantes de carácter.</a:t>
          </a:r>
          <a:endParaRPr lang="es-AR" sz="1400" kern="1200" dirty="0"/>
        </a:p>
      </dsp:txBody>
      <dsp:txXfrm>
        <a:off x="420597" y="2709181"/>
        <a:ext cx="1556080" cy="596447"/>
      </dsp:txXfrm>
    </dsp:sp>
    <dsp:sp modelId="{C964C5A4-D5BB-4D6C-8E20-D850EF61C32C}">
      <dsp:nvSpPr>
        <dsp:cNvPr id="0" name=""/>
        <dsp:cNvSpPr/>
      </dsp:nvSpPr>
      <dsp:spPr>
        <a:xfrm>
          <a:off x="2289745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Ej. 5, +5, -5, \05, \0x5, 5L, 5U, 5lu, etc.</a:t>
          </a:r>
          <a:endParaRPr lang="es-AR" sz="1800" kern="1200"/>
        </a:p>
      </dsp:txBody>
      <dsp:txXfrm>
        <a:off x="2323765" y="1879898"/>
        <a:ext cx="1724301" cy="1093486"/>
      </dsp:txXfrm>
    </dsp:sp>
    <dsp:sp modelId="{A2ADB7C4-A5F7-4F52-89A5-FE2F8294259A}">
      <dsp:nvSpPr>
        <dsp:cNvPr id="0" name=""/>
        <dsp:cNvSpPr/>
      </dsp:nvSpPr>
      <dsp:spPr>
        <a:xfrm>
          <a:off x="3282781" y="621975"/>
          <a:ext cx="2201803" cy="2201803"/>
        </a:xfrm>
        <a:prstGeom prst="circularArrow">
          <a:avLst>
            <a:gd name="adj1" fmla="val 2809"/>
            <a:gd name="adj2" fmla="val 342883"/>
            <a:gd name="adj3" fmla="val 19481606"/>
            <a:gd name="adj4" fmla="val 12575511"/>
            <a:gd name="adj5" fmla="val 3277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43FF19C1-731C-402F-823B-B8825D01FB98}">
      <dsp:nvSpPr>
        <dsp:cNvPr id="0" name=""/>
        <dsp:cNvSpPr/>
      </dsp:nvSpPr>
      <dsp:spPr>
        <a:xfrm>
          <a:off x="2688043" y="1212318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Constantes enteras.</a:t>
          </a:r>
          <a:endParaRPr lang="es-AR" sz="1400" kern="1200"/>
        </a:p>
      </dsp:txBody>
      <dsp:txXfrm>
        <a:off x="2706599" y="1230874"/>
        <a:ext cx="1556080" cy="596447"/>
      </dsp:txXfrm>
    </dsp:sp>
    <dsp:sp modelId="{E714B1E9-B6E6-4916-A8A8-B7850CEE8A8A}">
      <dsp:nvSpPr>
        <dsp:cNvPr id="0" name=""/>
        <dsp:cNvSpPr/>
      </dsp:nvSpPr>
      <dsp:spPr>
        <a:xfrm>
          <a:off x="4575748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Ej. 0.5f, 0.5, 5e-01f, 5.0e-01, (float)5, etc. </a:t>
          </a:r>
          <a:endParaRPr lang="es-AR" sz="1800" kern="1200"/>
        </a:p>
      </dsp:txBody>
      <dsp:txXfrm>
        <a:off x="4609768" y="1563118"/>
        <a:ext cx="1724301" cy="1093486"/>
      </dsp:txXfrm>
    </dsp:sp>
    <dsp:sp modelId="{E5DD099C-9E27-48FF-A041-250CCA83613E}">
      <dsp:nvSpPr>
        <dsp:cNvPr id="0" name=""/>
        <dsp:cNvSpPr/>
      </dsp:nvSpPr>
      <dsp:spPr>
        <a:xfrm>
          <a:off x="5583720" y="1883783"/>
          <a:ext cx="1972781" cy="1972781"/>
        </a:xfrm>
        <a:prstGeom prst="leftCircularArrow">
          <a:avLst>
            <a:gd name="adj1" fmla="val 3135"/>
            <a:gd name="adj2" fmla="val 385632"/>
            <a:gd name="adj3" fmla="val 2161143"/>
            <a:gd name="adj4" fmla="val 9024489"/>
            <a:gd name="adj5" fmla="val 3658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tint val="60000"/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D0DE687-2078-4901-B52B-72964C83A067}">
      <dsp:nvSpPr>
        <dsp:cNvPr id="0" name=""/>
        <dsp:cNvSpPr/>
      </dsp:nvSpPr>
      <dsp:spPr>
        <a:xfrm>
          <a:off x="4974046" y="2690625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Constantes reales.</a:t>
          </a:r>
          <a:endParaRPr lang="es-AR" sz="1400" kern="1200"/>
        </a:p>
      </dsp:txBody>
      <dsp:txXfrm>
        <a:off x="4992602" y="2709181"/>
        <a:ext cx="1556080" cy="596447"/>
      </dsp:txXfrm>
    </dsp:sp>
    <dsp:sp modelId="{F4CC4BD3-615C-4382-9278-F108789D69F5}">
      <dsp:nvSpPr>
        <dsp:cNvPr id="0" name=""/>
        <dsp:cNvSpPr/>
      </dsp:nvSpPr>
      <dsp:spPr>
        <a:xfrm>
          <a:off x="6861750" y="1529098"/>
          <a:ext cx="1792341" cy="147830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MX" sz="1800" b="1" kern="1200"/>
            <a:t>“Esto es una cadena…”</a:t>
          </a:r>
          <a:endParaRPr lang="es-AR" sz="1800" kern="1200"/>
        </a:p>
      </dsp:txBody>
      <dsp:txXfrm>
        <a:off x="6895770" y="1879898"/>
        <a:ext cx="1724301" cy="1093486"/>
      </dsp:txXfrm>
    </dsp:sp>
    <dsp:sp modelId="{B2BA3C3C-1C71-410C-B9D0-05D3CCE2D115}">
      <dsp:nvSpPr>
        <dsp:cNvPr id="0" name=""/>
        <dsp:cNvSpPr/>
      </dsp:nvSpPr>
      <dsp:spPr>
        <a:xfrm>
          <a:off x="7260048" y="1212318"/>
          <a:ext cx="1593192" cy="63355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5000"/>
                <a:lumMod val="110000"/>
              </a:schemeClr>
            </a:gs>
            <a:gs pos="88000">
              <a:schemeClr val="accent1">
                <a:hueOff val="0"/>
                <a:satOff val="0"/>
                <a:lumOff val="0"/>
                <a:alphaOff val="0"/>
                <a:tint val="90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400" kern="1200"/>
            <a:t>Constantes de texto (Cadenas o “Strings”)</a:t>
          </a:r>
          <a:endParaRPr lang="es-AR" sz="1400" kern="1200"/>
        </a:p>
      </dsp:txBody>
      <dsp:txXfrm>
        <a:off x="7278604" y="1230874"/>
        <a:ext cx="1556080" cy="59644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7792D-8793-48F4-AF04-84824D0E3964}">
      <dsp:nvSpPr>
        <dsp:cNvPr id="0" name=""/>
        <dsp:cNvSpPr/>
      </dsp:nvSpPr>
      <dsp:spPr>
        <a:xfrm>
          <a:off x="1072" y="858449"/>
          <a:ext cx="2509380" cy="125469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 dirty="0"/>
            <a:t>Sentencias de Selección.</a:t>
          </a:r>
          <a:endParaRPr lang="es-AR" sz="2800" b="1" kern="1200" dirty="0"/>
        </a:p>
      </dsp:txBody>
      <dsp:txXfrm>
        <a:off x="37821" y="895198"/>
        <a:ext cx="2435882" cy="1181192"/>
      </dsp:txXfrm>
    </dsp:sp>
    <dsp:sp modelId="{ECD50CB2-A0B4-47DD-BB63-EA259068F7F5}">
      <dsp:nvSpPr>
        <dsp:cNvPr id="0" name=""/>
        <dsp:cNvSpPr/>
      </dsp:nvSpPr>
      <dsp:spPr>
        <a:xfrm>
          <a:off x="252010" y="2113139"/>
          <a:ext cx="250938" cy="94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017"/>
              </a:lnTo>
              <a:lnTo>
                <a:pt x="250938" y="94101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5E9A00-4737-4BAA-B7D9-D65F29AFE0E6}">
      <dsp:nvSpPr>
        <dsp:cNvPr id="0" name=""/>
        <dsp:cNvSpPr/>
      </dsp:nvSpPr>
      <dsp:spPr>
        <a:xfrm>
          <a:off x="502948" y="2426811"/>
          <a:ext cx="2007504" cy="1254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 err="1"/>
            <a:t>if</a:t>
          </a:r>
          <a:r>
            <a:rPr lang="es-MX" sz="2200" b="1" kern="1200" dirty="0"/>
            <a:t> – </a:t>
          </a:r>
          <a:r>
            <a:rPr lang="es-MX" sz="2200" b="1" kern="1200" dirty="0" err="1"/>
            <a:t>else</a:t>
          </a:r>
          <a:r>
            <a:rPr lang="es-MX" sz="2200" b="1" kern="1200" dirty="0"/>
            <a:t>, </a:t>
          </a:r>
          <a:r>
            <a:rPr lang="es-MX" sz="2200" b="1" kern="1200" dirty="0" err="1"/>
            <a:t>switch</a:t>
          </a:r>
          <a:r>
            <a:rPr lang="es-MX" sz="2200" b="1" kern="1200" dirty="0"/>
            <a:t> – case, 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?:</a:t>
          </a:r>
          <a:endParaRPr lang="es-AR" sz="2200" b="1" kern="1200" dirty="0"/>
        </a:p>
      </dsp:txBody>
      <dsp:txXfrm>
        <a:off x="539697" y="2463560"/>
        <a:ext cx="1934006" cy="1181192"/>
      </dsp:txXfrm>
    </dsp:sp>
    <dsp:sp modelId="{0775EF16-A63F-4433-B5A5-975BBCC5A312}">
      <dsp:nvSpPr>
        <dsp:cNvPr id="0" name=""/>
        <dsp:cNvSpPr/>
      </dsp:nvSpPr>
      <dsp:spPr>
        <a:xfrm>
          <a:off x="3137797" y="858449"/>
          <a:ext cx="2509380" cy="1254690"/>
        </a:xfrm>
        <a:prstGeom prst="roundRect">
          <a:avLst>
            <a:gd name="adj" fmla="val 10000"/>
          </a:avLst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/>
            <a:t>Sentencias de Repetición.</a:t>
          </a:r>
          <a:endParaRPr lang="es-AR" sz="2800" b="1" kern="1200"/>
        </a:p>
      </dsp:txBody>
      <dsp:txXfrm>
        <a:off x="3174546" y="895198"/>
        <a:ext cx="2435882" cy="1181192"/>
      </dsp:txXfrm>
    </dsp:sp>
    <dsp:sp modelId="{DA872D59-D004-463A-89ED-D769560F871C}">
      <dsp:nvSpPr>
        <dsp:cNvPr id="0" name=""/>
        <dsp:cNvSpPr/>
      </dsp:nvSpPr>
      <dsp:spPr>
        <a:xfrm>
          <a:off x="3388735" y="2113139"/>
          <a:ext cx="250938" cy="94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017"/>
              </a:lnTo>
              <a:lnTo>
                <a:pt x="250938" y="94101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6D3AD7-6F7D-4F16-9FFD-A6E8690A5ECC}">
      <dsp:nvSpPr>
        <dsp:cNvPr id="0" name=""/>
        <dsp:cNvSpPr/>
      </dsp:nvSpPr>
      <dsp:spPr>
        <a:xfrm>
          <a:off x="3639673" y="2426811"/>
          <a:ext cx="2007504" cy="1254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1247628"/>
              <a:satOff val="-25244"/>
              <a:lumOff val="7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/>
            <a:t>do – </a:t>
          </a:r>
          <a:r>
            <a:rPr lang="es-MX" sz="2200" b="1" kern="1200" dirty="0" err="1"/>
            <a:t>while</a:t>
          </a:r>
          <a:r>
            <a:rPr lang="es-MX" sz="2200" b="1" kern="1200" dirty="0"/>
            <a:t>, </a:t>
          </a:r>
          <a:r>
            <a:rPr lang="es-MX" sz="2200" b="1" kern="1200" dirty="0" err="1"/>
            <a:t>while</a:t>
          </a:r>
          <a:r>
            <a:rPr lang="es-MX" sz="2200" b="1" kern="1200" dirty="0"/>
            <a:t>, </a:t>
          </a:r>
        </a:p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 dirty="0" err="1"/>
            <a:t>for</a:t>
          </a:r>
          <a:endParaRPr lang="es-AR" sz="2200" b="1" kern="1200" dirty="0"/>
        </a:p>
      </dsp:txBody>
      <dsp:txXfrm>
        <a:off x="3676422" y="2463560"/>
        <a:ext cx="1934006" cy="1181192"/>
      </dsp:txXfrm>
    </dsp:sp>
    <dsp:sp modelId="{2EA0FFB6-3385-4F95-82C8-7AB1308C5B41}">
      <dsp:nvSpPr>
        <dsp:cNvPr id="0" name=""/>
        <dsp:cNvSpPr/>
      </dsp:nvSpPr>
      <dsp:spPr>
        <a:xfrm>
          <a:off x="6274523" y="858449"/>
          <a:ext cx="2509380" cy="1254690"/>
        </a:xfrm>
        <a:prstGeom prst="roundRect">
          <a:avLst>
            <a:gd name="adj" fmla="val 10000"/>
          </a:avLst>
        </a:prstGeom>
        <a:solidFill>
          <a:schemeClr val="accent5">
            <a:hueOff val="2495256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800" b="1" kern="1200"/>
            <a:t>Sentencias de Salto. </a:t>
          </a:r>
          <a:endParaRPr lang="es-AR" sz="2800" b="1" kern="1200"/>
        </a:p>
      </dsp:txBody>
      <dsp:txXfrm>
        <a:off x="6311272" y="895198"/>
        <a:ext cx="2435882" cy="1181192"/>
      </dsp:txXfrm>
    </dsp:sp>
    <dsp:sp modelId="{3B3995D7-1665-450F-AB20-32A9EAE6275A}">
      <dsp:nvSpPr>
        <dsp:cNvPr id="0" name=""/>
        <dsp:cNvSpPr/>
      </dsp:nvSpPr>
      <dsp:spPr>
        <a:xfrm>
          <a:off x="6525461" y="2113139"/>
          <a:ext cx="250938" cy="94101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1017"/>
              </a:lnTo>
              <a:lnTo>
                <a:pt x="250938" y="941017"/>
              </a:lnTo>
            </a:path>
          </a:pathLst>
        </a:custGeom>
        <a:noFill/>
        <a:ln w="19050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7C05F7-FFAB-400D-AF34-0A41ABBEED63}">
      <dsp:nvSpPr>
        <dsp:cNvPr id="0" name=""/>
        <dsp:cNvSpPr/>
      </dsp:nvSpPr>
      <dsp:spPr>
        <a:xfrm>
          <a:off x="6776399" y="2426811"/>
          <a:ext cx="2007504" cy="12546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5">
              <a:hueOff val="2495256"/>
              <a:satOff val="-50489"/>
              <a:lumOff val="156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1" kern="1200"/>
            <a:t>return, break, continue.</a:t>
          </a:r>
          <a:endParaRPr lang="es-AR" sz="2200" b="1" kern="1200"/>
        </a:p>
      </dsp:txBody>
      <dsp:txXfrm>
        <a:off x="6813148" y="2463560"/>
        <a:ext cx="1934006" cy="11811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9/2/quickstyle/3d8">
  <dgm:title val=""/>
  <dgm:desc val=""/>
  <dgm:catLst>
    <dgm:cat type="3D" pri="11800"/>
  </dgm:catLst>
  <dgm:scene3d>
    <a:camera prst="perspectiveHeroicExtremeRightFacing" zoom="82000">
      <a:rot lat="21300000" lon="20400000" rev="180000"/>
    </a:camera>
    <a:lightRig rig="morning" dir="t">
      <a:rot lat="0" lon="0" rev="20400000"/>
    </a:lightRig>
  </dgm:scene3d>
  <dgm:styleLbl name="node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0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60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635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1520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190500" prstMaterial="matte">
      <a:bevelT w="120650" h="38100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52400" extrusionH="63500" prstMaterial="matte">
      <a:bevelT w="4445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190500" prstMaterial="matte">
      <a:bevelT w="120650" h="38100" prst="relaxedInset"/>
      <a:bevelB w="120650" h="571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D4EFED-5023-458B-9D39-52FEF777CBC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93808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01305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15863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27565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2794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3736332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A3681-6B23-4940-BF9B-48A78EFB7929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85374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48977F-3E6F-4121-877F-626CCE9DC87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372101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abla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25157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1"/>
          </p:nvPr>
        </p:nvSpPr>
        <p:spPr>
          <a:xfrm>
            <a:off x="6553200" y="6248400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75AE7F5-02C8-4676-936C-CFA86A2B01CC}" type="slidenum">
              <a:rPr lang="es-ES" altLang="es-AR"/>
              <a:pPr/>
              <a:t>‹Nº›</a:t>
            </a:fld>
            <a:endParaRPr lang="es-ES" alt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2"/>
          </p:nvPr>
        </p:nvSpPr>
        <p:spPr>
          <a:xfrm>
            <a:off x="3124200" y="62484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455217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CA10B-1B4E-4F0B-A408-7A6C4294388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47905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FCB21-E19A-4A53-960A-74F36C7C9E2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087250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EC4C3-B235-49A4-AA88-9AA6F33DB13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10929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16B95-E5E1-4A76-9EC8-2AF0507928B5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8700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85A92B-5D89-4820-8298-43D95BE96876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84598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B0D26-C386-46E6-B288-78C3784CB793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866040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53ABAB-B3D6-4595-ABC4-75C7CBC5336D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24475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C1B7E5-D66A-4A5C-BB19-522EEE148801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872151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alt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7C831D1-C585-4DE5-BA36-BE4C48FD28D8}" type="slidenum">
              <a:rPr lang="es-ES" altLang="es-AR" smtClean="0"/>
              <a:pPr/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1489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  <p:sldLayoutId id="2147483739" r:id="rId13"/>
    <p:sldLayoutId id="2147483740" r:id="rId14"/>
    <p:sldLayoutId id="2147483741" r:id="rId15"/>
    <p:sldLayoutId id="2147483742" r:id="rId16"/>
    <p:sldLayoutId id="214748374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Lenguaje JAVA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Primeros pasos</a:t>
            </a:r>
          </a:p>
          <a:p>
            <a:endParaRPr lang="es-ES" dirty="0"/>
          </a:p>
          <a:p>
            <a:endParaRPr lang="es-A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0" y="764373"/>
            <a:ext cx="9144000" cy="1293028"/>
          </a:xfrm>
        </p:spPr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Características del Lenguaje JAVA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192305256"/>
              </p:ext>
            </p:extLst>
          </p:nvPr>
        </p:nvGraphicFramePr>
        <p:xfrm>
          <a:off x="107504" y="1340768"/>
          <a:ext cx="8856984" cy="53285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82023"/>
              </p:ext>
            </p:extLst>
          </p:nvPr>
        </p:nvGraphicFramePr>
        <p:xfrm>
          <a:off x="395536" y="1556792"/>
          <a:ext cx="8347506" cy="3735027"/>
        </p:xfrm>
        <a:graphic>
          <a:graphicData uri="http://schemas.openxmlformats.org/drawingml/2006/table">
            <a:tbl>
              <a:tblPr firstRow="1" firstCol="1" bandRow="1">
                <a:tableStyleId>{08FB837D-C827-4EFA-A057-4D05807E0F7C}</a:tableStyleId>
              </a:tblPr>
              <a:tblGrid>
                <a:gridCol w="1390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9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188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9188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abstract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assert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boolean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break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byte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case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943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catch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char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class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const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 	…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continue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default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do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double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else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enum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extends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final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finally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float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 	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for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goto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if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implements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import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instanceof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int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interface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long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native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 	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new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package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private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protected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public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return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>
                          <a:effectLst/>
                        </a:rPr>
                        <a:t>short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static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strictfp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42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super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 	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switch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synchronized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this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throw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466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throws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transient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try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>
                          <a:effectLst/>
                        </a:rPr>
                        <a:t>void</a:t>
                      </a:r>
                      <a:endParaRPr lang="es-A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volatile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s-AR" sz="1100" dirty="0" err="1">
                          <a:effectLst/>
                        </a:rPr>
                        <a:t>while</a:t>
                      </a:r>
                      <a:endParaRPr lang="es-A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Rectángulo 5"/>
          <p:cNvSpPr/>
          <p:nvPr/>
        </p:nvSpPr>
        <p:spPr>
          <a:xfrm>
            <a:off x="1835696" y="548680"/>
            <a:ext cx="50104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altLang="es-AR" sz="3200" b="1" dirty="0">
                <a:solidFill>
                  <a:schemeClr val="accent2">
                    <a:lumMod val="75000"/>
                  </a:schemeClr>
                </a:solidFill>
              </a:rPr>
              <a:t>PALABRAS RESERVADAS</a:t>
            </a:r>
            <a:endParaRPr lang="es-AR" sz="32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862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Elementos de un Programa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32072027"/>
              </p:ext>
            </p:extLst>
          </p:nvPr>
        </p:nvGraphicFramePr>
        <p:xfrm>
          <a:off x="683568" y="1844824"/>
          <a:ext cx="7560840" cy="47525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Comentarios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altLang="es-AR" sz="2800" dirty="0"/>
              <a:t>Comentario: Parte del programa que no afecta a la ejecución</a:t>
            </a:r>
            <a:endParaRPr lang="es-MX" altLang="es-AR" sz="2400" b="1" u="sng" dirty="0">
              <a:solidFill>
                <a:srgbClr val="00FF00"/>
              </a:solidFill>
              <a:effectLst/>
            </a:endParaRPr>
          </a:p>
          <a:p>
            <a:r>
              <a:rPr lang="es-MX" altLang="es-AR" sz="2800" b="1" u="sng" dirty="0">
                <a:solidFill>
                  <a:srgbClr val="00FF00"/>
                </a:solidFill>
                <a:effectLst/>
              </a:rPr>
              <a:t>Ejemplo:</a:t>
            </a:r>
          </a:p>
          <a:p>
            <a:endParaRPr lang="es-MX" altLang="es-AR" sz="2800" b="1" u="sng" dirty="0">
              <a:solidFill>
                <a:srgbClr val="00FF00"/>
              </a:solidFill>
              <a:effectLst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s-MX" altLang="es-AR" sz="1600" b="1" dirty="0">
                <a:solidFill>
                  <a:srgbClr val="00FF00"/>
                </a:solidFill>
                <a:effectLst/>
              </a:rPr>
              <a:t>		</a:t>
            </a:r>
            <a:endParaRPr lang="es-ES" altLang="es-AR" sz="1800" b="1" dirty="0">
              <a:solidFill>
                <a:srgbClr val="00FF00"/>
              </a:solidFill>
              <a:effectLst/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Identificadores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741263" y="4941168"/>
            <a:ext cx="7955280" cy="140584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MX" altLang="es-AR" dirty="0"/>
              <a:t>Puede empezar </a:t>
            </a:r>
            <a:r>
              <a:rPr lang="es-MX" altLang="es-AR" dirty="0" err="1"/>
              <a:t>con</a:t>
            </a:r>
            <a:r>
              <a:rPr lang="es-MX" altLang="es-AR" dirty="0" err="1">
                <a:solidFill>
                  <a:srgbClr val="FF3300"/>
                </a:solidFill>
              </a:rPr>
              <a:t>letra</a:t>
            </a:r>
            <a:r>
              <a:rPr lang="es-MX" altLang="es-AR" dirty="0"/>
              <a:t> o </a:t>
            </a:r>
            <a:r>
              <a:rPr lang="es-MX" altLang="es-AR" dirty="0" err="1">
                <a:solidFill>
                  <a:srgbClr val="FF3300"/>
                </a:solidFill>
              </a:rPr>
              <a:t>subguión</a:t>
            </a:r>
            <a:r>
              <a:rPr lang="es-MX" altLang="es-AR" dirty="0"/>
              <a:t>. </a:t>
            </a:r>
          </a:p>
          <a:p>
            <a:pPr>
              <a:lnSpc>
                <a:spcPct val="90000"/>
              </a:lnSpc>
            </a:pPr>
            <a:r>
              <a:rPr lang="es-MX" altLang="es-AR" dirty="0"/>
              <a:t>Es necesario que sea en minúscula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3747368705"/>
              </p:ext>
            </p:extLst>
          </p:nvPr>
        </p:nvGraphicFramePr>
        <p:xfrm>
          <a:off x="755576" y="1700808"/>
          <a:ext cx="6648400" cy="3240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Constantes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5525320"/>
              </p:ext>
            </p:extLst>
          </p:nvPr>
        </p:nvGraphicFramePr>
        <p:xfrm>
          <a:off x="179512" y="1844824"/>
          <a:ext cx="8856984" cy="45365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LAS CONSTANTES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s-MX" altLang="es-AR" dirty="0"/>
              <a:t>Se usa el define para su declaración. La constante se escribe en </a:t>
            </a:r>
            <a:r>
              <a:rPr lang="es-MX" altLang="es-AR" dirty="0" err="1"/>
              <a:t>masúscula</a:t>
            </a:r>
            <a:endParaRPr lang="es-MX" altLang="es-AR" dirty="0"/>
          </a:p>
          <a:p>
            <a:pPr lvl="1">
              <a:buFont typeface="Wingdings" panose="05000000000000000000" pitchFamily="2" charset="2"/>
              <a:buNone/>
            </a:pPr>
            <a:endParaRPr lang="es-MX" altLang="es-AR" sz="2800" b="1" dirty="0">
              <a:solidFill>
                <a:srgbClr val="00FF00"/>
              </a:solidFill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>
                <a:solidFill>
                  <a:srgbClr val="00FF00"/>
                </a:solidFill>
              </a:rPr>
              <a:t>PI  3.1416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>
                <a:solidFill>
                  <a:srgbClr val="00FF00"/>
                </a:solidFill>
              </a:rPr>
              <a:t>NUME 2.48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s-MX" altLang="es-AR" sz="2800" b="1" dirty="0">
                <a:solidFill>
                  <a:srgbClr val="00FF00"/>
                </a:solidFill>
              </a:rPr>
              <a:t>IVA 0.21</a:t>
            </a:r>
          </a:p>
          <a:p>
            <a:pPr lvl="1">
              <a:buFont typeface="Wingdings" panose="05000000000000000000" pitchFamily="2" charset="2"/>
              <a:buNone/>
            </a:pPr>
            <a:endParaRPr lang="es-MX" altLang="es-AR" b="1" dirty="0">
              <a:solidFill>
                <a:srgbClr val="00FF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Variables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altLang="es-AR" dirty="0"/>
              <a:t>Una variable es una </a:t>
            </a:r>
            <a:r>
              <a:rPr lang="es-MX" altLang="es-AR" dirty="0">
                <a:solidFill>
                  <a:srgbClr val="FF3300"/>
                </a:solidFill>
              </a:rPr>
              <a:t>dirección de memoria</a:t>
            </a:r>
            <a:r>
              <a:rPr lang="es-MX" altLang="es-AR" dirty="0"/>
              <a:t> cuyo valor puede ser </a:t>
            </a:r>
            <a:r>
              <a:rPr lang="es-MX" altLang="es-AR" dirty="0">
                <a:solidFill>
                  <a:srgbClr val="FF3300"/>
                </a:solidFill>
              </a:rPr>
              <a:t>cambiado</a:t>
            </a:r>
            <a:r>
              <a:rPr lang="es-MX" altLang="es-AR" dirty="0"/>
              <a:t> durante la ejecución del programa.</a:t>
            </a:r>
          </a:p>
          <a:p>
            <a:r>
              <a:rPr lang="es-MX" altLang="es-AR" dirty="0"/>
              <a:t>Todas las variables deben de ser </a:t>
            </a:r>
            <a:r>
              <a:rPr lang="es-MX" altLang="es-AR" dirty="0">
                <a:solidFill>
                  <a:srgbClr val="FF3300"/>
                </a:solidFill>
              </a:rPr>
              <a:t>declaradas</a:t>
            </a:r>
            <a:r>
              <a:rPr lang="es-MX" altLang="es-AR" dirty="0"/>
              <a:t> para ser utilizadas.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s-MX" altLang="es-AR" dirty="0">
                <a:solidFill>
                  <a:srgbClr val="FF00FF"/>
                </a:solidFill>
              </a:rPr>
              <a:t>&lt;tipo de dato&gt; espacio(s) &lt;identificador&gt;;</a:t>
            </a:r>
          </a:p>
          <a:p>
            <a:r>
              <a:rPr lang="es-MX" altLang="es-AR" dirty="0">
                <a:solidFill>
                  <a:srgbClr val="00FF00"/>
                </a:solidFill>
              </a:rPr>
              <a:t>Ejemplo: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Sentencias (Instrucciones)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s-MX" altLang="es-AR" sz="2400" b="1" dirty="0"/>
              <a:t>Una sentencia es una </a:t>
            </a:r>
            <a:r>
              <a:rPr lang="es-MX" altLang="es-AR" sz="2400" b="1" dirty="0">
                <a:solidFill>
                  <a:srgbClr val="FF3300"/>
                </a:solidFill>
              </a:rPr>
              <a:t>expresión</a:t>
            </a:r>
            <a:r>
              <a:rPr lang="es-MX" altLang="es-AR" sz="2400" b="1" dirty="0"/>
              <a:t> que realiza algo.  Pueden ser asignaciones, operaciones, llamadas a funciones.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/>
              <a:t>Todas las sentencias </a:t>
            </a:r>
            <a:r>
              <a:rPr lang="es-MX" altLang="es-AR" sz="2400" b="1" dirty="0">
                <a:solidFill>
                  <a:srgbClr val="FF3300"/>
                </a:solidFill>
              </a:rPr>
              <a:t>terminan</a:t>
            </a:r>
            <a:r>
              <a:rPr lang="es-MX" altLang="es-AR" sz="2400" b="1" dirty="0"/>
              <a:t> con el signo de punto y coma </a:t>
            </a:r>
            <a:r>
              <a:rPr lang="es-MX" altLang="es-AR" sz="2400" b="1" dirty="0">
                <a:solidFill>
                  <a:schemeClr val="hlink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/>
              <a:t>Pueden ser </a:t>
            </a:r>
            <a:r>
              <a:rPr lang="es-MX" altLang="es-AR" sz="2400" b="1" dirty="0">
                <a:solidFill>
                  <a:srgbClr val="00FF00"/>
                </a:solidFill>
              </a:rPr>
              <a:t>simples</a:t>
            </a:r>
            <a:r>
              <a:rPr lang="es-MX" altLang="es-AR" sz="2400" b="1" dirty="0"/>
              <a:t> o </a:t>
            </a:r>
            <a:r>
              <a:rPr lang="es-MX" altLang="es-AR" sz="2400" b="1" dirty="0">
                <a:solidFill>
                  <a:srgbClr val="00FF00"/>
                </a:solidFill>
              </a:rPr>
              <a:t>compuestas</a:t>
            </a:r>
            <a:r>
              <a:rPr lang="es-MX" altLang="es-AR" sz="2400" b="1" dirty="0"/>
              <a:t>.  Las compuestas van entre llaves:</a:t>
            </a:r>
          </a:p>
          <a:p>
            <a:pPr>
              <a:lnSpc>
                <a:spcPct val="80000"/>
              </a:lnSpc>
            </a:pPr>
            <a:r>
              <a:rPr lang="es-MX" altLang="es-AR" sz="2400" dirty="0"/>
              <a:t> </a:t>
            </a:r>
            <a:r>
              <a:rPr lang="es-MX" altLang="es-AR" sz="2400" b="1" dirty="0">
                <a:solidFill>
                  <a:srgbClr val="00FF00"/>
                </a:solidFill>
              </a:rPr>
              <a:t>{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sentencia_1;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sentencia_2; 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: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   </a:t>
            </a:r>
            <a:r>
              <a:rPr lang="es-MX" altLang="es-AR" sz="2400" b="1" dirty="0" err="1">
                <a:solidFill>
                  <a:srgbClr val="00FF00"/>
                </a:solidFill>
              </a:rPr>
              <a:t>sentencia_n</a:t>
            </a:r>
            <a:r>
              <a:rPr lang="es-MX" altLang="es-AR" sz="2400" b="1" dirty="0">
                <a:solidFill>
                  <a:srgbClr val="00FF00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r>
              <a:rPr lang="es-MX" altLang="es-AR" sz="2400" b="1" dirty="0">
                <a:solidFill>
                  <a:srgbClr val="00FF00"/>
                </a:solidFill>
              </a:rPr>
              <a:t> }</a:t>
            </a:r>
            <a:endParaRPr lang="es-MX" altLang="es-AR" sz="2400" b="1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s-MX" altLang="es-AR" sz="2400" b="1" dirty="0"/>
          </a:p>
          <a:p>
            <a:pPr>
              <a:lnSpc>
                <a:spcPct val="80000"/>
              </a:lnSpc>
            </a:pPr>
            <a:endParaRPr lang="es-ES" altLang="es-AR" sz="2400" dirty="0"/>
          </a:p>
        </p:txBody>
      </p:sp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352800"/>
            <a:ext cx="152400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Sentencias (Instrucciones)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" name="Marcador de contenido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582510"/>
              </p:ext>
            </p:extLst>
          </p:nvPr>
        </p:nvGraphicFramePr>
        <p:xfrm>
          <a:off x="179512" y="2057401"/>
          <a:ext cx="8784976" cy="45399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2200820" y="188640"/>
            <a:ext cx="6377940" cy="1293028"/>
          </a:xfrm>
        </p:spPr>
        <p:txBody>
          <a:bodyPr/>
          <a:lstStyle/>
          <a:p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Operadores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2" name="Marcador de contenido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3223943"/>
              </p:ext>
            </p:extLst>
          </p:nvPr>
        </p:nvGraphicFramePr>
        <p:xfrm>
          <a:off x="609600" y="2160588"/>
          <a:ext cx="6348413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ángulo 2"/>
          <p:cNvSpPr/>
          <p:nvPr/>
        </p:nvSpPr>
        <p:spPr>
          <a:xfrm>
            <a:off x="240673" y="1271230"/>
            <a:ext cx="794127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Pueden ser unarios, binarios o ternarios</a:t>
            </a:r>
          </a:p>
        </p:txBody>
      </p:sp>
    </p:spTree>
    <p:extLst>
      <p:ext uri="{BB962C8B-B14F-4D97-AF65-F5344CB8AC3E}">
        <p14:creationId xmlns:p14="http://schemas.microsoft.com/office/powerpoint/2010/main" val="1713986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 err="1">
                <a:solidFill>
                  <a:schemeClr val="accent2">
                    <a:lumMod val="75000"/>
                  </a:schemeClr>
                </a:solidFill>
              </a:rPr>
              <a:t>if-else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46101" name="Group 21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025585065"/>
              </p:ext>
            </p:extLst>
          </p:nvPr>
        </p:nvGraphicFramePr>
        <p:xfrm>
          <a:off x="468313" y="1341438"/>
          <a:ext cx="8229600" cy="5126736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25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sentencia;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endParaRPr kumimoji="0" lang="es-MX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sentencia;</a:t>
                      </a:r>
                      <a:endParaRPr kumimoji="0" lang="es-ES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(expresión)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sentencia1;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sentencia2;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}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else</a:t>
                      </a:r>
                      <a:endParaRPr kumimoji="0" lang="es-MX" altLang="es-AR" sz="2800" u="none" strike="noStrike" cap="none" normalizeH="0" baseline="0" dirty="0">
                        <a:ln>
                          <a:noFill/>
                        </a:ln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{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sentencia1;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  sentencia2;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}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ourier New" panose="02070309020205020404" pitchFamily="49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539750" y="4221163"/>
            <a:ext cx="388823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s-MX" altLang="es-AR" sz="2400" b="1" u="sng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Expresión</a:t>
            </a:r>
            <a:r>
              <a:rPr lang="es-MX" altLang="es-AR" sz="2400" b="1" dirty="0">
                <a:solidFill>
                  <a:schemeClr val="accent2">
                    <a:lumMod val="75000"/>
                  </a:schemeClr>
                </a:solidFill>
              </a:rPr>
              <a:t>: son un conjunto de operadores y </a:t>
            </a:r>
            <a:r>
              <a:rPr lang="es-MX" altLang="es-AR" sz="2400" b="1" dirty="0" err="1">
                <a:solidFill>
                  <a:schemeClr val="accent2">
                    <a:lumMod val="75000"/>
                  </a:schemeClr>
                </a:solidFill>
              </a:rPr>
              <a:t>operandos</a:t>
            </a:r>
            <a:r>
              <a:rPr lang="es-MX" altLang="es-AR" sz="2400" b="1" dirty="0">
                <a:solidFill>
                  <a:schemeClr val="accent2">
                    <a:lumMod val="75000"/>
                  </a:schemeClr>
                </a:solidFill>
              </a:rPr>
              <a:t> para un propósito.</a:t>
            </a:r>
            <a:endParaRPr lang="es-ES" altLang="es-AR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3059832" y="332656"/>
            <a:ext cx="5638081" cy="810344"/>
          </a:xfrm>
        </p:spPr>
        <p:txBody>
          <a:bodyPr/>
          <a:lstStyle/>
          <a:p>
            <a:r>
              <a:rPr lang="es-MX" altLang="es-AR" dirty="0" err="1">
                <a:solidFill>
                  <a:schemeClr val="accent2">
                    <a:lumMod val="75000"/>
                  </a:schemeClr>
                </a:solidFill>
              </a:rPr>
              <a:t>switch</a:t>
            </a:r>
            <a:r>
              <a:rPr lang="es-MX" altLang="es-AR" dirty="0">
                <a:solidFill>
                  <a:schemeClr val="accent2">
                    <a:lumMod val="75000"/>
                  </a:schemeClr>
                </a:solidFill>
              </a:rPr>
              <a:t>-case</a:t>
            </a:r>
            <a:endParaRPr lang="es-ES" altLang="es-A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268413"/>
            <a:ext cx="5256212" cy="525621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 err="1"/>
              <a:t>switch</a:t>
            </a:r>
            <a:r>
              <a:rPr lang="es-MX" altLang="es-AR" sz="2800" b="1" dirty="0"/>
              <a:t>(expresión)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case 1:  sentencias;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/>
              <a:t>    case 2:  sentencias;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case n:  sentencias;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default: </a:t>
            </a:r>
            <a:r>
              <a:rPr lang="es-MX" altLang="es-AR" sz="2800" b="1" dirty="0" err="1"/>
              <a:t>sentencias_default</a:t>
            </a:r>
            <a:r>
              <a:rPr lang="es-MX" altLang="es-AR" sz="2800" b="1" dirty="0"/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              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s-MX" altLang="es-AR" sz="2800" b="1" dirty="0"/>
              <a:t> }</a:t>
            </a:r>
            <a:endParaRPr lang="es-ES" altLang="es-AR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Operadores Aritméticos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1782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4005307755"/>
              </p:ext>
            </p:extLst>
          </p:nvPr>
        </p:nvGraphicFramePr>
        <p:xfrm>
          <a:off x="457200" y="1600200"/>
          <a:ext cx="8229600" cy="4823143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Nombre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Descripción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+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Suma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5+2 → 7</a:t>
                      </a:r>
                      <a:endParaRPr kumimoji="0" lang="es-MX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-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Resta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5-2 → 3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*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Multiplicación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5*2 → 10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División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5/2 → 2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%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Módulo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5%2 → 1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(tipo de dato)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“</a:t>
                      </a: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Cast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” cambio de tipo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(</a:t>
                      </a: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float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)5 → 5.0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860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Operadores Relacionales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4854" name="Group 3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58932830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table">
            <a:tbl>
              <a:tblPr>
                <a:tableStyleId>{E269D01E-BC32-4049-B463-5C60D7B0CCD2}</a:tableStyleId>
              </a:tblPr>
              <a:tblGrid>
                <a:gridCol w="224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3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Nombre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Descripción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==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Igual a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 (a==‘s’)</a:t>
                      </a:r>
                      <a:endParaRPr kumimoji="0" lang="es-MX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!=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Diferente de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(a!=NULL)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&gt;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Mayor que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 (a&gt;0.5)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&lt;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Menor que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(a&lt;2l)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&gt;=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Mayor o igual que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(a&gt;=2f)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&lt;=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Menor o igual que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(a&lt;=3)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34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Operadores Lógicos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33837" name="Group 45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1147639870"/>
              </p:ext>
            </p:extLst>
          </p:nvPr>
        </p:nvGraphicFramePr>
        <p:xfrm>
          <a:off x="457200" y="1600200"/>
          <a:ext cx="8229600" cy="2970149"/>
        </p:xfrm>
        <a:graphic>
          <a:graphicData uri="http://schemas.openxmlformats.org/drawingml/2006/table">
            <a:tbl>
              <a:tblPr>
                <a:tableStyleId>{35758FB7-9AC5-4552-8A53-C91805E547FA}</a:tableStyleId>
              </a:tblPr>
              <a:tblGrid>
                <a:gridCol w="2243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34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Nombre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Descripción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4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&amp;&amp;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Y (AND)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 ((a&gt;3) &amp;&amp; (a&lt;9))</a:t>
                      </a:r>
                      <a:endParaRPr kumimoji="0" lang="es-MX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||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 (OR)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((a==2) || (a==3))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61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!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NEGADO (NOT)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(!(a==3)) es igual 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 err="1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if</a:t>
                      </a: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 (a!=3)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838" name="Text Box 46"/>
          <p:cNvSpPr txBox="1">
            <a:spLocks noChangeArrowheads="1"/>
          </p:cNvSpPr>
          <p:nvPr/>
        </p:nvSpPr>
        <p:spPr bwMode="auto">
          <a:xfrm>
            <a:off x="323850" y="4724400"/>
            <a:ext cx="8551863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Importante:  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s-MX" altLang="es-AR" sz="28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FALSO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es </a:t>
            </a:r>
            <a:r>
              <a:rPr lang="es-MX" altLang="es-A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igual a cero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.</a:t>
            </a:r>
          </a:p>
          <a:p>
            <a:pPr lvl="2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s-MX" altLang="es-AR" sz="2800">
                <a:solidFill>
                  <a:srgbClr val="00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VERDADERO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 es </a:t>
            </a:r>
            <a:r>
              <a:rPr lang="es-MX" altLang="es-AR" sz="280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diferente de cero</a:t>
            </a:r>
            <a:r>
              <a:rPr lang="es-MX" altLang="es-AR" sz="2800">
                <a:effectLst>
                  <a:outerShdw blurRad="38100" dist="38100" dir="2700000" algn="tl">
                    <a:srgbClr val="000000"/>
                  </a:outerShdw>
                </a:effectLst>
                <a:latin typeface="Garamond" panose="02020404030301010803" pitchFamily="18" charset="0"/>
              </a:rPr>
              <a:t>.</a:t>
            </a:r>
            <a:endParaRPr lang="es-ES" altLang="es-AR" sz="2800">
              <a:effectLst>
                <a:outerShdw blurRad="38100" dist="38100" dir="2700000" algn="tl">
                  <a:srgbClr val="000000"/>
                </a:outerShdw>
              </a:effectLst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1558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Tabla de verdad del AND (Y)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165977"/>
              </p:ext>
            </p:extLst>
          </p:nvPr>
        </p:nvGraphicFramePr>
        <p:xfrm>
          <a:off x="1187622" y="2636912"/>
          <a:ext cx="6768753" cy="28083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25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Resultado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ángulo 7"/>
          <p:cNvSpPr/>
          <p:nvPr/>
        </p:nvSpPr>
        <p:spPr>
          <a:xfrm>
            <a:off x="334299" y="1662559"/>
            <a:ext cx="8475397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 tiene que cumplir todas las condiciones</a:t>
            </a:r>
            <a:endParaRPr lang="es-AR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77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95536" y="548680"/>
            <a:ext cx="8229600" cy="1143000"/>
          </a:xfrm>
        </p:spPr>
        <p:txBody>
          <a:bodyPr>
            <a:normAutofit/>
          </a:bodyPr>
          <a:lstStyle/>
          <a:p>
            <a:r>
              <a:rPr lang="es-ES" b="1" dirty="0">
                <a:solidFill>
                  <a:schemeClr val="accent2">
                    <a:lumMod val="75000"/>
                  </a:schemeClr>
                </a:solidFill>
              </a:rPr>
              <a:t>Tabla de verdad del OR (O)</a:t>
            </a:r>
            <a:endParaRPr 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graphicFrame>
        <p:nvGraphicFramePr>
          <p:cNvPr id="6" name="Tab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141944"/>
              </p:ext>
            </p:extLst>
          </p:nvPr>
        </p:nvGraphicFramePr>
        <p:xfrm>
          <a:off x="1187622" y="2771299"/>
          <a:ext cx="6768753" cy="280831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2562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62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1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Cond 2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Resultado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V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1662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F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Rectángulo 3"/>
          <p:cNvSpPr/>
          <p:nvPr/>
        </p:nvSpPr>
        <p:spPr>
          <a:xfrm>
            <a:off x="365559" y="1662559"/>
            <a:ext cx="8412880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Se tiene que cumplir al menos 1 condición</a:t>
            </a:r>
            <a:endParaRPr lang="es-AR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6955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altLang="es-AR">
                <a:solidFill>
                  <a:schemeClr val="hlink"/>
                </a:solidFill>
              </a:rPr>
              <a:t>Operadores de Asignación</a:t>
            </a:r>
            <a:endParaRPr lang="es-ES" altLang="es-AR">
              <a:solidFill>
                <a:schemeClr val="hlink"/>
              </a:solidFill>
            </a:endParaRPr>
          </a:p>
        </p:txBody>
      </p:sp>
      <p:graphicFrame>
        <p:nvGraphicFramePr>
          <p:cNvPr id="35888" name="Group 4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3271585487"/>
              </p:ext>
            </p:extLst>
          </p:nvPr>
        </p:nvGraphicFramePr>
        <p:xfrm>
          <a:off x="457200" y="1600200"/>
          <a:ext cx="8229600" cy="4663440"/>
        </p:xfrm>
        <a:graphic>
          <a:graphicData uri="http://schemas.openxmlformats.org/drawingml/2006/table">
            <a:tbl>
              <a:tblPr>
                <a:tableStyleId>{18603FDC-E32A-4AB5-989C-0864C3EAD2B8}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Operador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Abreviado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No Abreviado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FF00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=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a=2;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++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n++;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n=n+1;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--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n--;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n=n-1;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+=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n+=2;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n=n+2;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-=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n-=2;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n=n-2;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*=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n*=2;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n=n*2;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24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/=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n/=2;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n=n/2;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08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%=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00FF00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n%=2;</a:t>
                      </a:r>
                      <a:endParaRPr kumimoji="0" lang="es-ES" altLang="es-AR" sz="2800" b="1" i="0" u="none" strike="noStrike" cap="none" normalizeH="0" baseline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Garamond" panose="02020404030301010803" pitchFamily="18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s-MX" altLang="es-AR" sz="2800" u="none" strike="noStrike" cap="none" normalizeH="0" baseline="0" dirty="0">
                          <a:ln>
                            <a:noFill/>
                          </a:ln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</a:rPr>
                        <a:t>n=n%2;</a:t>
                      </a:r>
                      <a:endParaRPr kumimoji="0" lang="es-ES" altLang="es-AR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33CCFF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Garamond" panose="02020404030301010803" pitchFamily="18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946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altLang="es-AR" b="1" dirty="0">
                <a:solidFill>
                  <a:schemeClr val="accent2">
                    <a:lumMod val="75000"/>
                  </a:schemeClr>
                </a:solidFill>
              </a:rPr>
              <a:t>Precedencia de Operadores</a:t>
            </a:r>
            <a:endParaRPr lang="es-ES" altLang="es-A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9910867-7259-473D-B1E8-17B755AAE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509" y="274638"/>
            <a:ext cx="8622306" cy="6466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5921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1013</TotalTime>
  <Words>847</Words>
  <Application>Microsoft Office PowerPoint</Application>
  <PresentationFormat>Presentación en pantalla (4:3)</PresentationFormat>
  <Paragraphs>284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Calibri</vt:lpstr>
      <vt:lpstr>Courier New</vt:lpstr>
      <vt:lpstr>Garamond</vt:lpstr>
      <vt:lpstr>Trebuchet MS</vt:lpstr>
      <vt:lpstr>Wingdings</vt:lpstr>
      <vt:lpstr>Wingdings 3</vt:lpstr>
      <vt:lpstr>Faceta</vt:lpstr>
      <vt:lpstr>Lenguaje JAVA</vt:lpstr>
      <vt:lpstr>Operadores</vt:lpstr>
      <vt:lpstr>Operadores Aritméticos</vt:lpstr>
      <vt:lpstr>Operadores Relacionales</vt:lpstr>
      <vt:lpstr>Operadores Lógicos</vt:lpstr>
      <vt:lpstr>Tabla de verdad del AND (Y)</vt:lpstr>
      <vt:lpstr>Tabla de verdad del OR (O)</vt:lpstr>
      <vt:lpstr>Operadores de Asignación</vt:lpstr>
      <vt:lpstr>Precedencia de Operadores</vt:lpstr>
      <vt:lpstr>Características del Lenguaje JAVA</vt:lpstr>
      <vt:lpstr>Presentación de PowerPoint</vt:lpstr>
      <vt:lpstr>Elementos de un Programa</vt:lpstr>
      <vt:lpstr>Comentarios</vt:lpstr>
      <vt:lpstr>Identificadores</vt:lpstr>
      <vt:lpstr>Constantes</vt:lpstr>
      <vt:lpstr>LAS CONSTANTES</vt:lpstr>
      <vt:lpstr>Variables</vt:lpstr>
      <vt:lpstr>Sentencias (Instrucciones)</vt:lpstr>
      <vt:lpstr>Sentencias (Instrucciones)</vt:lpstr>
      <vt:lpstr>if-else</vt:lpstr>
      <vt:lpstr>switch-case</vt:lpstr>
    </vt:vector>
  </TitlesOfParts>
  <Company>UNAM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al Lenguaje C (ANSI)</dc:title>
  <dc:creator>Laboratorio de Compuatción</dc:creator>
  <cp:lastModifiedBy>Oscar Alejandro Goitea</cp:lastModifiedBy>
  <cp:revision>117</cp:revision>
  <dcterms:created xsi:type="dcterms:W3CDTF">2005-11-19T15:49:19Z</dcterms:created>
  <dcterms:modified xsi:type="dcterms:W3CDTF">2020-04-24T01:32:27Z</dcterms:modified>
</cp:coreProperties>
</file>