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96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205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93644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4406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159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792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9312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3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7C6F52A-A82B-47A2-A83A-8C4C91F2D59F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78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8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79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46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5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10/2/2018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73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err="1" smtClean="0"/>
              <a:t>While</a:t>
            </a:r>
            <a:r>
              <a:rPr lang="es-AR" dirty="0" smtClean="0"/>
              <a:t> vs. Do </a:t>
            </a:r>
            <a:r>
              <a:rPr lang="es-AR" dirty="0" err="1" smtClean="0"/>
              <a:t>While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Características Diferencias y Similitudes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99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/>
          <a:lstStyle/>
          <a:p>
            <a:r>
              <a:rPr lang="es-AR" b="1" dirty="0" smtClean="0"/>
              <a:t>Se ejecuta hasta que la condición se deje de cumplir, pasa de “true” a ser “false”</a:t>
            </a:r>
          </a:p>
          <a:p>
            <a:r>
              <a:rPr lang="es-AR" b="1" dirty="0" smtClean="0"/>
              <a:t>Ejemplo de bloque </a:t>
            </a:r>
            <a:r>
              <a:rPr lang="es-AR" b="1" dirty="0" err="1" smtClean="0"/>
              <a:t>while</a:t>
            </a:r>
            <a:endParaRPr lang="es-AR" b="1" dirty="0" smtClean="0"/>
          </a:p>
          <a:p>
            <a:r>
              <a:rPr lang="es-AR" b="1" dirty="0" err="1" smtClean="0">
                <a:solidFill>
                  <a:srgbClr val="002060"/>
                </a:solidFill>
              </a:rPr>
              <a:t>While</a:t>
            </a:r>
            <a:r>
              <a:rPr lang="es-AR" b="1" dirty="0" smtClean="0">
                <a:solidFill>
                  <a:srgbClr val="002060"/>
                </a:solidFill>
              </a:rPr>
              <a:t> (condición){</a:t>
            </a:r>
          </a:p>
          <a:p>
            <a:r>
              <a:rPr lang="es-AR" b="1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acciones o grupo de instrucciones</a:t>
            </a:r>
          </a:p>
          <a:p>
            <a:r>
              <a:rPr lang="es-AR" b="1" dirty="0" smtClean="0">
                <a:solidFill>
                  <a:srgbClr val="002060"/>
                </a:solidFill>
              </a:rPr>
              <a:t>}</a:t>
            </a:r>
          </a:p>
          <a:p>
            <a:r>
              <a:rPr lang="es-AR" b="1" dirty="0"/>
              <a:t>Este ciclo se ejecuta 0 veces o muchas</a:t>
            </a:r>
          </a:p>
          <a:p>
            <a:endParaRPr lang="es-AR" b="1" dirty="0" smtClean="0">
              <a:solidFill>
                <a:srgbClr val="002060"/>
              </a:solidFill>
            </a:endParaRPr>
          </a:p>
          <a:p>
            <a:endParaRPr lang="es-AR" b="1" dirty="0" smtClean="0">
              <a:solidFill>
                <a:srgbClr val="00206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382" y="2336873"/>
            <a:ext cx="5116272" cy="3060627"/>
          </a:xfrm>
          <a:prstGeom prst="rect">
            <a:avLst/>
          </a:prstGeom>
        </p:spPr>
      </p:pic>
      <p:sp>
        <p:nvSpPr>
          <p:cNvPr id="6" name="Título 1"/>
          <p:cNvSpPr txBox="1">
            <a:spLocks/>
          </p:cNvSpPr>
          <p:nvPr/>
        </p:nvSpPr>
        <p:spPr>
          <a:xfrm>
            <a:off x="515221" y="8421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4400" dirty="0" smtClean="0">
                <a:latin typeface="Bodoni MT Black" panose="02070A03080606020203" pitchFamily="18" charset="0"/>
              </a:rPr>
              <a:t>Ciclo iterativo </a:t>
            </a:r>
            <a:r>
              <a:rPr lang="es-AR" sz="4400" dirty="0" err="1" smtClean="0">
                <a:latin typeface="Bodoni MT Black" panose="02070A03080606020203" pitchFamily="18" charset="0"/>
              </a:rPr>
              <a:t>while</a:t>
            </a:r>
            <a:endParaRPr lang="es-AR" sz="4400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58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400" dirty="0" smtClean="0">
                <a:latin typeface="Bodoni MT Black" panose="02070A03080606020203" pitchFamily="18" charset="0"/>
              </a:rPr>
              <a:t>Ciclo iterativo do - </a:t>
            </a:r>
            <a:r>
              <a:rPr lang="es-AR" sz="4400" dirty="0" err="1" smtClean="0">
                <a:latin typeface="Bodoni MT Black" panose="02070A03080606020203" pitchFamily="18" charset="0"/>
              </a:rPr>
              <a:t>while</a:t>
            </a:r>
            <a:endParaRPr lang="es-AR" sz="4400" dirty="0">
              <a:latin typeface="Bodoni MT Black" panose="02070A03080606020203" pitchFamily="18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5901" y="2336873"/>
            <a:ext cx="6090482" cy="3599316"/>
          </a:xfrm>
        </p:spPr>
        <p:txBody>
          <a:bodyPr>
            <a:normAutofit/>
          </a:bodyPr>
          <a:lstStyle/>
          <a:p>
            <a:r>
              <a:rPr lang="es-AR" b="1" dirty="0" smtClean="0"/>
              <a:t>Se ejecuta hasta que la condición se deje de cumplir, pasa de “true” a ser “false”</a:t>
            </a:r>
          </a:p>
          <a:p>
            <a:r>
              <a:rPr lang="es-AR" b="1" dirty="0" smtClean="0"/>
              <a:t>Ejemplo de bloque </a:t>
            </a:r>
            <a:r>
              <a:rPr lang="es-AR" b="1" dirty="0" err="1" smtClean="0"/>
              <a:t>while</a:t>
            </a:r>
            <a:endParaRPr lang="es-AR" b="1" dirty="0" smtClean="0"/>
          </a:p>
          <a:p>
            <a:r>
              <a:rPr lang="es-AR" b="1" dirty="0" smtClean="0">
                <a:solidFill>
                  <a:srgbClr val="002060"/>
                </a:solidFill>
              </a:rPr>
              <a:t>do{</a:t>
            </a:r>
          </a:p>
          <a:p>
            <a:r>
              <a:rPr lang="es-AR" b="1" dirty="0" smtClean="0">
                <a:solidFill>
                  <a:schemeClr val="accent3">
                    <a:lumMod val="50000"/>
                  </a:schemeClr>
                </a:solidFill>
              </a:rPr>
              <a:t>//</a:t>
            </a:r>
            <a:r>
              <a:rPr lang="es-AR" b="1" dirty="0">
                <a:solidFill>
                  <a:schemeClr val="accent3">
                    <a:lumMod val="50000"/>
                  </a:schemeClr>
                </a:solidFill>
              </a:rPr>
              <a:t>acciones o grupo de instrucciones</a:t>
            </a:r>
          </a:p>
          <a:p>
            <a:r>
              <a:rPr lang="es-AR" b="1" dirty="0" smtClean="0">
                <a:solidFill>
                  <a:srgbClr val="002060"/>
                </a:solidFill>
              </a:rPr>
              <a:t>}</a:t>
            </a:r>
            <a:r>
              <a:rPr lang="es-AR" b="1" dirty="0" err="1" smtClean="0">
                <a:solidFill>
                  <a:srgbClr val="002060"/>
                </a:solidFill>
              </a:rPr>
              <a:t>while</a:t>
            </a:r>
            <a:r>
              <a:rPr lang="es-AR" b="1" dirty="0" smtClean="0">
                <a:solidFill>
                  <a:srgbClr val="002060"/>
                </a:solidFill>
              </a:rPr>
              <a:t> (condición);</a:t>
            </a:r>
          </a:p>
          <a:p>
            <a:r>
              <a:rPr lang="es-AR" b="1" dirty="0" smtClean="0"/>
              <a:t>Este </a:t>
            </a:r>
            <a:r>
              <a:rPr lang="es-AR" b="1" dirty="0"/>
              <a:t>ciclo se ejecuta 1 vez o muchas</a:t>
            </a:r>
          </a:p>
          <a:p>
            <a:endParaRPr lang="es-AR" b="1" dirty="0"/>
          </a:p>
          <a:p>
            <a:endParaRPr lang="es-AR" b="1" dirty="0" smtClean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49" y="2617787"/>
            <a:ext cx="5388933" cy="2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68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CICLO  </a:t>
            </a:r>
            <a:r>
              <a:rPr lang="es-AR" dirty="0" err="1" smtClean="0"/>
              <a:t>while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17603" y="2006600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// Programa Java para ilustrar el bucle </a:t>
            </a:r>
            <a:r>
              <a:rPr lang="es-AR" dirty="0" err="1"/>
              <a:t>while</a:t>
            </a:r>
            <a:endParaRPr lang="es-AR" dirty="0"/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/>
              <a:t>    </a:t>
            </a:r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dirty="0"/>
              <a:t>[])</a:t>
            </a:r>
          </a:p>
          <a:p>
            <a:r>
              <a:rPr lang="es-AR" dirty="0"/>
              <a:t>    {</a:t>
            </a:r>
          </a:p>
          <a:p>
            <a:r>
              <a:rPr lang="es-AR" dirty="0"/>
              <a:t>        </a:t>
            </a:r>
            <a:r>
              <a:rPr lang="es-AR" dirty="0" err="1"/>
              <a:t>int</a:t>
            </a:r>
            <a:r>
              <a:rPr lang="es-AR" dirty="0"/>
              <a:t> x = 1;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    // Salir cuando x llega a ser mayor que 4</a:t>
            </a:r>
          </a:p>
          <a:p>
            <a:r>
              <a:rPr lang="es-AR" dirty="0"/>
              <a:t>        </a:t>
            </a:r>
            <a:r>
              <a:rPr lang="es-AR" dirty="0" err="1"/>
              <a:t>while</a:t>
            </a:r>
            <a:r>
              <a:rPr lang="es-AR" dirty="0"/>
              <a:t> (x &lt;= 4)</a:t>
            </a:r>
          </a:p>
          <a:p>
            <a:r>
              <a:rPr lang="es-AR" dirty="0"/>
              <a:t>        {</a:t>
            </a:r>
          </a:p>
          <a:p>
            <a:r>
              <a:rPr lang="es-AR" dirty="0"/>
              <a:t>            </a:t>
            </a:r>
            <a:r>
              <a:rPr lang="es-AR" dirty="0" err="1"/>
              <a:t>System.out.println</a:t>
            </a:r>
            <a:r>
              <a:rPr lang="es-AR" dirty="0"/>
              <a:t>("Valor de x: " + x);</a:t>
            </a:r>
          </a:p>
          <a:p>
            <a:r>
              <a:rPr lang="es-AR" dirty="0"/>
              <a:t> </a:t>
            </a:r>
          </a:p>
          <a:p>
            <a:r>
              <a:rPr lang="es-AR" dirty="0"/>
              <a:t>            //incrementa el valor de x para la siguiente iteración</a:t>
            </a:r>
          </a:p>
          <a:p>
            <a:r>
              <a:rPr lang="es-AR" dirty="0"/>
              <a:t>            x++;</a:t>
            </a:r>
          </a:p>
          <a:p>
            <a:r>
              <a:rPr lang="es-AR" dirty="0"/>
              <a:t>        }</a:t>
            </a:r>
          </a:p>
          <a:p>
            <a:r>
              <a:rPr lang="es-AR" dirty="0"/>
              <a:t>    }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151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dirty="0" smtClean="0">
                <a:latin typeface="Bodoni MT Black" panose="02070A03080606020203" pitchFamily="18" charset="0"/>
              </a:rPr>
              <a:t>Diferencias y similitudes</a:t>
            </a:r>
            <a:endParaRPr lang="es-AR" sz="4800" dirty="0">
              <a:latin typeface="Bodoni MT Black" panose="02070A03080606020203" pitchFamily="18" charset="0"/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254446"/>
              </p:ext>
            </p:extLst>
          </p:nvPr>
        </p:nvGraphicFramePr>
        <p:xfrm>
          <a:off x="368300" y="2336800"/>
          <a:ext cx="11303000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9785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WHILE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DO- WHILE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77126"/>
                  </a:ext>
                </a:extLst>
              </a:tr>
              <a:tr h="589415">
                <a:tc>
                  <a:txBody>
                    <a:bodyPr/>
                    <a:lstStyle/>
                    <a:p>
                      <a:r>
                        <a:rPr lang="es-AR" sz="2400" b="1" dirty="0" err="1" smtClean="0">
                          <a:solidFill>
                            <a:srgbClr val="002060"/>
                          </a:solidFill>
                        </a:rPr>
                        <a:t>While</a:t>
                      </a:r>
                      <a:r>
                        <a:rPr lang="es-AR" sz="2400" b="1" dirty="0" smtClean="0">
                          <a:solidFill>
                            <a:srgbClr val="002060"/>
                          </a:solidFill>
                        </a:rPr>
                        <a:t> evalúa</a:t>
                      </a:r>
                      <a:r>
                        <a:rPr lang="es-AR" sz="2400" b="1" baseline="0" dirty="0" smtClean="0">
                          <a:solidFill>
                            <a:srgbClr val="002060"/>
                          </a:solidFill>
                        </a:rPr>
                        <a:t> la condición al principio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Do – </a:t>
                      </a:r>
                      <a:r>
                        <a:rPr lang="es-AR" sz="2400" dirty="0" err="1" smtClean="0">
                          <a:solidFill>
                            <a:srgbClr val="002060"/>
                          </a:solidFill>
                        </a:rPr>
                        <a:t>while</a:t>
                      </a:r>
                      <a:r>
                        <a:rPr lang="es-AR" sz="2400" baseline="0" dirty="0" smtClean="0">
                          <a:solidFill>
                            <a:srgbClr val="002060"/>
                          </a:solidFill>
                        </a:rPr>
                        <a:t> evalúa la condición al final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164225"/>
              </p:ext>
            </p:extLst>
          </p:nvPr>
        </p:nvGraphicFramePr>
        <p:xfrm>
          <a:off x="368299" y="3573645"/>
          <a:ext cx="11303000" cy="14452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51500">
                  <a:extLst>
                    <a:ext uri="{9D8B030D-6E8A-4147-A177-3AD203B41FA5}">
                      <a16:colId xmlns:a16="http://schemas.microsoft.com/office/drawing/2014/main" val="4130049294"/>
                    </a:ext>
                  </a:extLst>
                </a:gridCol>
                <a:gridCol w="5651500">
                  <a:extLst>
                    <a:ext uri="{9D8B030D-6E8A-4147-A177-3AD203B41FA5}">
                      <a16:colId xmlns:a16="http://schemas.microsoft.com/office/drawing/2014/main" val="2359457916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r>
                        <a:rPr lang="es-AR" sz="2400" dirty="0" err="1" smtClean="0">
                          <a:solidFill>
                            <a:srgbClr val="002060"/>
                          </a:solidFill>
                        </a:rPr>
                        <a:t>While</a:t>
                      </a:r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 puede</a:t>
                      </a:r>
                      <a:r>
                        <a:rPr lang="es-AR" sz="2400" baseline="0" dirty="0" smtClean="0">
                          <a:solidFill>
                            <a:srgbClr val="002060"/>
                          </a:solidFill>
                        </a:rPr>
                        <a:t> no ejecutarse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dirty="0" smtClean="0">
                          <a:solidFill>
                            <a:srgbClr val="002060"/>
                          </a:solidFill>
                        </a:rPr>
                        <a:t>Do – </a:t>
                      </a:r>
                      <a:r>
                        <a:rPr lang="es-AR" sz="2400" dirty="0" err="1" smtClean="0">
                          <a:solidFill>
                            <a:srgbClr val="002060"/>
                          </a:solidFill>
                        </a:rPr>
                        <a:t>while</a:t>
                      </a:r>
                      <a:r>
                        <a:rPr lang="es-AR" sz="2400" baseline="0" dirty="0" smtClean="0">
                          <a:solidFill>
                            <a:srgbClr val="002060"/>
                          </a:solidFill>
                        </a:rPr>
                        <a:t> se ejecuta una vez</a:t>
                      </a:r>
                      <a:endParaRPr lang="es-AR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107447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lang="es-AR" sz="2400" b="1" dirty="0" smtClean="0">
                          <a:solidFill>
                            <a:srgbClr val="002060"/>
                          </a:solidFill>
                        </a:rPr>
                        <a:t>De</a:t>
                      </a:r>
                      <a:r>
                        <a:rPr lang="es-AR" sz="2400" b="1" baseline="0" dirty="0" smtClean="0">
                          <a:solidFill>
                            <a:srgbClr val="002060"/>
                          </a:solidFill>
                        </a:rPr>
                        <a:t> los dos es el más usado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2400" b="1" dirty="0" smtClean="0">
                          <a:solidFill>
                            <a:srgbClr val="002060"/>
                          </a:solidFill>
                        </a:rPr>
                        <a:t>Se usa para validaciones de carga o ingreso</a:t>
                      </a:r>
                      <a:endParaRPr lang="es-AR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EJEMPLO DE CICLO  do - </a:t>
            </a:r>
            <a:r>
              <a:rPr lang="es-AR" dirty="0" err="1" smtClean="0"/>
              <a:t>while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217603" y="2006600"/>
            <a:ext cx="10076579" cy="472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i="1" dirty="0"/>
              <a:t>// Programa Java para ilustrar el bucle do-</a:t>
            </a:r>
            <a:r>
              <a:rPr lang="es-AR" i="1" dirty="0" err="1"/>
              <a:t>while</a:t>
            </a:r>
            <a:endParaRPr lang="es-AR" dirty="0"/>
          </a:p>
          <a:p>
            <a:r>
              <a:rPr lang="es-AR" dirty="0" err="1"/>
              <a:t>class</a:t>
            </a:r>
            <a:r>
              <a:rPr lang="es-AR" dirty="0"/>
              <a:t> </a:t>
            </a:r>
            <a:r>
              <a:rPr lang="es-AR" dirty="0" err="1"/>
              <a:t>dowhileloopDemo</a:t>
            </a:r>
            <a:endParaRPr lang="es-AR" dirty="0"/>
          </a:p>
          <a:p>
            <a:r>
              <a:rPr lang="es-AR" dirty="0"/>
              <a:t>{</a:t>
            </a:r>
          </a:p>
          <a:p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static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main</a:t>
            </a:r>
            <a:r>
              <a:rPr lang="es-AR" dirty="0"/>
              <a:t>(</a:t>
            </a:r>
            <a:r>
              <a:rPr lang="es-AR" dirty="0" err="1"/>
              <a:t>String</a:t>
            </a:r>
            <a:r>
              <a:rPr lang="es-AR" dirty="0"/>
              <a:t> </a:t>
            </a:r>
            <a:r>
              <a:rPr lang="es-AR" dirty="0" err="1"/>
              <a:t>args</a:t>
            </a:r>
            <a:r>
              <a:rPr lang="es-AR" smtClean="0"/>
              <a:t>[])</a:t>
            </a:r>
            <a:endParaRPr lang="es-AR"/>
          </a:p>
          <a:p>
            <a:r>
              <a:rPr lang="es-AR" dirty="0"/>
              <a:t>{</a:t>
            </a:r>
          </a:p>
          <a:p>
            <a:r>
              <a:rPr lang="es-AR" dirty="0" err="1"/>
              <a:t>int</a:t>
            </a:r>
            <a:r>
              <a:rPr lang="es-AR" dirty="0"/>
              <a:t> x = 21;</a:t>
            </a:r>
          </a:p>
          <a:p>
            <a:r>
              <a:rPr lang="es-AR" dirty="0"/>
              <a:t>do</a:t>
            </a:r>
          </a:p>
          <a:p>
            <a:r>
              <a:rPr lang="es-AR" dirty="0"/>
              <a:t>{</a:t>
            </a:r>
          </a:p>
          <a:p>
            <a:r>
              <a:rPr lang="es-AR" i="1" dirty="0"/>
              <a:t>//El código dentro del do se imprime incluso</a:t>
            </a:r>
            <a:endParaRPr lang="es-AR" dirty="0"/>
          </a:p>
          <a:p>
            <a:r>
              <a:rPr lang="es-AR" i="1" dirty="0"/>
              <a:t>//si la condición es falsa</a:t>
            </a:r>
            <a:endParaRPr lang="es-AR" dirty="0"/>
          </a:p>
          <a:p>
            <a:r>
              <a:rPr lang="es-AR" dirty="0" err="1"/>
              <a:t>System.out.println</a:t>
            </a:r>
            <a:r>
              <a:rPr lang="es-AR" dirty="0"/>
              <a:t>("Valor de x :" + x);</a:t>
            </a:r>
          </a:p>
          <a:p>
            <a:r>
              <a:rPr lang="es-AR" dirty="0"/>
              <a:t>x++;</a:t>
            </a:r>
          </a:p>
          <a:p>
            <a:r>
              <a:rPr lang="es-AR" dirty="0"/>
              <a:t>}</a:t>
            </a:r>
          </a:p>
          <a:p>
            <a:r>
              <a:rPr lang="es-AR" dirty="0" err="1"/>
              <a:t>while</a:t>
            </a:r>
            <a:r>
              <a:rPr lang="es-AR" dirty="0"/>
              <a:t> (x &lt; 20);</a:t>
            </a:r>
          </a:p>
          <a:p>
            <a:r>
              <a:rPr lang="es-AR" dirty="0"/>
              <a:t>}</a:t>
            </a:r>
          </a:p>
          <a:p>
            <a:r>
              <a:rPr lang="es-A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357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TM03090434[[fn=Madera]]</Template>
  <TotalTime>31</TotalTime>
  <Words>301</Words>
  <Application>Microsoft Office PowerPoint</Application>
  <PresentationFormat>Panorámica</PresentationFormat>
  <Paragraphs>60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Bodoni MT Black</vt:lpstr>
      <vt:lpstr>Trebuchet MS</vt:lpstr>
      <vt:lpstr>Berlín</vt:lpstr>
      <vt:lpstr>While vs. Do While</vt:lpstr>
      <vt:lpstr>Presentación de PowerPoint</vt:lpstr>
      <vt:lpstr>Ciclo iterativo do - while</vt:lpstr>
      <vt:lpstr>EJEMPLO DE CICLO  while</vt:lpstr>
      <vt:lpstr>Diferencias y similitudes</vt:lpstr>
      <vt:lpstr>EJEMPLO DE CICLO  do - while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vs. Do While</dc:title>
  <dc:creator>Alejandro Goitea</dc:creator>
  <cp:lastModifiedBy>Alejandro Goitea</cp:lastModifiedBy>
  <cp:revision>4</cp:revision>
  <dcterms:created xsi:type="dcterms:W3CDTF">2018-10-02T12:15:56Z</dcterms:created>
  <dcterms:modified xsi:type="dcterms:W3CDTF">2018-10-02T12:47:10Z</dcterms:modified>
</cp:coreProperties>
</file>