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9" r:id="rId7"/>
    <p:sldId id="307" r:id="rId8"/>
    <p:sldId id="306" r:id="rId9"/>
    <p:sldId id="278" r:id="rId10"/>
    <p:sldId id="280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4" r:id="rId19"/>
    <p:sldId id="285" r:id="rId20"/>
    <p:sldId id="284" r:id="rId21"/>
    <p:sldId id="296" r:id="rId22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C0797-A393-481E-A2D3-6DF59874AB72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AR"/>
        </a:p>
      </dgm:t>
    </dgm:pt>
    <dgm:pt modelId="{2D3992D3-9C1F-4EF1-AFEA-A042958C0234}">
      <dgm:prSet phldrT="[Texto]"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1</a:t>
          </a:r>
        </a:p>
      </dgm:t>
    </dgm:pt>
    <dgm:pt modelId="{988471BC-636A-4534-A134-4A7AF5848DE6}" type="parTrans" cxnId="{5FEDA42F-5746-4D9A-8085-902BE3DFC53A}">
      <dgm:prSet/>
      <dgm:spPr/>
      <dgm:t>
        <a:bodyPr/>
        <a:lstStyle/>
        <a:p>
          <a:endParaRPr lang="es-AR"/>
        </a:p>
      </dgm:t>
    </dgm:pt>
    <dgm:pt modelId="{1E11C17B-4D53-436A-8132-3989D8E585B9}" type="sibTrans" cxnId="{5FEDA42F-5746-4D9A-8085-902BE3DFC53A}">
      <dgm:prSet/>
      <dgm:spPr/>
      <dgm:t>
        <a:bodyPr/>
        <a:lstStyle/>
        <a:p>
          <a:endParaRPr lang="es-AR"/>
        </a:p>
      </dgm:t>
    </dgm:pt>
    <dgm:pt modelId="{D27C390B-E491-49F6-9A1F-F67FF7407877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Lenguaje </a:t>
          </a:r>
        </a:p>
      </dgm:t>
    </dgm:pt>
    <dgm:pt modelId="{D8DA44DA-3F88-4E3C-8168-5846A75D9A9D}" type="parTrans" cxnId="{EF879BDC-BD04-458F-95BF-C64161B598B3}">
      <dgm:prSet/>
      <dgm:spPr/>
      <dgm:t>
        <a:bodyPr/>
        <a:lstStyle/>
        <a:p>
          <a:endParaRPr lang="es-AR"/>
        </a:p>
      </dgm:t>
    </dgm:pt>
    <dgm:pt modelId="{8F7766D8-4923-4E22-B519-3D8A543210C9}" type="sibTrans" cxnId="{EF879BDC-BD04-458F-95BF-C64161B598B3}">
      <dgm:prSet/>
      <dgm:spPr/>
      <dgm:t>
        <a:bodyPr/>
        <a:lstStyle/>
        <a:p>
          <a:endParaRPr lang="es-AR"/>
        </a:p>
      </dgm:t>
    </dgm:pt>
    <dgm:pt modelId="{A9CE8C2A-FC4B-435B-923F-F1B68DF9CFE6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Natural</a:t>
          </a:r>
        </a:p>
      </dgm:t>
    </dgm:pt>
    <dgm:pt modelId="{EF5EC3AD-35DE-4EA7-B965-61FE7A2CBCDB}" type="parTrans" cxnId="{C5B682D5-B2AD-4477-AFA5-6EAC1A704F21}">
      <dgm:prSet/>
      <dgm:spPr/>
      <dgm:t>
        <a:bodyPr/>
        <a:lstStyle/>
        <a:p>
          <a:endParaRPr lang="es-AR"/>
        </a:p>
      </dgm:t>
    </dgm:pt>
    <dgm:pt modelId="{3D8C0101-1CEB-44A3-8CCC-C455A6796370}" type="sibTrans" cxnId="{C5B682D5-B2AD-4477-AFA5-6EAC1A704F21}">
      <dgm:prSet/>
      <dgm:spPr/>
      <dgm:t>
        <a:bodyPr/>
        <a:lstStyle/>
        <a:p>
          <a:endParaRPr lang="es-AR"/>
        </a:p>
      </dgm:t>
    </dgm:pt>
    <dgm:pt modelId="{F31597E9-802E-40E2-A0D7-163C15BE08BD}">
      <dgm:prSet phldrT="[Texto]"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2</a:t>
          </a:r>
        </a:p>
      </dgm:t>
    </dgm:pt>
    <dgm:pt modelId="{D24FEF76-3DD5-455A-B612-8789E34BA349}" type="parTrans" cxnId="{BCFCC0E2-8EB2-4B35-8A45-7FA6DA172EFB}">
      <dgm:prSet/>
      <dgm:spPr/>
      <dgm:t>
        <a:bodyPr/>
        <a:lstStyle/>
        <a:p>
          <a:endParaRPr lang="es-AR"/>
        </a:p>
      </dgm:t>
    </dgm:pt>
    <dgm:pt modelId="{85FBC982-0A90-4F89-AFDB-578D72B9F266}" type="sibTrans" cxnId="{BCFCC0E2-8EB2-4B35-8A45-7FA6DA172EFB}">
      <dgm:prSet/>
      <dgm:spPr/>
      <dgm:t>
        <a:bodyPr/>
        <a:lstStyle/>
        <a:p>
          <a:endParaRPr lang="es-AR"/>
        </a:p>
      </dgm:t>
    </dgm:pt>
    <dgm:pt modelId="{72E81748-3DCE-4E98-9056-6B174B85E961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Pseudocódigo</a:t>
          </a:r>
        </a:p>
      </dgm:t>
    </dgm:pt>
    <dgm:pt modelId="{B5C42556-113B-413C-A399-F9C19049944D}" type="parTrans" cxnId="{D21041B7-40E3-4374-BF5A-572A957CB2EE}">
      <dgm:prSet/>
      <dgm:spPr/>
      <dgm:t>
        <a:bodyPr/>
        <a:lstStyle/>
        <a:p>
          <a:endParaRPr lang="es-AR"/>
        </a:p>
      </dgm:t>
    </dgm:pt>
    <dgm:pt modelId="{08281A0E-B149-4AF2-9754-BA94D976D198}" type="sibTrans" cxnId="{D21041B7-40E3-4374-BF5A-572A957CB2EE}">
      <dgm:prSet/>
      <dgm:spPr/>
      <dgm:t>
        <a:bodyPr/>
        <a:lstStyle/>
        <a:p>
          <a:endParaRPr lang="es-AR"/>
        </a:p>
      </dgm:t>
    </dgm:pt>
    <dgm:pt modelId="{2686D94F-1DAD-4C9A-B376-39C6FFCF5F53}">
      <dgm:prSet phldrT="[Texto]"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3</a:t>
          </a:r>
        </a:p>
      </dgm:t>
    </dgm:pt>
    <dgm:pt modelId="{B8E704A0-4E94-4B40-8231-FD2D1221F263}" type="parTrans" cxnId="{D5CEDF50-84B1-4DF5-BE94-AB5F2F99DFE7}">
      <dgm:prSet/>
      <dgm:spPr/>
      <dgm:t>
        <a:bodyPr/>
        <a:lstStyle/>
        <a:p>
          <a:endParaRPr lang="es-AR"/>
        </a:p>
      </dgm:t>
    </dgm:pt>
    <dgm:pt modelId="{9294E2C5-34B2-4C41-939B-FB721DCD26C8}" type="sibTrans" cxnId="{D5CEDF50-84B1-4DF5-BE94-AB5F2F99DFE7}">
      <dgm:prSet/>
      <dgm:spPr/>
      <dgm:t>
        <a:bodyPr/>
        <a:lstStyle/>
        <a:p>
          <a:endParaRPr lang="es-AR"/>
        </a:p>
      </dgm:t>
    </dgm:pt>
    <dgm:pt modelId="{CEDBCF06-DFCC-4F46-AC78-F4DB2136CB4F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Diagrama </a:t>
          </a:r>
        </a:p>
      </dgm:t>
    </dgm:pt>
    <dgm:pt modelId="{EB9429EE-ED2D-4915-B132-C7135AAE683E}" type="parTrans" cxnId="{C56D2BA4-9EE4-4DFE-977D-92F690805C14}">
      <dgm:prSet/>
      <dgm:spPr/>
      <dgm:t>
        <a:bodyPr/>
        <a:lstStyle/>
        <a:p>
          <a:endParaRPr lang="es-AR"/>
        </a:p>
      </dgm:t>
    </dgm:pt>
    <dgm:pt modelId="{A39A72A8-88B6-4080-BC6D-4588D324467C}" type="sibTrans" cxnId="{C56D2BA4-9EE4-4DFE-977D-92F690805C14}">
      <dgm:prSet/>
      <dgm:spPr/>
      <dgm:t>
        <a:bodyPr/>
        <a:lstStyle/>
        <a:p>
          <a:endParaRPr lang="es-AR"/>
        </a:p>
      </dgm:t>
    </dgm:pt>
    <dgm:pt modelId="{FCE1735B-6AB3-41A7-A6D3-470D15B8A774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De flujo</a:t>
          </a:r>
        </a:p>
      </dgm:t>
    </dgm:pt>
    <dgm:pt modelId="{AA94B30B-FBE5-4D73-9F8A-2F01E9DBC1F0}" type="parTrans" cxnId="{A88C1FF4-7F1C-46D4-A778-C9FC1A39D05C}">
      <dgm:prSet/>
      <dgm:spPr/>
      <dgm:t>
        <a:bodyPr/>
        <a:lstStyle/>
        <a:p>
          <a:endParaRPr lang="es-AR"/>
        </a:p>
      </dgm:t>
    </dgm:pt>
    <dgm:pt modelId="{33F9DCE4-4E52-41EF-9C3B-452818EE82CB}" type="sibTrans" cxnId="{A88C1FF4-7F1C-46D4-A778-C9FC1A39D05C}">
      <dgm:prSet/>
      <dgm:spPr/>
      <dgm:t>
        <a:bodyPr/>
        <a:lstStyle/>
        <a:p>
          <a:endParaRPr lang="es-AR"/>
        </a:p>
      </dgm:t>
    </dgm:pt>
    <dgm:pt modelId="{2B595709-22C3-4D66-9D5C-BB86A0B05EDD}">
      <dgm:prSet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N</a:t>
          </a:r>
        </a:p>
      </dgm:t>
    </dgm:pt>
    <dgm:pt modelId="{B18AC614-206F-4D14-A18E-E7AC2ACC6F72}" type="parTrans" cxnId="{EFB6B35A-261E-4174-82B7-648E63EB7919}">
      <dgm:prSet/>
      <dgm:spPr/>
      <dgm:t>
        <a:bodyPr/>
        <a:lstStyle/>
        <a:p>
          <a:endParaRPr lang="es-AR"/>
        </a:p>
      </dgm:t>
    </dgm:pt>
    <dgm:pt modelId="{6CB2F8D3-36C6-4746-8CC9-A9EA2AD1B935}" type="sibTrans" cxnId="{EFB6B35A-261E-4174-82B7-648E63EB7919}">
      <dgm:prSet/>
      <dgm:spPr/>
      <dgm:t>
        <a:bodyPr/>
        <a:lstStyle/>
        <a:p>
          <a:endParaRPr lang="es-AR"/>
        </a:p>
      </dgm:t>
    </dgm:pt>
    <dgm:pt modelId="{F44BC554-7FFA-4722-ADA1-A47270079492}">
      <dgm:prSet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4</a:t>
          </a:r>
        </a:p>
      </dgm:t>
    </dgm:pt>
    <dgm:pt modelId="{C758A051-E9B7-459E-A37A-C02DC6F5B91D}" type="parTrans" cxnId="{6767F769-5001-4BA3-B09F-EB84BF5C2606}">
      <dgm:prSet/>
      <dgm:spPr/>
      <dgm:t>
        <a:bodyPr/>
        <a:lstStyle/>
        <a:p>
          <a:endParaRPr lang="es-AR"/>
        </a:p>
      </dgm:t>
    </dgm:pt>
    <dgm:pt modelId="{52B5ED74-FDEA-4762-9CB7-3706B9573795}" type="sibTrans" cxnId="{6767F769-5001-4BA3-B09F-EB84BF5C2606}">
      <dgm:prSet/>
      <dgm:spPr/>
      <dgm:t>
        <a:bodyPr/>
        <a:lstStyle/>
        <a:p>
          <a:endParaRPr lang="es-AR"/>
        </a:p>
      </dgm:t>
    </dgm:pt>
    <dgm:pt modelId="{EB004B5C-A77A-4B85-9BB8-219CED9B3294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Lenguaje C</a:t>
          </a:r>
        </a:p>
      </dgm:t>
    </dgm:pt>
    <dgm:pt modelId="{CAD2D055-B3F4-41BB-918C-0FA3A7CB37AE}" type="parTrans" cxnId="{9F323994-84CF-4793-98D0-8BFEE020448A}">
      <dgm:prSet/>
      <dgm:spPr/>
      <dgm:t>
        <a:bodyPr/>
        <a:lstStyle/>
        <a:p>
          <a:endParaRPr lang="es-AR"/>
        </a:p>
      </dgm:t>
    </dgm:pt>
    <dgm:pt modelId="{27C63BDC-DBFB-4303-AB56-099AE9F7C3B7}" type="sibTrans" cxnId="{9F323994-84CF-4793-98D0-8BFEE020448A}">
      <dgm:prSet/>
      <dgm:spPr/>
      <dgm:t>
        <a:bodyPr/>
        <a:lstStyle/>
        <a:p>
          <a:endParaRPr lang="es-AR"/>
        </a:p>
      </dgm:t>
    </dgm:pt>
    <dgm:pt modelId="{7AE0C697-F312-474E-A119-0D9E2503A08A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Código de </a:t>
          </a:r>
        </a:p>
      </dgm:t>
    </dgm:pt>
    <dgm:pt modelId="{56580796-8B68-4684-B27A-4D8932D09C35}" type="parTrans" cxnId="{8A3DE50C-5601-436D-9AEC-498E45F1E365}">
      <dgm:prSet/>
      <dgm:spPr/>
      <dgm:t>
        <a:bodyPr/>
        <a:lstStyle/>
        <a:p>
          <a:endParaRPr lang="es-AR"/>
        </a:p>
      </dgm:t>
    </dgm:pt>
    <dgm:pt modelId="{59009C37-8EEF-41FD-B903-D01516024E17}" type="sibTrans" cxnId="{8A3DE50C-5601-436D-9AEC-498E45F1E365}">
      <dgm:prSet/>
      <dgm:spPr/>
      <dgm:t>
        <a:bodyPr/>
        <a:lstStyle/>
        <a:p>
          <a:endParaRPr lang="es-AR"/>
        </a:p>
      </dgm:t>
    </dgm:pt>
    <dgm:pt modelId="{E54D9F13-8E7A-45F5-82FA-052F7D3B1E04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Máquina</a:t>
          </a:r>
        </a:p>
      </dgm:t>
    </dgm:pt>
    <dgm:pt modelId="{F197D9C8-5FA9-4965-85E4-1FC22FE549CA}" type="parTrans" cxnId="{BC7052E5-1A21-4634-A366-A5F976ADB985}">
      <dgm:prSet/>
      <dgm:spPr/>
      <dgm:t>
        <a:bodyPr/>
        <a:lstStyle/>
        <a:p>
          <a:endParaRPr lang="es-AR"/>
        </a:p>
      </dgm:t>
    </dgm:pt>
    <dgm:pt modelId="{92E0CC90-2742-431A-91CD-9B63D603B25A}" type="sibTrans" cxnId="{BC7052E5-1A21-4634-A366-A5F976ADB985}">
      <dgm:prSet/>
      <dgm:spPr/>
      <dgm:t>
        <a:bodyPr/>
        <a:lstStyle/>
        <a:p>
          <a:endParaRPr lang="es-AR"/>
        </a:p>
      </dgm:t>
    </dgm:pt>
    <dgm:pt modelId="{4783F784-A6DF-4DDE-8339-B4066461AB5C}" type="pres">
      <dgm:prSet presAssocID="{DFFC0797-A393-481E-A2D3-6DF59874AB7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F03D341-532C-4338-8D8E-99D3BC16B8EA}" type="pres">
      <dgm:prSet presAssocID="{DFFC0797-A393-481E-A2D3-6DF59874AB72}" presName="tSp" presStyleCnt="0"/>
      <dgm:spPr/>
    </dgm:pt>
    <dgm:pt modelId="{17A37569-1D84-41F8-A784-99054AB4623B}" type="pres">
      <dgm:prSet presAssocID="{DFFC0797-A393-481E-A2D3-6DF59874AB72}" presName="bSp" presStyleCnt="0"/>
      <dgm:spPr/>
    </dgm:pt>
    <dgm:pt modelId="{B721B2F4-7430-4436-A6A3-CD0F7B17C387}" type="pres">
      <dgm:prSet presAssocID="{DFFC0797-A393-481E-A2D3-6DF59874AB72}" presName="process" presStyleCnt="0"/>
      <dgm:spPr/>
    </dgm:pt>
    <dgm:pt modelId="{27E95A62-4AA3-4CB1-91D5-582675CDAC28}" type="pres">
      <dgm:prSet presAssocID="{2D3992D3-9C1F-4EF1-AFEA-A042958C0234}" presName="composite1" presStyleCnt="0"/>
      <dgm:spPr/>
    </dgm:pt>
    <dgm:pt modelId="{5F163A99-9C3E-4042-BC09-A771A75DDD83}" type="pres">
      <dgm:prSet presAssocID="{2D3992D3-9C1F-4EF1-AFEA-A042958C0234}" presName="dummyNode1" presStyleLbl="node1" presStyleIdx="0" presStyleCnt="5"/>
      <dgm:spPr/>
    </dgm:pt>
    <dgm:pt modelId="{5201EE29-EAA5-4572-B6E5-6620C92D223D}" type="pres">
      <dgm:prSet presAssocID="{2D3992D3-9C1F-4EF1-AFEA-A042958C0234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EE10D33-6782-4B3A-91D3-752754F98AB8}" type="pres">
      <dgm:prSet presAssocID="{2D3992D3-9C1F-4EF1-AFEA-A042958C0234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110D6DC-624E-4953-B01A-9026FBC3B75F}" type="pres">
      <dgm:prSet presAssocID="{2D3992D3-9C1F-4EF1-AFEA-A042958C0234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2C9EA14-29D5-4E98-B4EB-2F4A7E056CB1}" type="pres">
      <dgm:prSet presAssocID="{2D3992D3-9C1F-4EF1-AFEA-A042958C0234}" presName="connSite1" presStyleCnt="0"/>
      <dgm:spPr/>
    </dgm:pt>
    <dgm:pt modelId="{683BDA5B-67D0-45B8-97FF-F5F685EA1781}" type="pres">
      <dgm:prSet presAssocID="{1E11C17B-4D53-436A-8132-3989D8E585B9}" presName="Name9" presStyleLbl="sibTrans2D1" presStyleIdx="0" presStyleCnt="4"/>
      <dgm:spPr/>
      <dgm:t>
        <a:bodyPr/>
        <a:lstStyle/>
        <a:p>
          <a:endParaRPr lang="es-AR"/>
        </a:p>
      </dgm:t>
    </dgm:pt>
    <dgm:pt modelId="{A5AD7F3A-B36A-4478-95CA-91E19BF25A54}" type="pres">
      <dgm:prSet presAssocID="{F31597E9-802E-40E2-A0D7-163C15BE08BD}" presName="composite2" presStyleCnt="0"/>
      <dgm:spPr/>
    </dgm:pt>
    <dgm:pt modelId="{B9635700-FE04-4BF7-A0E4-246BF540A97B}" type="pres">
      <dgm:prSet presAssocID="{F31597E9-802E-40E2-A0D7-163C15BE08BD}" presName="dummyNode2" presStyleLbl="node1" presStyleIdx="0" presStyleCnt="5"/>
      <dgm:spPr/>
    </dgm:pt>
    <dgm:pt modelId="{27815BED-3E18-4A10-AB8F-23439085A964}" type="pres">
      <dgm:prSet presAssocID="{F31597E9-802E-40E2-A0D7-163C15BE08BD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DC878A3-A245-4495-A8E9-6BA43E09DC40}" type="pres">
      <dgm:prSet presAssocID="{F31597E9-802E-40E2-A0D7-163C15BE08BD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EF07311-3D66-45A9-9816-6100C480760C}" type="pres">
      <dgm:prSet presAssocID="{F31597E9-802E-40E2-A0D7-163C15BE08BD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FCF9FC88-2C1D-46C7-AAF9-ADF504C09525}" type="pres">
      <dgm:prSet presAssocID="{F31597E9-802E-40E2-A0D7-163C15BE08BD}" presName="connSite2" presStyleCnt="0"/>
      <dgm:spPr/>
    </dgm:pt>
    <dgm:pt modelId="{E22B2BC1-51B7-4A69-B1A0-5A3EF2222F25}" type="pres">
      <dgm:prSet presAssocID="{85FBC982-0A90-4F89-AFDB-578D72B9F266}" presName="Name18" presStyleLbl="sibTrans2D1" presStyleIdx="1" presStyleCnt="4"/>
      <dgm:spPr/>
      <dgm:t>
        <a:bodyPr/>
        <a:lstStyle/>
        <a:p>
          <a:endParaRPr lang="es-AR"/>
        </a:p>
      </dgm:t>
    </dgm:pt>
    <dgm:pt modelId="{CA30EFC0-2438-4D18-849C-A07C685DE7CE}" type="pres">
      <dgm:prSet presAssocID="{2686D94F-1DAD-4C9A-B376-39C6FFCF5F53}" presName="composite1" presStyleCnt="0"/>
      <dgm:spPr/>
    </dgm:pt>
    <dgm:pt modelId="{CF805D2F-7D12-4B66-A60F-A4199F29A87B}" type="pres">
      <dgm:prSet presAssocID="{2686D94F-1DAD-4C9A-B376-39C6FFCF5F53}" presName="dummyNode1" presStyleLbl="node1" presStyleIdx="1" presStyleCnt="5"/>
      <dgm:spPr/>
    </dgm:pt>
    <dgm:pt modelId="{C5E2ED55-C8BE-4E83-B838-A0A4B1085899}" type="pres">
      <dgm:prSet presAssocID="{2686D94F-1DAD-4C9A-B376-39C6FFCF5F53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F2CFCB2-BC73-419B-AD6E-08937A4A7025}" type="pres">
      <dgm:prSet presAssocID="{2686D94F-1DAD-4C9A-B376-39C6FFCF5F53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4136998-8E40-4D69-BD47-ED343212DC71}" type="pres">
      <dgm:prSet presAssocID="{2686D94F-1DAD-4C9A-B376-39C6FFCF5F53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7B383C9-C6E4-41DB-91ED-59B3F44CCE5A}" type="pres">
      <dgm:prSet presAssocID="{2686D94F-1DAD-4C9A-B376-39C6FFCF5F53}" presName="connSite1" presStyleCnt="0"/>
      <dgm:spPr/>
    </dgm:pt>
    <dgm:pt modelId="{F92F8897-7838-4671-B7B8-46301827F9A3}" type="pres">
      <dgm:prSet presAssocID="{9294E2C5-34B2-4C41-939B-FB721DCD26C8}" presName="Name9" presStyleLbl="sibTrans2D1" presStyleIdx="2" presStyleCnt="4"/>
      <dgm:spPr/>
      <dgm:t>
        <a:bodyPr/>
        <a:lstStyle/>
        <a:p>
          <a:endParaRPr lang="es-AR"/>
        </a:p>
      </dgm:t>
    </dgm:pt>
    <dgm:pt modelId="{7C1B603B-0989-431F-83A2-BD779EC4E82F}" type="pres">
      <dgm:prSet presAssocID="{F44BC554-7FFA-4722-ADA1-A47270079492}" presName="composite2" presStyleCnt="0"/>
      <dgm:spPr/>
    </dgm:pt>
    <dgm:pt modelId="{60F70BBC-29E6-4A8F-BD03-32A300809746}" type="pres">
      <dgm:prSet presAssocID="{F44BC554-7FFA-4722-ADA1-A47270079492}" presName="dummyNode2" presStyleLbl="node1" presStyleIdx="2" presStyleCnt="5"/>
      <dgm:spPr/>
    </dgm:pt>
    <dgm:pt modelId="{0E7D8B83-9445-4EB6-8ED2-B918687A57D0}" type="pres">
      <dgm:prSet presAssocID="{F44BC554-7FFA-4722-ADA1-A47270079492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7AFAEE87-EEB0-43E3-8714-C208B9BFD9C9}" type="pres">
      <dgm:prSet presAssocID="{F44BC554-7FFA-4722-ADA1-A47270079492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F4FFA5-18FF-4CF7-B965-D21E60DE2820}" type="pres">
      <dgm:prSet presAssocID="{F44BC554-7FFA-4722-ADA1-A47270079492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99667B8-2B8E-4E7B-AF10-68C8885E6CDF}" type="pres">
      <dgm:prSet presAssocID="{F44BC554-7FFA-4722-ADA1-A47270079492}" presName="connSite2" presStyleCnt="0"/>
      <dgm:spPr/>
    </dgm:pt>
    <dgm:pt modelId="{A9AAAC57-7062-4267-995A-56A18EF71DF1}" type="pres">
      <dgm:prSet presAssocID="{52B5ED74-FDEA-4762-9CB7-3706B9573795}" presName="Name18" presStyleLbl="sibTrans2D1" presStyleIdx="3" presStyleCnt="4"/>
      <dgm:spPr/>
      <dgm:t>
        <a:bodyPr/>
        <a:lstStyle/>
        <a:p>
          <a:endParaRPr lang="es-AR"/>
        </a:p>
      </dgm:t>
    </dgm:pt>
    <dgm:pt modelId="{EF0137E3-228F-4603-8725-3E1D89E4A49F}" type="pres">
      <dgm:prSet presAssocID="{2B595709-22C3-4D66-9D5C-BB86A0B05EDD}" presName="composite1" presStyleCnt="0"/>
      <dgm:spPr/>
    </dgm:pt>
    <dgm:pt modelId="{866E4E76-4299-4296-B114-72E820FCF6A5}" type="pres">
      <dgm:prSet presAssocID="{2B595709-22C3-4D66-9D5C-BB86A0B05EDD}" presName="dummyNode1" presStyleLbl="node1" presStyleIdx="3" presStyleCnt="5"/>
      <dgm:spPr/>
    </dgm:pt>
    <dgm:pt modelId="{5C0C0F83-B471-4F35-9C2A-75CDBB23FD0A}" type="pres">
      <dgm:prSet presAssocID="{2B595709-22C3-4D66-9D5C-BB86A0B05EDD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1B32E0A-8DA0-4754-8979-143450A6EC91}" type="pres">
      <dgm:prSet presAssocID="{2B595709-22C3-4D66-9D5C-BB86A0B05EDD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BA9D2CB-D82D-4715-ADD5-C2544F68209C}" type="pres">
      <dgm:prSet presAssocID="{2B595709-22C3-4D66-9D5C-BB86A0B05EDD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549F048-36EF-4A38-836A-889778C39959}" type="pres">
      <dgm:prSet presAssocID="{2B595709-22C3-4D66-9D5C-BB86A0B05EDD}" presName="connSite1" presStyleCnt="0"/>
      <dgm:spPr/>
    </dgm:pt>
  </dgm:ptLst>
  <dgm:cxnLst>
    <dgm:cxn modelId="{33839562-9EA3-4876-B699-33C9BC0464AE}" type="presOf" srcId="{CEDBCF06-DFCC-4F46-AC78-F4DB2136CB4F}" destId="{0F2CFCB2-BC73-419B-AD6E-08937A4A7025}" srcOrd="1" destOrd="0" presId="urn:microsoft.com/office/officeart/2005/8/layout/hProcess4"/>
    <dgm:cxn modelId="{5FEDA42F-5746-4D9A-8085-902BE3DFC53A}" srcId="{DFFC0797-A393-481E-A2D3-6DF59874AB72}" destId="{2D3992D3-9C1F-4EF1-AFEA-A042958C0234}" srcOrd="0" destOrd="0" parTransId="{988471BC-636A-4534-A134-4A7AF5848DE6}" sibTransId="{1E11C17B-4D53-436A-8132-3989D8E585B9}"/>
    <dgm:cxn modelId="{BC7052E5-1A21-4634-A366-A5F976ADB985}" srcId="{2B595709-22C3-4D66-9D5C-BB86A0B05EDD}" destId="{E54D9F13-8E7A-45F5-82FA-052F7D3B1E04}" srcOrd="1" destOrd="0" parTransId="{F197D9C8-5FA9-4965-85E4-1FC22FE549CA}" sibTransId="{92E0CC90-2742-431A-91CD-9B63D603B25A}"/>
    <dgm:cxn modelId="{D0615C8A-12CE-4462-8424-B9D8C95D3D70}" type="presOf" srcId="{1E11C17B-4D53-436A-8132-3989D8E585B9}" destId="{683BDA5B-67D0-45B8-97FF-F5F685EA1781}" srcOrd="0" destOrd="0" presId="urn:microsoft.com/office/officeart/2005/8/layout/hProcess4"/>
    <dgm:cxn modelId="{EE1759E2-E28A-4468-BFA8-37427CBB7E26}" type="presOf" srcId="{EB004B5C-A77A-4B85-9BB8-219CED9B3294}" destId="{0E7D8B83-9445-4EB6-8ED2-B918687A57D0}" srcOrd="0" destOrd="0" presId="urn:microsoft.com/office/officeart/2005/8/layout/hProcess4"/>
    <dgm:cxn modelId="{361E893F-DB89-4339-A176-2EA260D81B26}" type="presOf" srcId="{72E81748-3DCE-4E98-9056-6B174B85E961}" destId="{27815BED-3E18-4A10-AB8F-23439085A964}" srcOrd="0" destOrd="0" presId="urn:microsoft.com/office/officeart/2005/8/layout/hProcess4"/>
    <dgm:cxn modelId="{CC86FF0B-48FB-4BE4-811F-5ED313A3E7A6}" type="presOf" srcId="{7AE0C697-F312-474E-A119-0D9E2503A08A}" destId="{5C0C0F83-B471-4F35-9C2A-75CDBB23FD0A}" srcOrd="0" destOrd="0" presId="urn:microsoft.com/office/officeart/2005/8/layout/hProcess4"/>
    <dgm:cxn modelId="{779EA623-A090-48A2-B02B-29FB0CA51C22}" type="presOf" srcId="{2B595709-22C3-4D66-9D5C-BB86A0B05EDD}" destId="{DBA9D2CB-D82D-4715-ADD5-C2544F68209C}" srcOrd="0" destOrd="0" presId="urn:microsoft.com/office/officeart/2005/8/layout/hProcess4"/>
    <dgm:cxn modelId="{8F94466C-995A-4EED-965A-F93C818B2960}" type="presOf" srcId="{FCE1735B-6AB3-41A7-A6D3-470D15B8A774}" destId="{0F2CFCB2-BC73-419B-AD6E-08937A4A7025}" srcOrd="1" destOrd="1" presId="urn:microsoft.com/office/officeart/2005/8/layout/hProcess4"/>
    <dgm:cxn modelId="{40250E2F-F161-4E35-BEF4-0222DCF2A6E3}" type="presOf" srcId="{A9CE8C2A-FC4B-435B-923F-F1B68DF9CFE6}" destId="{5201EE29-EAA5-4572-B6E5-6620C92D223D}" srcOrd="0" destOrd="1" presId="urn:microsoft.com/office/officeart/2005/8/layout/hProcess4"/>
    <dgm:cxn modelId="{BCFCC0E2-8EB2-4B35-8A45-7FA6DA172EFB}" srcId="{DFFC0797-A393-481E-A2D3-6DF59874AB72}" destId="{F31597E9-802E-40E2-A0D7-163C15BE08BD}" srcOrd="1" destOrd="0" parTransId="{D24FEF76-3DD5-455A-B612-8789E34BA349}" sibTransId="{85FBC982-0A90-4F89-AFDB-578D72B9F266}"/>
    <dgm:cxn modelId="{6767F769-5001-4BA3-B09F-EB84BF5C2606}" srcId="{DFFC0797-A393-481E-A2D3-6DF59874AB72}" destId="{F44BC554-7FFA-4722-ADA1-A47270079492}" srcOrd="3" destOrd="0" parTransId="{C758A051-E9B7-459E-A37A-C02DC6F5B91D}" sibTransId="{52B5ED74-FDEA-4762-9CB7-3706B9573795}"/>
    <dgm:cxn modelId="{D21041B7-40E3-4374-BF5A-572A957CB2EE}" srcId="{F31597E9-802E-40E2-A0D7-163C15BE08BD}" destId="{72E81748-3DCE-4E98-9056-6B174B85E961}" srcOrd="0" destOrd="0" parTransId="{B5C42556-113B-413C-A399-F9C19049944D}" sibTransId="{08281A0E-B149-4AF2-9754-BA94D976D198}"/>
    <dgm:cxn modelId="{8A3DE50C-5601-436D-9AEC-498E45F1E365}" srcId="{2B595709-22C3-4D66-9D5C-BB86A0B05EDD}" destId="{7AE0C697-F312-474E-A119-0D9E2503A08A}" srcOrd="0" destOrd="0" parTransId="{56580796-8B68-4684-B27A-4D8932D09C35}" sibTransId="{59009C37-8EEF-41FD-B903-D01516024E17}"/>
    <dgm:cxn modelId="{C56D2BA4-9EE4-4DFE-977D-92F690805C14}" srcId="{2686D94F-1DAD-4C9A-B376-39C6FFCF5F53}" destId="{CEDBCF06-DFCC-4F46-AC78-F4DB2136CB4F}" srcOrd="0" destOrd="0" parTransId="{EB9429EE-ED2D-4915-B132-C7135AAE683E}" sibTransId="{A39A72A8-88B6-4080-BC6D-4588D324467C}"/>
    <dgm:cxn modelId="{E6A1F3ED-12EF-4E3D-8B32-3F29E10521DA}" type="presOf" srcId="{A9CE8C2A-FC4B-435B-923F-F1B68DF9CFE6}" destId="{4EE10D33-6782-4B3A-91D3-752754F98AB8}" srcOrd="1" destOrd="1" presId="urn:microsoft.com/office/officeart/2005/8/layout/hProcess4"/>
    <dgm:cxn modelId="{D0B51A4E-F8E4-486D-9C14-CC565295F68C}" type="presOf" srcId="{F44BC554-7FFA-4722-ADA1-A47270079492}" destId="{28F4FFA5-18FF-4CF7-B965-D21E60DE2820}" srcOrd="0" destOrd="0" presId="urn:microsoft.com/office/officeart/2005/8/layout/hProcess4"/>
    <dgm:cxn modelId="{9F323994-84CF-4793-98D0-8BFEE020448A}" srcId="{F44BC554-7FFA-4722-ADA1-A47270079492}" destId="{EB004B5C-A77A-4B85-9BB8-219CED9B3294}" srcOrd="0" destOrd="0" parTransId="{CAD2D055-B3F4-41BB-918C-0FA3A7CB37AE}" sibTransId="{27C63BDC-DBFB-4303-AB56-099AE9F7C3B7}"/>
    <dgm:cxn modelId="{9E79E2D2-A14C-47A9-A4E7-28EB08FCE672}" type="presOf" srcId="{F31597E9-802E-40E2-A0D7-163C15BE08BD}" destId="{DEF07311-3D66-45A9-9816-6100C480760C}" srcOrd="0" destOrd="0" presId="urn:microsoft.com/office/officeart/2005/8/layout/hProcess4"/>
    <dgm:cxn modelId="{5892CBAF-D850-4958-99F7-F22D200A0F2F}" type="presOf" srcId="{E54D9F13-8E7A-45F5-82FA-052F7D3B1E04}" destId="{01B32E0A-8DA0-4754-8979-143450A6EC91}" srcOrd="1" destOrd="1" presId="urn:microsoft.com/office/officeart/2005/8/layout/hProcess4"/>
    <dgm:cxn modelId="{9A03E918-490C-45E7-97BE-101BA8E09386}" type="presOf" srcId="{52B5ED74-FDEA-4762-9CB7-3706B9573795}" destId="{A9AAAC57-7062-4267-995A-56A18EF71DF1}" srcOrd="0" destOrd="0" presId="urn:microsoft.com/office/officeart/2005/8/layout/hProcess4"/>
    <dgm:cxn modelId="{C5B682D5-B2AD-4477-AFA5-6EAC1A704F21}" srcId="{2D3992D3-9C1F-4EF1-AFEA-A042958C0234}" destId="{A9CE8C2A-FC4B-435B-923F-F1B68DF9CFE6}" srcOrd="1" destOrd="0" parTransId="{EF5EC3AD-35DE-4EA7-B965-61FE7A2CBCDB}" sibTransId="{3D8C0101-1CEB-44A3-8CCC-C455A6796370}"/>
    <dgm:cxn modelId="{0D3A5F4A-AFD7-4848-B238-45D0F469CF70}" type="presOf" srcId="{D27C390B-E491-49F6-9A1F-F67FF7407877}" destId="{5201EE29-EAA5-4572-B6E5-6620C92D223D}" srcOrd="0" destOrd="0" presId="urn:microsoft.com/office/officeart/2005/8/layout/hProcess4"/>
    <dgm:cxn modelId="{1C85CBB5-B0DC-48E5-9FAB-C5C02C371DEC}" type="presOf" srcId="{9294E2C5-34B2-4C41-939B-FB721DCD26C8}" destId="{F92F8897-7838-4671-B7B8-46301827F9A3}" srcOrd="0" destOrd="0" presId="urn:microsoft.com/office/officeart/2005/8/layout/hProcess4"/>
    <dgm:cxn modelId="{A88C1FF4-7F1C-46D4-A778-C9FC1A39D05C}" srcId="{2686D94F-1DAD-4C9A-B376-39C6FFCF5F53}" destId="{FCE1735B-6AB3-41A7-A6D3-470D15B8A774}" srcOrd="1" destOrd="0" parTransId="{AA94B30B-FBE5-4D73-9F8A-2F01E9DBC1F0}" sibTransId="{33F9DCE4-4E52-41EF-9C3B-452818EE82CB}"/>
    <dgm:cxn modelId="{ABC5C730-0172-4A2B-97AF-734BB1F79576}" type="presOf" srcId="{85FBC982-0A90-4F89-AFDB-578D72B9F266}" destId="{E22B2BC1-51B7-4A69-B1A0-5A3EF2222F25}" srcOrd="0" destOrd="0" presId="urn:microsoft.com/office/officeart/2005/8/layout/hProcess4"/>
    <dgm:cxn modelId="{61228F08-31B1-4530-9DC1-BB1B6C2402ED}" type="presOf" srcId="{2D3992D3-9C1F-4EF1-AFEA-A042958C0234}" destId="{B110D6DC-624E-4953-B01A-9026FBC3B75F}" srcOrd="0" destOrd="0" presId="urn:microsoft.com/office/officeart/2005/8/layout/hProcess4"/>
    <dgm:cxn modelId="{A23324E7-53DF-4FE9-AC33-3A47061D82C3}" type="presOf" srcId="{DFFC0797-A393-481E-A2D3-6DF59874AB72}" destId="{4783F784-A6DF-4DDE-8339-B4066461AB5C}" srcOrd="0" destOrd="0" presId="urn:microsoft.com/office/officeart/2005/8/layout/hProcess4"/>
    <dgm:cxn modelId="{0B133152-09BE-42FB-BC3D-688ACEE5D307}" type="presOf" srcId="{7AE0C697-F312-474E-A119-0D9E2503A08A}" destId="{01B32E0A-8DA0-4754-8979-143450A6EC91}" srcOrd="1" destOrd="0" presId="urn:microsoft.com/office/officeart/2005/8/layout/hProcess4"/>
    <dgm:cxn modelId="{20A76D48-8DB6-4380-B704-196F5935C800}" type="presOf" srcId="{72E81748-3DCE-4E98-9056-6B174B85E961}" destId="{5DC878A3-A245-4495-A8E9-6BA43E09DC40}" srcOrd="1" destOrd="0" presId="urn:microsoft.com/office/officeart/2005/8/layout/hProcess4"/>
    <dgm:cxn modelId="{EF879BDC-BD04-458F-95BF-C64161B598B3}" srcId="{2D3992D3-9C1F-4EF1-AFEA-A042958C0234}" destId="{D27C390B-E491-49F6-9A1F-F67FF7407877}" srcOrd="0" destOrd="0" parTransId="{D8DA44DA-3F88-4E3C-8168-5846A75D9A9D}" sibTransId="{8F7766D8-4923-4E22-B519-3D8A543210C9}"/>
    <dgm:cxn modelId="{3B13FD00-6020-449A-A18E-244CCFAECB21}" type="presOf" srcId="{FCE1735B-6AB3-41A7-A6D3-470D15B8A774}" destId="{C5E2ED55-C8BE-4E83-B838-A0A4B1085899}" srcOrd="0" destOrd="1" presId="urn:microsoft.com/office/officeart/2005/8/layout/hProcess4"/>
    <dgm:cxn modelId="{B40A75D6-D8DA-4F43-98DF-9AB2C3DB245B}" type="presOf" srcId="{D27C390B-E491-49F6-9A1F-F67FF7407877}" destId="{4EE10D33-6782-4B3A-91D3-752754F98AB8}" srcOrd="1" destOrd="0" presId="urn:microsoft.com/office/officeart/2005/8/layout/hProcess4"/>
    <dgm:cxn modelId="{EFB6B35A-261E-4174-82B7-648E63EB7919}" srcId="{DFFC0797-A393-481E-A2D3-6DF59874AB72}" destId="{2B595709-22C3-4D66-9D5C-BB86A0B05EDD}" srcOrd="4" destOrd="0" parTransId="{B18AC614-206F-4D14-A18E-E7AC2ACC6F72}" sibTransId="{6CB2F8D3-36C6-4746-8CC9-A9EA2AD1B935}"/>
    <dgm:cxn modelId="{467013E9-4F42-4794-8642-E5240CF83008}" type="presOf" srcId="{CEDBCF06-DFCC-4F46-AC78-F4DB2136CB4F}" destId="{C5E2ED55-C8BE-4E83-B838-A0A4B1085899}" srcOrd="0" destOrd="0" presId="urn:microsoft.com/office/officeart/2005/8/layout/hProcess4"/>
    <dgm:cxn modelId="{18416693-8430-472A-A72E-B4C0539791A6}" type="presOf" srcId="{2686D94F-1DAD-4C9A-B376-39C6FFCF5F53}" destId="{24136998-8E40-4D69-BD47-ED343212DC71}" srcOrd="0" destOrd="0" presId="urn:microsoft.com/office/officeart/2005/8/layout/hProcess4"/>
    <dgm:cxn modelId="{F758E9E3-5883-4C45-BF45-B1500F740989}" type="presOf" srcId="{EB004B5C-A77A-4B85-9BB8-219CED9B3294}" destId="{7AFAEE87-EEB0-43E3-8714-C208B9BFD9C9}" srcOrd="1" destOrd="0" presId="urn:microsoft.com/office/officeart/2005/8/layout/hProcess4"/>
    <dgm:cxn modelId="{A5DDEAC3-50F9-43B3-987C-F86177B9CE3B}" type="presOf" srcId="{E54D9F13-8E7A-45F5-82FA-052F7D3B1E04}" destId="{5C0C0F83-B471-4F35-9C2A-75CDBB23FD0A}" srcOrd="0" destOrd="1" presId="urn:microsoft.com/office/officeart/2005/8/layout/hProcess4"/>
    <dgm:cxn modelId="{D5CEDF50-84B1-4DF5-BE94-AB5F2F99DFE7}" srcId="{DFFC0797-A393-481E-A2D3-6DF59874AB72}" destId="{2686D94F-1DAD-4C9A-B376-39C6FFCF5F53}" srcOrd="2" destOrd="0" parTransId="{B8E704A0-4E94-4B40-8231-FD2D1221F263}" sibTransId="{9294E2C5-34B2-4C41-939B-FB721DCD26C8}"/>
    <dgm:cxn modelId="{3F031AF5-D35F-4438-8E49-D592A83FBD68}" type="presParOf" srcId="{4783F784-A6DF-4DDE-8339-B4066461AB5C}" destId="{6F03D341-532C-4338-8D8E-99D3BC16B8EA}" srcOrd="0" destOrd="0" presId="urn:microsoft.com/office/officeart/2005/8/layout/hProcess4"/>
    <dgm:cxn modelId="{5D992F26-900D-4033-88E6-5357483020B7}" type="presParOf" srcId="{4783F784-A6DF-4DDE-8339-B4066461AB5C}" destId="{17A37569-1D84-41F8-A784-99054AB4623B}" srcOrd="1" destOrd="0" presId="urn:microsoft.com/office/officeart/2005/8/layout/hProcess4"/>
    <dgm:cxn modelId="{024B38E5-0DBC-41C8-BADE-488C3E0FBBF1}" type="presParOf" srcId="{4783F784-A6DF-4DDE-8339-B4066461AB5C}" destId="{B721B2F4-7430-4436-A6A3-CD0F7B17C387}" srcOrd="2" destOrd="0" presId="urn:microsoft.com/office/officeart/2005/8/layout/hProcess4"/>
    <dgm:cxn modelId="{1DC212F4-DFF6-4A68-A04E-4A6055A1293A}" type="presParOf" srcId="{B721B2F4-7430-4436-A6A3-CD0F7B17C387}" destId="{27E95A62-4AA3-4CB1-91D5-582675CDAC28}" srcOrd="0" destOrd="0" presId="urn:microsoft.com/office/officeart/2005/8/layout/hProcess4"/>
    <dgm:cxn modelId="{4311CB62-6067-4C51-82B8-AEED3BF5D2ED}" type="presParOf" srcId="{27E95A62-4AA3-4CB1-91D5-582675CDAC28}" destId="{5F163A99-9C3E-4042-BC09-A771A75DDD83}" srcOrd="0" destOrd="0" presId="urn:microsoft.com/office/officeart/2005/8/layout/hProcess4"/>
    <dgm:cxn modelId="{7179E80B-DCA9-44F6-A671-5033FAECAD44}" type="presParOf" srcId="{27E95A62-4AA3-4CB1-91D5-582675CDAC28}" destId="{5201EE29-EAA5-4572-B6E5-6620C92D223D}" srcOrd="1" destOrd="0" presId="urn:microsoft.com/office/officeart/2005/8/layout/hProcess4"/>
    <dgm:cxn modelId="{BCFCD638-F403-4F90-9E95-FA6CA112F9C8}" type="presParOf" srcId="{27E95A62-4AA3-4CB1-91D5-582675CDAC28}" destId="{4EE10D33-6782-4B3A-91D3-752754F98AB8}" srcOrd="2" destOrd="0" presId="urn:microsoft.com/office/officeart/2005/8/layout/hProcess4"/>
    <dgm:cxn modelId="{227B7DBC-0B61-4E6A-B652-C3B9C1DDC9CB}" type="presParOf" srcId="{27E95A62-4AA3-4CB1-91D5-582675CDAC28}" destId="{B110D6DC-624E-4953-B01A-9026FBC3B75F}" srcOrd="3" destOrd="0" presId="urn:microsoft.com/office/officeart/2005/8/layout/hProcess4"/>
    <dgm:cxn modelId="{BDED909D-E406-4DC5-8A09-C0B97EB1E6B5}" type="presParOf" srcId="{27E95A62-4AA3-4CB1-91D5-582675CDAC28}" destId="{F2C9EA14-29D5-4E98-B4EB-2F4A7E056CB1}" srcOrd="4" destOrd="0" presId="urn:microsoft.com/office/officeart/2005/8/layout/hProcess4"/>
    <dgm:cxn modelId="{6EADD266-178C-4A6A-828B-7A67A7122022}" type="presParOf" srcId="{B721B2F4-7430-4436-A6A3-CD0F7B17C387}" destId="{683BDA5B-67D0-45B8-97FF-F5F685EA1781}" srcOrd="1" destOrd="0" presId="urn:microsoft.com/office/officeart/2005/8/layout/hProcess4"/>
    <dgm:cxn modelId="{6ED42FF7-8E59-4655-B266-FAD2A3F263DC}" type="presParOf" srcId="{B721B2F4-7430-4436-A6A3-CD0F7B17C387}" destId="{A5AD7F3A-B36A-4478-95CA-91E19BF25A54}" srcOrd="2" destOrd="0" presId="urn:microsoft.com/office/officeart/2005/8/layout/hProcess4"/>
    <dgm:cxn modelId="{18B63C1E-91A5-4C44-BE4B-BA24DEF33128}" type="presParOf" srcId="{A5AD7F3A-B36A-4478-95CA-91E19BF25A54}" destId="{B9635700-FE04-4BF7-A0E4-246BF540A97B}" srcOrd="0" destOrd="0" presId="urn:microsoft.com/office/officeart/2005/8/layout/hProcess4"/>
    <dgm:cxn modelId="{0BC18B50-7F7C-4135-B82A-9D656ABE274C}" type="presParOf" srcId="{A5AD7F3A-B36A-4478-95CA-91E19BF25A54}" destId="{27815BED-3E18-4A10-AB8F-23439085A964}" srcOrd="1" destOrd="0" presId="urn:microsoft.com/office/officeart/2005/8/layout/hProcess4"/>
    <dgm:cxn modelId="{01A75F16-89C9-462F-8887-7876DCAD6E7C}" type="presParOf" srcId="{A5AD7F3A-B36A-4478-95CA-91E19BF25A54}" destId="{5DC878A3-A245-4495-A8E9-6BA43E09DC40}" srcOrd="2" destOrd="0" presId="urn:microsoft.com/office/officeart/2005/8/layout/hProcess4"/>
    <dgm:cxn modelId="{1D871519-2BAA-4253-9BD9-1CD377F545A5}" type="presParOf" srcId="{A5AD7F3A-B36A-4478-95CA-91E19BF25A54}" destId="{DEF07311-3D66-45A9-9816-6100C480760C}" srcOrd="3" destOrd="0" presId="urn:microsoft.com/office/officeart/2005/8/layout/hProcess4"/>
    <dgm:cxn modelId="{54C9533A-DDF7-4496-A306-3686F025A0E3}" type="presParOf" srcId="{A5AD7F3A-B36A-4478-95CA-91E19BF25A54}" destId="{FCF9FC88-2C1D-46C7-AAF9-ADF504C09525}" srcOrd="4" destOrd="0" presId="urn:microsoft.com/office/officeart/2005/8/layout/hProcess4"/>
    <dgm:cxn modelId="{5C951346-79D8-4241-9B70-EC089F81B238}" type="presParOf" srcId="{B721B2F4-7430-4436-A6A3-CD0F7B17C387}" destId="{E22B2BC1-51B7-4A69-B1A0-5A3EF2222F25}" srcOrd="3" destOrd="0" presId="urn:microsoft.com/office/officeart/2005/8/layout/hProcess4"/>
    <dgm:cxn modelId="{71139E32-4DD0-4A5B-9B67-0A0BD7198BCF}" type="presParOf" srcId="{B721B2F4-7430-4436-A6A3-CD0F7B17C387}" destId="{CA30EFC0-2438-4D18-849C-A07C685DE7CE}" srcOrd="4" destOrd="0" presId="urn:microsoft.com/office/officeart/2005/8/layout/hProcess4"/>
    <dgm:cxn modelId="{59315F46-9C3F-4E24-A031-4E4B46D41379}" type="presParOf" srcId="{CA30EFC0-2438-4D18-849C-A07C685DE7CE}" destId="{CF805D2F-7D12-4B66-A60F-A4199F29A87B}" srcOrd="0" destOrd="0" presId="urn:microsoft.com/office/officeart/2005/8/layout/hProcess4"/>
    <dgm:cxn modelId="{1FAFAC12-D6D5-4EBA-9025-9CF7BF5B45A1}" type="presParOf" srcId="{CA30EFC0-2438-4D18-849C-A07C685DE7CE}" destId="{C5E2ED55-C8BE-4E83-B838-A0A4B1085899}" srcOrd="1" destOrd="0" presId="urn:microsoft.com/office/officeart/2005/8/layout/hProcess4"/>
    <dgm:cxn modelId="{9D6E9208-876D-4C9B-9FC9-0B1D03664003}" type="presParOf" srcId="{CA30EFC0-2438-4D18-849C-A07C685DE7CE}" destId="{0F2CFCB2-BC73-419B-AD6E-08937A4A7025}" srcOrd="2" destOrd="0" presId="urn:microsoft.com/office/officeart/2005/8/layout/hProcess4"/>
    <dgm:cxn modelId="{78360502-B2E5-46A1-A237-AF0DAF11F448}" type="presParOf" srcId="{CA30EFC0-2438-4D18-849C-A07C685DE7CE}" destId="{24136998-8E40-4D69-BD47-ED343212DC71}" srcOrd="3" destOrd="0" presId="urn:microsoft.com/office/officeart/2005/8/layout/hProcess4"/>
    <dgm:cxn modelId="{3DD86C59-0918-43D7-92D8-07AB92FB3264}" type="presParOf" srcId="{CA30EFC0-2438-4D18-849C-A07C685DE7CE}" destId="{B7B383C9-C6E4-41DB-91ED-59B3F44CCE5A}" srcOrd="4" destOrd="0" presId="urn:microsoft.com/office/officeart/2005/8/layout/hProcess4"/>
    <dgm:cxn modelId="{2DE43EAF-9CEC-4AD9-B93C-F5AE76F377F0}" type="presParOf" srcId="{B721B2F4-7430-4436-A6A3-CD0F7B17C387}" destId="{F92F8897-7838-4671-B7B8-46301827F9A3}" srcOrd="5" destOrd="0" presId="urn:microsoft.com/office/officeart/2005/8/layout/hProcess4"/>
    <dgm:cxn modelId="{5B5397ED-B7F2-4FB7-958A-1F5C6C768EB4}" type="presParOf" srcId="{B721B2F4-7430-4436-A6A3-CD0F7B17C387}" destId="{7C1B603B-0989-431F-83A2-BD779EC4E82F}" srcOrd="6" destOrd="0" presId="urn:microsoft.com/office/officeart/2005/8/layout/hProcess4"/>
    <dgm:cxn modelId="{05AA6E45-C332-463A-85DD-A9F69B9C097B}" type="presParOf" srcId="{7C1B603B-0989-431F-83A2-BD779EC4E82F}" destId="{60F70BBC-29E6-4A8F-BD03-32A300809746}" srcOrd="0" destOrd="0" presId="urn:microsoft.com/office/officeart/2005/8/layout/hProcess4"/>
    <dgm:cxn modelId="{6C794E88-F80E-4AED-A98F-9576FCE76F0E}" type="presParOf" srcId="{7C1B603B-0989-431F-83A2-BD779EC4E82F}" destId="{0E7D8B83-9445-4EB6-8ED2-B918687A57D0}" srcOrd="1" destOrd="0" presId="urn:microsoft.com/office/officeart/2005/8/layout/hProcess4"/>
    <dgm:cxn modelId="{54D8EC49-E179-4639-9322-06993AB24AB3}" type="presParOf" srcId="{7C1B603B-0989-431F-83A2-BD779EC4E82F}" destId="{7AFAEE87-EEB0-43E3-8714-C208B9BFD9C9}" srcOrd="2" destOrd="0" presId="urn:microsoft.com/office/officeart/2005/8/layout/hProcess4"/>
    <dgm:cxn modelId="{B801E050-7410-4B79-8930-555F1E8B356A}" type="presParOf" srcId="{7C1B603B-0989-431F-83A2-BD779EC4E82F}" destId="{28F4FFA5-18FF-4CF7-B965-D21E60DE2820}" srcOrd="3" destOrd="0" presId="urn:microsoft.com/office/officeart/2005/8/layout/hProcess4"/>
    <dgm:cxn modelId="{FC137FE1-BD24-4D6A-81D9-E05896841DE0}" type="presParOf" srcId="{7C1B603B-0989-431F-83A2-BD779EC4E82F}" destId="{699667B8-2B8E-4E7B-AF10-68C8885E6CDF}" srcOrd="4" destOrd="0" presId="urn:microsoft.com/office/officeart/2005/8/layout/hProcess4"/>
    <dgm:cxn modelId="{56280304-F5D3-470F-87EA-D55FDF137947}" type="presParOf" srcId="{B721B2F4-7430-4436-A6A3-CD0F7B17C387}" destId="{A9AAAC57-7062-4267-995A-56A18EF71DF1}" srcOrd="7" destOrd="0" presId="urn:microsoft.com/office/officeart/2005/8/layout/hProcess4"/>
    <dgm:cxn modelId="{A547B7E5-B202-4846-A170-ECC35EAF39FD}" type="presParOf" srcId="{B721B2F4-7430-4436-A6A3-CD0F7B17C387}" destId="{EF0137E3-228F-4603-8725-3E1D89E4A49F}" srcOrd="8" destOrd="0" presId="urn:microsoft.com/office/officeart/2005/8/layout/hProcess4"/>
    <dgm:cxn modelId="{D96A69B6-4A99-4D81-ABE8-54BFADB5F626}" type="presParOf" srcId="{EF0137E3-228F-4603-8725-3E1D89E4A49F}" destId="{866E4E76-4299-4296-B114-72E820FCF6A5}" srcOrd="0" destOrd="0" presId="urn:microsoft.com/office/officeart/2005/8/layout/hProcess4"/>
    <dgm:cxn modelId="{1ED56162-6A1F-4D2C-A03A-CCE5060E6478}" type="presParOf" srcId="{EF0137E3-228F-4603-8725-3E1D89E4A49F}" destId="{5C0C0F83-B471-4F35-9C2A-75CDBB23FD0A}" srcOrd="1" destOrd="0" presId="urn:microsoft.com/office/officeart/2005/8/layout/hProcess4"/>
    <dgm:cxn modelId="{89927D2B-5E5A-48CA-B0E9-1B812723F0BB}" type="presParOf" srcId="{EF0137E3-228F-4603-8725-3E1D89E4A49F}" destId="{01B32E0A-8DA0-4754-8979-143450A6EC91}" srcOrd="2" destOrd="0" presId="urn:microsoft.com/office/officeart/2005/8/layout/hProcess4"/>
    <dgm:cxn modelId="{148E5176-B458-4AE9-B885-D0906E308832}" type="presParOf" srcId="{EF0137E3-228F-4603-8725-3E1D89E4A49F}" destId="{DBA9D2CB-D82D-4715-ADD5-C2544F68209C}" srcOrd="3" destOrd="0" presId="urn:microsoft.com/office/officeart/2005/8/layout/hProcess4"/>
    <dgm:cxn modelId="{CEC5BAA3-4834-4B8E-933E-741E02EDF530}" type="presParOf" srcId="{EF0137E3-228F-4603-8725-3E1D89E4A49F}" destId="{2549F048-36EF-4A38-836A-889778C399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4364A7-482D-4D6D-9D2B-57CE732F7FCA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3770A460-C614-4531-BFC4-7AD91C17957F}">
      <dgm:prSet phldrT="[Texto]"/>
      <dgm:spPr>
        <a:solidFill>
          <a:srgbClr val="002060"/>
        </a:solidFill>
      </dgm:spPr>
      <dgm:t>
        <a:bodyPr/>
        <a:lstStyle/>
        <a:p>
          <a:r>
            <a:rPr lang="es-AR" b="1" dirty="0" err="1"/>
            <a:t>Ortogonalidad</a:t>
          </a:r>
          <a:endParaRPr lang="es-AR" b="1" dirty="0"/>
        </a:p>
      </dgm:t>
    </dgm:pt>
    <dgm:pt modelId="{9485E209-291D-4639-8190-3ED3672E3F5C}" type="parTrans" cxnId="{33770B8B-577D-4C91-83EB-31CEB2680494}">
      <dgm:prSet/>
      <dgm:spPr/>
      <dgm:t>
        <a:bodyPr/>
        <a:lstStyle/>
        <a:p>
          <a:endParaRPr lang="es-AR"/>
        </a:p>
      </dgm:t>
    </dgm:pt>
    <dgm:pt modelId="{2EA8894F-D220-4296-AA3F-C0694D2F9260}" type="sibTrans" cxnId="{33770B8B-577D-4C91-83EB-31CEB2680494}">
      <dgm:prSet/>
      <dgm:spPr/>
      <dgm:t>
        <a:bodyPr/>
        <a:lstStyle/>
        <a:p>
          <a:endParaRPr lang="es-AR"/>
        </a:p>
      </dgm:t>
    </dgm:pt>
    <dgm:pt modelId="{2EED6317-6F96-4D25-B828-E1DAAEDBE5F0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 b="1" dirty="0"/>
            <a:t>Implementación</a:t>
          </a:r>
        </a:p>
        <a:p>
          <a:r>
            <a:rPr lang="es-AR" b="1" dirty="0"/>
            <a:t>eficiente</a:t>
          </a:r>
        </a:p>
      </dgm:t>
    </dgm:pt>
    <dgm:pt modelId="{21FF7F43-F3FF-4EA2-8EA3-4CE79FE4FD75}" type="parTrans" cxnId="{7E00E000-56B7-4D7A-BBA0-31AB31D6E48C}">
      <dgm:prSet/>
      <dgm:spPr/>
      <dgm:t>
        <a:bodyPr/>
        <a:lstStyle/>
        <a:p>
          <a:endParaRPr lang="es-AR"/>
        </a:p>
      </dgm:t>
    </dgm:pt>
    <dgm:pt modelId="{4AE3723B-A14A-4497-A030-52A187E27382}" type="sibTrans" cxnId="{7E00E000-56B7-4D7A-BBA0-31AB31D6E48C}">
      <dgm:prSet/>
      <dgm:spPr/>
      <dgm:t>
        <a:bodyPr/>
        <a:lstStyle/>
        <a:p>
          <a:endParaRPr lang="es-AR"/>
        </a:p>
      </dgm:t>
    </dgm:pt>
    <dgm:pt modelId="{7A029373-B66C-46F0-83DA-B6D8C5956872}">
      <dgm:prSet phldrT="[Texto]"/>
      <dgm:spPr>
        <a:solidFill>
          <a:srgbClr val="0070C0"/>
        </a:solidFill>
      </dgm:spPr>
      <dgm:t>
        <a:bodyPr/>
        <a:lstStyle/>
        <a:p>
          <a:r>
            <a:rPr lang="es-AR" b="1" dirty="0"/>
            <a:t>abstracción</a:t>
          </a:r>
        </a:p>
      </dgm:t>
    </dgm:pt>
    <dgm:pt modelId="{7D28FC7D-9D26-42CF-867D-4DC1F2624A31}" type="parTrans" cxnId="{41D1A270-0096-4CF8-B538-51609D75F786}">
      <dgm:prSet/>
      <dgm:spPr/>
      <dgm:t>
        <a:bodyPr/>
        <a:lstStyle/>
        <a:p>
          <a:endParaRPr lang="es-AR"/>
        </a:p>
      </dgm:t>
    </dgm:pt>
    <dgm:pt modelId="{B66871D7-0259-42E1-9AFA-D7379CE66D24}" type="sibTrans" cxnId="{41D1A270-0096-4CF8-B538-51609D75F786}">
      <dgm:prSet/>
      <dgm:spPr/>
      <dgm:t>
        <a:bodyPr/>
        <a:lstStyle/>
        <a:p>
          <a:endParaRPr lang="es-AR"/>
        </a:p>
      </dgm:t>
    </dgm:pt>
    <dgm:pt modelId="{2E2DD728-CE12-4956-8CCD-570FD59B51FB}">
      <dgm:prSet/>
      <dgm:spPr>
        <a:solidFill>
          <a:srgbClr val="00B0F0"/>
        </a:solidFill>
      </dgm:spPr>
      <dgm:t>
        <a:bodyPr/>
        <a:lstStyle/>
        <a:p>
          <a:r>
            <a:rPr lang="es-AR" b="1" dirty="0"/>
            <a:t>Fuertemente tipificado</a:t>
          </a:r>
        </a:p>
      </dgm:t>
    </dgm:pt>
    <dgm:pt modelId="{C34B9EED-8086-43E0-94EC-05638F9686A9}" type="parTrans" cxnId="{D33CEFE4-2436-4B51-AC28-58C478C38A5B}">
      <dgm:prSet/>
      <dgm:spPr/>
      <dgm:t>
        <a:bodyPr/>
        <a:lstStyle/>
        <a:p>
          <a:endParaRPr lang="es-AR"/>
        </a:p>
      </dgm:t>
    </dgm:pt>
    <dgm:pt modelId="{4C6DE447-D07B-4A5A-98FC-12213A43DD7F}" type="sibTrans" cxnId="{D33CEFE4-2436-4B51-AC28-58C478C38A5B}">
      <dgm:prSet/>
      <dgm:spPr/>
      <dgm:t>
        <a:bodyPr/>
        <a:lstStyle/>
        <a:p>
          <a:endParaRPr lang="es-AR"/>
        </a:p>
      </dgm:t>
    </dgm:pt>
    <dgm:pt modelId="{96727761-AF18-492F-A886-5868ED6488FA}" type="pres">
      <dgm:prSet presAssocID="{9A4364A7-482D-4D6D-9D2B-57CE732F7FCA}" presName="compositeShape" presStyleCnt="0">
        <dgm:presLayoutVars>
          <dgm:chMax val="7"/>
          <dgm:dir/>
          <dgm:resizeHandles val="exact"/>
        </dgm:presLayoutVars>
      </dgm:prSet>
      <dgm:spPr/>
    </dgm:pt>
    <dgm:pt modelId="{2F8A12D0-0AE2-45B8-8103-C5259D08D671}" type="pres">
      <dgm:prSet presAssocID="{9A4364A7-482D-4D6D-9D2B-57CE732F7FCA}" presName="wedge1" presStyleLbl="node1" presStyleIdx="0" presStyleCnt="4" custScaleX="115482" custScaleY="107010"/>
      <dgm:spPr/>
      <dgm:t>
        <a:bodyPr/>
        <a:lstStyle/>
        <a:p>
          <a:endParaRPr lang="es-AR"/>
        </a:p>
      </dgm:t>
    </dgm:pt>
    <dgm:pt modelId="{80D55144-C157-4078-9E0A-0D8F84EADF8A}" type="pres">
      <dgm:prSet presAssocID="{9A4364A7-482D-4D6D-9D2B-57CE732F7F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DE2FBEE-9549-494C-BBAB-3A5766754FA6}" type="pres">
      <dgm:prSet presAssocID="{9A4364A7-482D-4D6D-9D2B-57CE732F7FCA}" presName="wedge2" presStyleLbl="node1" presStyleIdx="1" presStyleCnt="4" custScaleX="112971" custScaleY="103386"/>
      <dgm:spPr/>
      <dgm:t>
        <a:bodyPr/>
        <a:lstStyle/>
        <a:p>
          <a:endParaRPr lang="es-AR"/>
        </a:p>
      </dgm:t>
    </dgm:pt>
    <dgm:pt modelId="{27FAE7EB-75DF-494D-BB77-DD152EEBFE50}" type="pres">
      <dgm:prSet presAssocID="{9A4364A7-482D-4D6D-9D2B-57CE732F7F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74BF371-F76E-4117-B38F-E3BA2ECE3385}" type="pres">
      <dgm:prSet presAssocID="{9A4364A7-482D-4D6D-9D2B-57CE732F7FCA}" presName="wedge3" presStyleLbl="node1" presStyleIdx="2" presStyleCnt="4" custScaleX="116755" custScaleY="103386"/>
      <dgm:spPr/>
      <dgm:t>
        <a:bodyPr/>
        <a:lstStyle/>
        <a:p>
          <a:endParaRPr lang="es-AR"/>
        </a:p>
      </dgm:t>
    </dgm:pt>
    <dgm:pt modelId="{F4F90852-6D89-47EF-9B37-D39F1D3BB429}" type="pres">
      <dgm:prSet presAssocID="{9A4364A7-482D-4D6D-9D2B-57CE732F7F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080949B-9691-42BA-9F1C-57CF4C365F7C}" type="pres">
      <dgm:prSet presAssocID="{9A4364A7-482D-4D6D-9D2B-57CE732F7FCA}" presName="wedge4" presStyleLbl="node1" presStyleIdx="3" presStyleCnt="4" custScaleX="116187" custScaleY="115969"/>
      <dgm:spPr/>
      <dgm:t>
        <a:bodyPr/>
        <a:lstStyle/>
        <a:p>
          <a:endParaRPr lang="es-AR"/>
        </a:p>
      </dgm:t>
    </dgm:pt>
    <dgm:pt modelId="{7886A937-3B10-40F5-AAEF-237D2285FCCD}" type="pres">
      <dgm:prSet presAssocID="{9A4364A7-482D-4D6D-9D2B-57CE732F7F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8BD68D1-9639-41FC-8492-E17FA7AAE81D}" type="presOf" srcId="{2E2DD728-CE12-4956-8CCD-570FD59B51FB}" destId="{7886A937-3B10-40F5-AAEF-237D2285FCCD}" srcOrd="1" destOrd="0" presId="urn:microsoft.com/office/officeart/2005/8/layout/chart3"/>
    <dgm:cxn modelId="{7E00E000-56B7-4D7A-BBA0-31AB31D6E48C}" srcId="{9A4364A7-482D-4D6D-9D2B-57CE732F7FCA}" destId="{2EED6317-6F96-4D25-B828-E1DAAEDBE5F0}" srcOrd="1" destOrd="0" parTransId="{21FF7F43-F3FF-4EA2-8EA3-4CE79FE4FD75}" sibTransId="{4AE3723B-A14A-4497-A030-52A187E27382}"/>
    <dgm:cxn modelId="{F8456AA4-B2AA-464D-BA02-69D4B2D82B20}" type="presOf" srcId="{7A029373-B66C-46F0-83DA-B6D8C5956872}" destId="{F4F90852-6D89-47EF-9B37-D39F1D3BB429}" srcOrd="1" destOrd="0" presId="urn:microsoft.com/office/officeart/2005/8/layout/chart3"/>
    <dgm:cxn modelId="{A90FA223-EF9E-4C41-9D5E-225EBEDB1D84}" type="presOf" srcId="{7A029373-B66C-46F0-83DA-B6D8C5956872}" destId="{374BF371-F76E-4117-B38F-E3BA2ECE3385}" srcOrd="0" destOrd="0" presId="urn:microsoft.com/office/officeart/2005/8/layout/chart3"/>
    <dgm:cxn modelId="{F8DEB4B2-90D9-4EBA-8996-33BECA7025C1}" type="presOf" srcId="{2EED6317-6F96-4D25-B828-E1DAAEDBE5F0}" destId="{27FAE7EB-75DF-494D-BB77-DD152EEBFE50}" srcOrd="1" destOrd="0" presId="urn:microsoft.com/office/officeart/2005/8/layout/chart3"/>
    <dgm:cxn modelId="{33770B8B-577D-4C91-83EB-31CEB2680494}" srcId="{9A4364A7-482D-4D6D-9D2B-57CE732F7FCA}" destId="{3770A460-C614-4531-BFC4-7AD91C17957F}" srcOrd="0" destOrd="0" parTransId="{9485E209-291D-4639-8190-3ED3672E3F5C}" sibTransId="{2EA8894F-D220-4296-AA3F-C0694D2F9260}"/>
    <dgm:cxn modelId="{58DA62D9-09A1-4D33-85D8-2EBDEFA9447E}" type="presOf" srcId="{3770A460-C614-4531-BFC4-7AD91C17957F}" destId="{2F8A12D0-0AE2-45B8-8103-C5259D08D671}" srcOrd="0" destOrd="0" presId="urn:microsoft.com/office/officeart/2005/8/layout/chart3"/>
    <dgm:cxn modelId="{41D1A270-0096-4CF8-B538-51609D75F786}" srcId="{9A4364A7-482D-4D6D-9D2B-57CE732F7FCA}" destId="{7A029373-B66C-46F0-83DA-B6D8C5956872}" srcOrd="2" destOrd="0" parTransId="{7D28FC7D-9D26-42CF-867D-4DC1F2624A31}" sibTransId="{B66871D7-0259-42E1-9AFA-D7379CE66D24}"/>
    <dgm:cxn modelId="{D33CEFE4-2436-4B51-AC28-58C478C38A5B}" srcId="{9A4364A7-482D-4D6D-9D2B-57CE732F7FCA}" destId="{2E2DD728-CE12-4956-8CCD-570FD59B51FB}" srcOrd="3" destOrd="0" parTransId="{C34B9EED-8086-43E0-94EC-05638F9686A9}" sibTransId="{4C6DE447-D07B-4A5A-98FC-12213A43DD7F}"/>
    <dgm:cxn modelId="{53F88937-79F1-4542-83E3-836AEBB78011}" type="presOf" srcId="{2EED6317-6F96-4D25-B828-E1DAAEDBE5F0}" destId="{6DE2FBEE-9549-494C-BBAB-3A5766754FA6}" srcOrd="0" destOrd="0" presId="urn:microsoft.com/office/officeart/2005/8/layout/chart3"/>
    <dgm:cxn modelId="{1BA26EF8-01FC-4A73-BDEA-609B55712BC2}" type="presOf" srcId="{9A4364A7-482D-4D6D-9D2B-57CE732F7FCA}" destId="{96727761-AF18-492F-A886-5868ED6488FA}" srcOrd="0" destOrd="0" presId="urn:microsoft.com/office/officeart/2005/8/layout/chart3"/>
    <dgm:cxn modelId="{32FB462A-46A4-42CB-9393-CBFBD811F02B}" type="presOf" srcId="{3770A460-C614-4531-BFC4-7AD91C17957F}" destId="{80D55144-C157-4078-9E0A-0D8F84EADF8A}" srcOrd="1" destOrd="0" presId="urn:microsoft.com/office/officeart/2005/8/layout/chart3"/>
    <dgm:cxn modelId="{0565ACBA-818F-41F5-86A6-2ADEF0AE6E7F}" type="presOf" srcId="{2E2DD728-CE12-4956-8CCD-570FD59B51FB}" destId="{6080949B-9691-42BA-9F1C-57CF4C365F7C}" srcOrd="0" destOrd="0" presId="urn:microsoft.com/office/officeart/2005/8/layout/chart3"/>
    <dgm:cxn modelId="{F7C801B8-A6A6-421A-832A-504A77D774F7}" type="presParOf" srcId="{96727761-AF18-492F-A886-5868ED6488FA}" destId="{2F8A12D0-0AE2-45B8-8103-C5259D08D671}" srcOrd="0" destOrd="0" presId="urn:microsoft.com/office/officeart/2005/8/layout/chart3"/>
    <dgm:cxn modelId="{4447E71B-5737-4BD1-976A-9B343BBDBFE7}" type="presParOf" srcId="{96727761-AF18-492F-A886-5868ED6488FA}" destId="{80D55144-C157-4078-9E0A-0D8F84EADF8A}" srcOrd="1" destOrd="0" presId="urn:microsoft.com/office/officeart/2005/8/layout/chart3"/>
    <dgm:cxn modelId="{302BF66E-A20F-4E88-9D56-E5F1AE39B108}" type="presParOf" srcId="{96727761-AF18-492F-A886-5868ED6488FA}" destId="{6DE2FBEE-9549-494C-BBAB-3A5766754FA6}" srcOrd="2" destOrd="0" presId="urn:microsoft.com/office/officeart/2005/8/layout/chart3"/>
    <dgm:cxn modelId="{A69242E0-2B30-492E-B95E-F7B087945A55}" type="presParOf" srcId="{96727761-AF18-492F-A886-5868ED6488FA}" destId="{27FAE7EB-75DF-494D-BB77-DD152EEBFE50}" srcOrd="3" destOrd="0" presId="urn:microsoft.com/office/officeart/2005/8/layout/chart3"/>
    <dgm:cxn modelId="{0BACA2B8-45D8-4C24-8B78-55A04F7DF7F6}" type="presParOf" srcId="{96727761-AF18-492F-A886-5868ED6488FA}" destId="{374BF371-F76E-4117-B38F-E3BA2ECE3385}" srcOrd="4" destOrd="0" presId="urn:microsoft.com/office/officeart/2005/8/layout/chart3"/>
    <dgm:cxn modelId="{C6612B96-6233-402B-9F3C-9D38FA2559D2}" type="presParOf" srcId="{96727761-AF18-492F-A886-5868ED6488FA}" destId="{F4F90852-6D89-47EF-9B37-D39F1D3BB429}" srcOrd="5" destOrd="0" presId="urn:microsoft.com/office/officeart/2005/8/layout/chart3"/>
    <dgm:cxn modelId="{F998AE19-BE59-4669-81EE-C0FF474B9731}" type="presParOf" srcId="{96727761-AF18-492F-A886-5868ED6488FA}" destId="{6080949B-9691-42BA-9F1C-57CF4C365F7C}" srcOrd="6" destOrd="0" presId="urn:microsoft.com/office/officeart/2005/8/layout/chart3"/>
    <dgm:cxn modelId="{54E0CAE1-4A4B-4E94-B0B0-ECA166E33F53}" type="presParOf" srcId="{96727761-AF18-492F-A886-5868ED6488FA}" destId="{7886A937-3B10-40F5-AAEF-237D2285FCCD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237325-2578-46DB-ACA3-B8890FBD34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52FD8E-E26A-4537-BA0A-1A59B8999510}">
      <dgm:prSet phldrT="[Texto]"/>
      <dgm:spPr/>
      <dgm:t>
        <a:bodyPr/>
        <a:lstStyle/>
        <a:p>
          <a:r>
            <a:rPr lang="es-AR" dirty="0"/>
            <a:t>Analizador Léxico</a:t>
          </a:r>
        </a:p>
      </dgm:t>
    </dgm:pt>
    <dgm:pt modelId="{B7BB454B-D5C9-4042-AF28-8326E0A84335}" type="parTrans" cxnId="{81E337C9-F84F-4B5A-90AB-05A85612C594}">
      <dgm:prSet/>
      <dgm:spPr/>
      <dgm:t>
        <a:bodyPr/>
        <a:lstStyle/>
        <a:p>
          <a:endParaRPr lang="es-AR"/>
        </a:p>
      </dgm:t>
    </dgm:pt>
    <dgm:pt modelId="{2F420271-AC3E-4C25-A6C5-3E0601FC429E}" type="sibTrans" cxnId="{81E337C9-F84F-4B5A-90AB-05A85612C594}">
      <dgm:prSet/>
      <dgm:spPr/>
      <dgm:t>
        <a:bodyPr/>
        <a:lstStyle/>
        <a:p>
          <a:endParaRPr lang="es-AR"/>
        </a:p>
      </dgm:t>
    </dgm:pt>
    <dgm:pt modelId="{BFF6BE75-678C-4633-AA67-D361ED03CE23}">
      <dgm:prSet phldrT="[Texto]"/>
      <dgm:spPr/>
      <dgm:t>
        <a:bodyPr/>
        <a:lstStyle/>
        <a:p>
          <a:r>
            <a:rPr lang="es-AR" dirty="0"/>
            <a:t>Analizador Sintáctico</a:t>
          </a:r>
        </a:p>
      </dgm:t>
    </dgm:pt>
    <dgm:pt modelId="{8A003F4E-F004-42D3-BF98-93C36C104732}" type="parTrans" cxnId="{F78D6572-B6C6-49E6-94F1-17B402C0AA47}">
      <dgm:prSet/>
      <dgm:spPr/>
      <dgm:t>
        <a:bodyPr/>
        <a:lstStyle/>
        <a:p>
          <a:endParaRPr lang="es-AR"/>
        </a:p>
      </dgm:t>
    </dgm:pt>
    <dgm:pt modelId="{02EAB1CA-4ABE-4EA5-B60C-6CD4A52AF8A1}" type="sibTrans" cxnId="{F78D6572-B6C6-49E6-94F1-17B402C0AA47}">
      <dgm:prSet/>
      <dgm:spPr/>
      <dgm:t>
        <a:bodyPr/>
        <a:lstStyle/>
        <a:p>
          <a:endParaRPr lang="es-AR"/>
        </a:p>
      </dgm:t>
    </dgm:pt>
    <dgm:pt modelId="{6476BBBD-C6E5-4F50-A160-810A4B42FBC0}">
      <dgm:prSet phldrT="[Texto]"/>
      <dgm:spPr/>
      <dgm:t>
        <a:bodyPr/>
        <a:lstStyle/>
        <a:p>
          <a:r>
            <a:rPr lang="es-AR" dirty="0"/>
            <a:t>Analizador Semántico</a:t>
          </a:r>
        </a:p>
      </dgm:t>
    </dgm:pt>
    <dgm:pt modelId="{DDFB025C-95E9-4854-B6E4-F4F6C567C3D1}" type="parTrans" cxnId="{8657A202-138E-467B-8010-8E3CFE51A965}">
      <dgm:prSet/>
      <dgm:spPr/>
      <dgm:t>
        <a:bodyPr/>
        <a:lstStyle/>
        <a:p>
          <a:endParaRPr lang="es-AR"/>
        </a:p>
      </dgm:t>
    </dgm:pt>
    <dgm:pt modelId="{59D312B5-41DE-4DE1-807F-2EF9733C888D}" type="sibTrans" cxnId="{8657A202-138E-467B-8010-8E3CFE51A965}">
      <dgm:prSet/>
      <dgm:spPr/>
      <dgm:t>
        <a:bodyPr/>
        <a:lstStyle/>
        <a:p>
          <a:endParaRPr lang="es-AR"/>
        </a:p>
      </dgm:t>
    </dgm:pt>
    <dgm:pt modelId="{31F2718D-9A9A-424B-A832-A29512D63CA3}" type="pres">
      <dgm:prSet presAssocID="{B8237325-2578-46DB-ACA3-B8890FBD3455}" presName="CompostProcess" presStyleCnt="0">
        <dgm:presLayoutVars>
          <dgm:dir/>
          <dgm:resizeHandles val="exact"/>
        </dgm:presLayoutVars>
      </dgm:prSet>
      <dgm:spPr/>
    </dgm:pt>
    <dgm:pt modelId="{365225F5-A85C-4D90-9DD2-20521F506B55}" type="pres">
      <dgm:prSet presAssocID="{B8237325-2578-46DB-ACA3-B8890FBD3455}" presName="arrow" presStyleLbl="bgShp" presStyleIdx="0" presStyleCnt="1" custLinFactNeighborX="21663" custLinFactNeighborY="294"/>
      <dgm:spPr/>
    </dgm:pt>
    <dgm:pt modelId="{3DF3F9FE-2C90-4D78-BCDB-64EE41803672}" type="pres">
      <dgm:prSet presAssocID="{B8237325-2578-46DB-ACA3-B8890FBD3455}" presName="linearProcess" presStyleCnt="0"/>
      <dgm:spPr/>
    </dgm:pt>
    <dgm:pt modelId="{F0A79B12-E332-42F0-B5F1-EB96D63C8BF5}" type="pres">
      <dgm:prSet presAssocID="{D352FD8E-E26A-4537-BA0A-1A59B8999510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60D9B3-AC4E-4477-958D-3EBA1D092D1C}" type="pres">
      <dgm:prSet presAssocID="{2F420271-AC3E-4C25-A6C5-3E0601FC429E}" presName="sibTrans" presStyleCnt="0"/>
      <dgm:spPr/>
    </dgm:pt>
    <dgm:pt modelId="{57019DA1-7866-41C5-946B-9B0C35D61A42}" type="pres">
      <dgm:prSet presAssocID="{BFF6BE75-678C-4633-AA67-D361ED03CE23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C981E-48C3-4158-B737-D374DD7A9603}" type="pres">
      <dgm:prSet presAssocID="{02EAB1CA-4ABE-4EA5-B60C-6CD4A52AF8A1}" presName="sibTrans" presStyleCnt="0"/>
      <dgm:spPr/>
    </dgm:pt>
    <dgm:pt modelId="{E310C73F-39CA-4054-88B5-B24C3CBDEFE5}" type="pres">
      <dgm:prSet presAssocID="{6476BBBD-C6E5-4F50-A160-810A4B42FBC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1E337C9-F84F-4B5A-90AB-05A85612C594}" srcId="{B8237325-2578-46DB-ACA3-B8890FBD3455}" destId="{D352FD8E-E26A-4537-BA0A-1A59B8999510}" srcOrd="0" destOrd="0" parTransId="{B7BB454B-D5C9-4042-AF28-8326E0A84335}" sibTransId="{2F420271-AC3E-4C25-A6C5-3E0601FC429E}"/>
    <dgm:cxn modelId="{3645B8B2-BE5B-41E9-B3E5-9EF292AB334C}" type="presOf" srcId="{D352FD8E-E26A-4537-BA0A-1A59B8999510}" destId="{F0A79B12-E332-42F0-B5F1-EB96D63C8BF5}" srcOrd="0" destOrd="0" presId="urn:microsoft.com/office/officeart/2005/8/layout/hProcess9"/>
    <dgm:cxn modelId="{12DD538B-5BBA-4E2B-8659-442738F48AED}" type="presOf" srcId="{BFF6BE75-678C-4633-AA67-D361ED03CE23}" destId="{57019DA1-7866-41C5-946B-9B0C35D61A42}" srcOrd="0" destOrd="0" presId="urn:microsoft.com/office/officeart/2005/8/layout/hProcess9"/>
    <dgm:cxn modelId="{F78D6572-B6C6-49E6-94F1-17B402C0AA47}" srcId="{B8237325-2578-46DB-ACA3-B8890FBD3455}" destId="{BFF6BE75-678C-4633-AA67-D361ED03CE23}" srcOrd="1" destOrd="0" parTransId="{8A003F4E-F004-42D3-BF98-93C36C104732}" sibTransId="{02EAB1CA-4ABE-4EA5-B60C-6CD4A52AF8A1}"/>
    <dgm:cxn modelId="{4CA87253-D9C9-4AC6-8889-32055952D9EF}" type="presOf" srcId="{6476BBBD-C6E5-4F50-A160-810A4B42FBC0}" destId="{E310C73F-39CA-4054-88B5-B24C3CBDEFE5}" srcOrd="0" destOrd="0" presId="urn:microsoft.com/office/officeart/2005/8/layout/hProcess9"/>
    <dgm:cxn modelId="{8657A202-138E-467B-8010-8E3CFE51A965}" srcId="{B8237325-2578-46DB-ACA3-B8890FBD3455}" destId="{6476BBBD-C6E5-4F50-A160-810A4B42FBC0}" srcOrd="2" destOrd="0" parTransId="{DDFB025C-95E9-4854-B6E4-F4F6C567C3D1}" sibTransId="{59D312B5-41DE-4DE1-807F-2EF9733C888D}"/>
    <dgm:cxn modelId="{3EB9383C-4C20-47FE-AE6E-24F5B94F8FF3}" type="presOf" srcId="{B8237325-2578-46DB-ACA3-B8890FBD3455}" destId="{31F2718D-9A9A-424B-A832-A29512D63CA3}" srcOrd="0" destOrd="0" presId="urn:microsoft.com/office/officeart/2005/8/layout/hProcess9"/>
    <dgm:cxn modelId="{DFC82984-04CF-43E5-A604-06962CDD5C39}" type="presParOf" srcId="{31F2718D-9A9A-424B-A832-A29512D63CA3}" destId="{365225F5-A85C-4D90-9DD2-20521F506B55}" srcOrd="0" destOrd="0" presId="urn:microsoft.com/office/officeart/2005/8/layout/hProcess9"/>
    <dgm:cxn modelId="{147AC516-C335-431F-BDD6-CE4D833AAA4A}" type="presParOf" srcId="{31F2718D-9A9A-424B-A832-A29512D63CA3}" destId="{3DF3F9FE-2C90-4D78-BCDB-64EE41803672}" srcOrd="1" destOrd="0" presId="urn:microsoft.com/office/officeart/2005/8/layout/hProcess9"/>
    <dgm:cxn modelId="{A65BEF33-AC79-4731-87D5-AF1B4B3F5550}" type="presParOf" srcId="{3DF3F9FE-2C90-4D78-BCDB-64EE41803672}" destId="{F0A79B12-E332-42F0-B5F1-EB96D63C8BF5}" srcOrd="0" destOrd="0" presId="urn:microsoft.com/office/officeart/2005/8/layout/hProcess9"/>
    <dgm:cxn modelId="{53CABA7E-07EF-4E6F-952C-F47E355D476C}" type="presParOf" srcId="{3DF3F9FE-2C90-4D78-BCDB-64EE41803672}" destId="{3260D9B3-AC4E-4477-958D-3EBA1D092D1C}" srcOrd="1" destOrd="0" presId="urn:microsoft.com/office/officeart/2005/8/layout/hProcess9"/>
    <dgm:cxn modelId="{6C12CD7E-97A8-4310-ABEF-4D1C07E965C2}" type="presParOf" srcId="{3DF3F9FE-2C90-4D78-BCDB-64EE41803672}" destId="{57019DA1-7866-41C5-946B-9B0C35D61A42}" srcOrd="2" destOrd="0" presId="urn:microsoft.com/office/officeart/2005/8/layout/hProcess9"/>
    <dgm:cxn modelId="{20063681-F46C-436F-95BA-63A26269BC39}" type="presParOf" srcId="{3DF3F9FE-2C90-4D78-BCDB-64EE41803672}" destId="{288C981E-48C3-4158-B737-D374DD7A9603}" srcOrd="3" destOrd="0" presId="urn:microsoft.com/office/officeart/2005/8/layout/hProcess9"/>
    <dgm:cxn modelId="{4167C560-9C75-4447-9FBE-7662700CD65D}" type="presParOf" srcId="{3DF3F9FE-2C90-4D78-BCDB-64EE41803672}" destId="{E310C73F-39CA-4054-88B5-B24C3CBDEFE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1EE29-EAA5-4572-B6E5-6620C92D223D}">
      <dsp:nvSpPr>
        <dsp:cNvPr id="0" name=""/>
        <dsp:cNvSpPr/>
      </dsp:nvSpPr>
      <dsp:spPr>
        <a:xfrm>
          <a:off x="1471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Lenguaje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Natural</a:t>
          </a:r>
        </a:p>
      </dsp:txBody>
      <dsp:txXfrm>
        <a:off x="26935" y="1504200"/>
        <a:ext cx="1290657" cy="818486"/>
      </dsp:txXfrm>
    </dsp:sp>
    <dsp:sp modelId="{683BDA5B-67D0-45B8-97FF-F5F685EA1781}">
      <dsp:nvSpPr>
        <dsp:cNvPr id="0" name=""/>
        <dsp:cNvSpPr/>
      </dsp:nvSpPr>
      <dsp:spPr>
        <a:xfrm>
          <a:off x="752134" y="1730518"/>
          <a:ext cx="1496889" cy="1496889"/>
        </a:xfrm>
        <a:prstGeom prst="leftCircularArrow">
          <a:avLst>
            <a:gd name="adj1" fmla="val 3270"/>
            <a:gd name="adj2" fmla="val 403463"/>
            <a:gd name="adj3" fmla="val 2178974"/>
            <a:gd name="adj4" fmla="val 9024489"/>
            <a:gd name="adj5" fmla="val 381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0D6DC-624E-4953-B01A-9026FBC3B75F}">
      <dsp:nvSpPr>
        <dsp:cNvPr id="0" name=""/>
        <dsp:cNvSpPr/>
      </dsp:nvSpPr>
      <dsp:spPr>
        <a:xfrm>
          <a:off x="299601" y="2348150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1</a:t>
          </a:r>
        </a:p>
      </dsp:txBody>
      <dsp:txXfrm>
        <a:off x="313491" y="2362040"/>
        <a:ext cx="1164740" cy="446445"/>
      </dsp:txXfrm>
    </dsp:sp>
    <dsp:sp modelId="{27815BED-3E18-4A10-AB8F-23439085A964}">
      <dsp:nvSpPr>
        <dsp:cNvPr id="0" name=""/>
        <dsp:cNvSpPr/>
      </dsp:nvSpPr>
      <dsp:spPr>
        <a:xfrm>
          <a:off x="1725179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Pseudocódigo</a:t>
          </a:r>
        </a:p>
      </dsp:txBody>
      <dsp:txXfrm>
        <a:off x="1750643" y="1741313"/>
        <a:ext cx="1290657" cy="818486"/>
      </dsp:txXfrm>
    </dsp:sp>
    <dsp:sp modelId="{E22B2BC1-51B7-4A69-B1A0-5A3EF2222F25}">
      <dsp:nvSpPr>
        <dsp:cNvPr id="0" name=""/>
        <dsp:cNvSpPr/>
      </dsp:nvSpPr>
      <dsp:spPr>
        <a:xfrm>
          <a:off x="2464661" y="793205"/>
          <a:ext cx="1668313" cy="1668313"/>
        </a:xfrm>
        <a:prstGeom prst="circularArrow">
          <a:avLst>
            <a:gd name="adj1" fmla="val 2934"/>
            <a:gd name="adj2" fmla="val 359149"/>
            <a:gd name="adj3" fmla="val 19465340"/>
            <a:gd name="adj4" fmla="val 12575511"/>
            <a:gd name="adj5" fmla="val 342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07311-3D66-45A9-9816-6100C480760C}">
      <dsp:nvSpPr>
        <dsp:cNvPr id="0" name=""/>
        <dsp:cNvSpPr/>
      </dsp:nvSpPr>
      <dsp:spPr>
        <a:xfrm>
          <a:off x="2023309" y="1241623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2</a:t>
          </a:r>
        </a:p>
      </dsp:txBody>
      <dsp:txXfrm>
        <a:off x="2037199" y="1255513"/>
        <a:ext cx="1164740" cy="446445"/>
      </dsp:txXfrm>
    </dsp:sp>
    <dsp:sp modelId="{C5E2ED55-C8BE-4E83-B838-A0A4B1085899}">
      <dsp:nvSpPr>
        <dsp:cNvPr id="0" name=""/>
        <dsp:cNvSpPr/>
      </dsp:nvSpPr>
      <dsp:spPr>
        <a:xfrm>
          <a:off x="3448886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Diagrama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De flujo</a:t>
          </a:r>
        </a:p>
      </dsp:txBody>
      <dsp:txXfrm>
        <a:off x="3474350" y="1504200"/>
        <a:ext cx="1290657" cy="818486"/>
      </dsp:txXfrm>
    </dsp:sp>
    <dsp:sp modelId="{F92F8897-7838-4671-B7B8-46301827F9A3}">
      <dsp:nvSpPr>
        <dsp:cNvPr id="0" name=""/>
        <dsp:cNvSpPr/>
      </dsp:nvSpPr>
      <dsp:spPr>
        <a:xfrm>
          <a:off x="4199548" y="1730518"/>
          <a:ext cx="1496889" cy="1496889"/>
        </a:xfrm>
        <a:prstGeom prst="leftCircularArrow">
          <a:avLst>
            <a:gd name="adj1" fmla="val 3270"/>
            <a:gd name="adj2" fmla="val 403463"/>
            <a:gd name="adj3" fmla="val 2178974"/>
            <a:gd name="adj4" fmla="val 9024489"/>
            <a:gd name="adj5" fmla="val 381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36998-8E40-4D69-BD47-ED343212DC71}">
      <dsp:nvSpPr>
        <dsp:cNvPr id="0" name=""/>
        <dsp:cNvSpPr/>
      </dsp:nvSpPr>
      <dsp:spPr>
        <a:xfrm>
          <a:off x="3747016" y="2348150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3</a:t>
          </a:r>
        </a:p>
      </dsp:txBody>
      <dsp:txXfrm>
        <a:off x="3760906" y="2362040"/>
        <a:ext cx="1164740" cy="446445"/>
      </dsp:txXfrm>
    </dsp:sp>
    <dsp:sp modelId="{0E7D8B83-9445-4EB6-8ED2-B918687A57D0}">
      <dsp:nvSpPr>
        <dsp:cNvPr id="0" name=""/>
        <dsp:cNvSpPr/>
      </dsp:nvSpPr>
      <dsp:spPr>
        <a:xfrm>
          <a:off x="5172594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Lenguaje C</a:t>
          </a:r>
        </a:p>
      </dsp:txBody>
      <dsp:txXfrm>
        <a:off x="5198058" y="1741313"/>
        <a:ext cx="1290657" cy="818486"/>
      </dsp:txXfrm>
    </dsp:sp>
    <dsp:sp modelId="{A9AAAC57-7062-4267-995A-56A18EF71DF1}">
      <dsp:nvSpPr>
        <dsp:cNvPr id="0" name=""/>
        <dsp:cNvSpPr/>
      </dsp:nvSpPr>
      <dsp:spPr>
        <a:xfrm>
          <a:off x="5912076" y="793205"/>
          <a:ext cx="1668313" cy="1668313"/>
        </a:xfrm>
        <a:prstGeom prst="circularArrow">
          <a:avLst>
            <a:gd name="adj1" fmla="val 2934"/>
            <a:gd name="adj2" fmla="val 359149"/>
            <a:gd name="adj3" fmla="val 19465340"/>
            <a:gd name="adj4" fmla="val 12575511"/>
            <a:gd name="adj5" fmla="val 342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4FFA5-18FF-4CF7-B965-D21E60DE2820}">
      <dsp:nvSpPr>
        <dsp:cNvPr id="0" name=""/>
        <dsp:cNvSpPr/>
      </dsp:nvSpPr>
      <dsp:spPr>
        <a:xfrm>
          <a:off x="5470724" y="1241623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4</a:t>
          </a:r>
        </a:p>
      </dsp:txBody>
      <dsp:txXfrm>
        <a:off x="5484614" y="1255513"/>
        <a:ext cx="1164740" cy="446445"/>
      </dsp:txXfrm>
    </dsp:sp>
    <dsp:sp modelId="{5C0C0F83-B471-4F35-9C2A-75CDBB23FD0A}">
      <dsp:nvSpPr>
        <dsp:cNvPr id="0" name=""/>
        <dsp:cNvSpPr/>
      </dsp:nvSpPr>
      <dsp:spPr>
        <a:xfrm>
          <a:off x="6896301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Código de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200" kern="1200" dirty="0"/>
            <a:t>Máquina</a:t>
          </a:r>
        </a:p>
      </dsp:txBody>
      <dsp:txXfrm>
        <a:off x="6921765" y="1504200"/>
        <a:ext cx="1290657" cy="818486"/>
      </dsp:txXfrm>
    </dsp:sp>
    <dsp:sp modelId="{DBA9D2CB-D82D-4715-ADD5-C2544F68209C}">
      <dsp:nvSpPr>
        <dsp:cNvPr id="0" name=""/>
        <dsp:cNvSpPr/>
      </dsp:nvSpPr>
      <dsp:spPr>
        <a:xfrm>
          <a:off x="7194431" y="2348150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N</a:t>
          </a:r>
        </a:p>
      </dsp:txBody>
      <dsp:txXfrm>
        <a:off x="7208321" y="2362040"/>
        <a:ext cx="1164740" cy="446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A12D0-0AE2-45B8-8103-C5259D08D671}">
      <dsp:nvSpPr>
        <dsp:cNvPr id="0" name=""/>
        <dsp:cNvSpPr/>
      </dsp:nvSpPr>
      <dsp:spPr>
        <a:xfrm>
          <a:off x="1705100" y="71269"/>
          <a:ext cx="4560948" cy="4226347"/>
        </a:xfrm>
        <a:prstGeom prst="pie">
          <a:avLst>
            <a:gd name="adj1" fmla="val 16200000"/>
            <a:gd name="adj2" fmla="val 0"/>
          </a:avLst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b="1" kern="1200" dirty="0" err="1"/>
            <a:t>Ortogonalidad</a:t>
          </a:r>
          <a:endParaRPr lang="es-AR" sz="1500" b="1" kern="1200" dirty="0"/>
        </a:p>
      </dsp:txBody>
      <dsp:txXfrm>
        <a:off x="4037699" y="853143"/>
        <a:ext cx="1683207" cy="1257841"/>
      </dsp:txXfrm>
    </dsp:sp>
    <dsp:sp modelId="{6DE2FBEE-9549-494C-BBAB-3A5766754FA6}">
      <dsp:nvSpPr>
        <dsp:cNvPr id="0" name=""/>
        <dsp:cNvSpPr/>
      </dsp:nvSpPr>
      <dsp:spPr>
        <a:xfrm>
          <a:off x="1588243" y="309276"/>
          <a:ext cx="4461776" cy="4083218"/>
        </a:xfrm>
        <a:prstGeom prst="pie">
          <a:avLst>
            <a:gd name="adj1" fmla="val 0"/>
            <a:gd name="adj2" fmla="val 540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b="1" kern="1200" dirty="0"/>
            <a:t>Implementación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b="1" kern="1200" dirty="0"/>
            <a:t>eficiente</a:t>
          </a:r>
        </a:p>
      </dsp:txBody>
      <dsp:txXfrm>
        <a:off x="3898806" y="2423800"/>
        <a:ext cx="1646608" cy="1215243"/>
      </dsp:txXfrm>
    </dsp:sp>
    <dsp:sp modelId="{374BF371-F76E-4117-B38F-E3BA2ECE3385}">
      <dsp:nvSpPr>
        <dsp:cNvPr id="0" name=""/>
        <dsp:cNvSpPr/>
      </dsp:nvSpPr>
      <dsp:spPr>
        <a:xfrm>
          <a:off x="1513519" y="309276"/>
          <a:ext cx="4611225" cy="4083218"/>
        </a:xfrm>
        <a:prstGeom prst="pie">
          <a:avLst>
            <a:gd name="adj1" fmla="val 5400000"/>
            <a:gd name="adj2" fmla="val 1080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b="1" kern="1200" dirty="0"/>
            <a:t>abstracción</a:t>
          </a:r>
        </a:p>
      </dsp:txBody>
      <dsp:txXfrm>
        <a:off x="2035026" y="2423800"/>
        <a:ext cx="1701761" cy="1215243"/>
      </dsp:txXfrm>
    </dsp:sp>
    <dsp:sp modelId="{6080949B-9691-42BA-9F1C-57CF4C365F7C}">
      <dsp:nvSpPr>
        <dsp:cNvPr id="0" name=""/>
        <dsp:cNvSpPr/>
      </dsp:nvSpPr>
      <dsp:spPr>
        <a:xfrm>
          <a:off x="1524735" y="60794"/>
          <a:ext cx="4588792" cy="4580182"/>
        </a:xfrm>
        <a:prstGeom prst="pie">
          <a:avLst>
            <a:gd name="adj1" fmla="val 10800000"/>
            <a:gd name="adj2" fmla="val 1620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b="1" kern="1200" dirty="0"/>
            <a:t>Fuertemente tipificado</a:t>
          </a:r>
        </a:p>
      </dsp:txBody>
      <dsp:txXfrm>
        <a:off x="2043706" y="905947"/>
        <a:ext cx="1693482" cy="1363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225F5-A85C-4D90-9DD2-20521F506B55}">
      <dsp:nvSpPr>
        <dsp:cNvPr id="0" name=""/>
        <dsp:cNvSpPr/>
      </dsp:nvSpPr>
      <dsp:spPr>
        <a:xfrm>
          <a:off x="853588" y="0"/>
          <a:ext cx="4837003" cy="3600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79B12-E332-42F0-B5F1-EB96D63C8BF5}">
      <dsp:nvSpPr>
        <dsp:cNvPr id="0" name=""/>
        <dsp:cNvSpPr/>
      </dsp:nvSpPr>
      <dsp:spPr>
        <a:xfrm>
          <a:off x="6112" y="1080119"/>
          <a:ext cx="1831659" cy="144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/>
            <a:t>Analizador Léxico</a:t>
          </a:r>
        </a:p>
      </dsp:txBody>
      <dsp:txXfrm>
        <a:off x="76415" y="1150422"/>
        <a:ext cx="1691053" cy="1299554"/>
      </dsp:txXfrm>
    </dsp:sp>
    <dsp:sp modelId="{57019DA1-7866-41C5-946B-9B0C35D61A42}">
      <dsp:nvSpPr>
        <dsp:cNvPr id="0" name=""/>
        <dsp:cNvSpPr/>
      </dsp:nvSpPr>
      <dsp:spPr>
        <a:xfrm>
          <a:off x="1929466" y="1080119"/>
          <a:ext cx="1831659" cy="144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/>
            <a:t>Analizador Sintáctico</a:t>
          </a:r>
        </a:p>
      </dsp:txBody>
      <dsp:txXfrm>
        <a:off x="1999769" y="1150422"/>
        <a:ext cx="1691053" cy="1299554"/>
      </dsp:txXfrm>
    </dsp:sp>
    <dsp:sp modelId="{E310C73F-39CA-4054-88B5-B24C3CBDEFE5}">
      <dsp:nvSpPr>
        <dsp:cNvPr id="0" name=""/>
        <dsp:cNvSpPr/>
      </dsp:nvSpPr>
      <dsp:spPr>
        <a:xfrm>
          <a:off x="3852819" y="1080119"/>
          <a:ext cx="1831659" cy="144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200" kern="1200" dirty="0"/>
            <a:t>Analizador Semántico</a:t>
          </a:r>
        </a:p>
      </dsp:txBody>
      <dsp:txXfrm>
        <a:off x="3923122" y="1150422"/>
        <a:ext cx="1691053" cy="129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0B7BB-499A-444F-8B8E-77A2228B2AC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056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B3191-FCCA-4285-96BC-BF797014590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093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D60C3-CB38-4F71-8EA6-82F98B32D1B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644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308EC-DC99-4F5A-A4BB-D97AD349D95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2363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62000-CFBE-45B2-B93D-E62CA74629A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85352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3DDC-4213-4F57-93AB-9A183BA9CA1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458031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7B21E-F385-4F62-98C2-F4B5D9E816E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3046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C7696-1248-43CC-81C8-3906A4DBF7A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1735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7C0F4-3B28-42E7-9EC2-73D9920D0E98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465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ABA2C-B479-4A27-86FC-6736D8C08B8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0824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BAC3C-CDAE-4E09-AAD7-50F23655660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479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9222E-D48E-4FF8-9615-23B4B034C64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292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374DA-1CF0-4815-95A2-CA6F80E37D2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264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97BA-6D51-434D-999C-CEFB8025EB7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42676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3A36-9022-4D54-A15F-F65B9ACEAFF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8468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6379-4A71-4534-BB3A-D0C536FA973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7517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  <a:endParaRPr lang="en-US" altLang="es-AR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n-US" alt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897C937-F5EA-4EB0-9DCE-BA3DA2E8FBD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Objetos_(programaci%C3%B3n_orientada_a_objetos)" TargetMode="External"/><Relationship Id="rId2" Type="http://schemas.openxmlformats.org/officeDocument/2006/relationships/hyperlink" Target="http://es.wikipedia.org/wiki/Paradigma_de_programaci%C3%B3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628775"/>
            <a:ext cx="6599237" cy="2262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AR" dirty="0"/>
              <a:t>Algoritmos y lenguajes de Programación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3100" y="4776788"/>
            <a:ext cx="6599238" cy="1127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s-ES" alt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Conocimientos generales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/>
              <a:t>Paradigmas de Programación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2133600"/>
            <a:ext cx="7562850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altLang="es-AR" sz="2400" b="1" dirty="0"/>
              <a:t>Programación Imperativa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s-ES" altLang="es-AR" sz="2000" dirty="0"/>
              <a:t>Es el paradigma que surgió mas naturalmente al desarrollo de las computadoras : las maquinas están físicamente construidas para ejecutar series de instrucciones maquinas</a:t>
            </a:r>
          </a:p>
          <a:p>
            <a:pPr marL="457200" lvl="1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s-ES" altLang="es-AR" sz="2000" b="1" dirty="0"/>
          </a:p>
        </p:txBody>
      </p:sp>
      <p:pic>
        <p:nvPicPr>
          <p:cNvPr id="2765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63251"/>
            <a:ext cx="2943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4400753"/>
            <a:ext cx="370522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7019925" cy="1281112"/>
          </a:xfrm>
        </p:spPr>
        <p:txBody>
          <a:bodyPr/>
          <a:lstStyle/>
          <a:p>
            <a:pPr eaLnBrk="1" hangingPunct="1"/>
            <a:r>
              <a:rPr lang="es-ES" altLang="es-AR"/>
              <a:t>Paradigmas de Programación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2303463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sz="2400" b="1" dirty="0"/>
              <a:t>Programación Procedural</a:t>
            </a:r>
          </a:p>
          <a:p>
            <a:pPr lvl="1" eaLnBrk="1" hangingPunct="1">
              <a:defRPr/>
            </a:pPr>
            <a:r>
              <a:rPr lang="es-ES" altLang="es-AR" sz="2000" dirty="0"/>
              <a:t>Es el modelado top-</a:t>
            </a:r>
            <a:r>
              <a:rPr lang="es-ES" altLang="es-AR" sz="2000" dirty="0" err="1"/>
              <a:t>down</a:t>
            </a:r>
            <a:r>
              <a:rPr lang="es-ES" altLang="es-AR" sz="2000" dirty="0"/>
              <a:t> que vamos a usar (en cascada).</a:t>
            </a:r>
          </a:p>
          <a:p>
            <a:pPr lvl="1" eaLnBrk="1" hangingPunct="1">
              <a:defRPr/>
            </a:pPr>
            <a:endParaRPr lang="es-ES" altLang="es-AR" sz="2000" dirty="0"/>
          </a:p>
          <a:p>
            <a:pPr lvl="1" eaLnBrk="1" hangingPunct="1">
              <a:defRPr/>
            </a:pPr>
            <a:r>
              <a:rPr lang="es-ES" altLang="es-AR" sz="2000" dirty="0"/>
              <a:t>Descomponemos en rutinas o funciones.</a:t>
            </a:r>
          </a:p>
          <a:p>
            <a:pPr lvl="1" eaLnBrk="1" hangingPunct="1">
              <a:defRPr/>
            </a:pPr>
            <a:endParaRPr lang="es-ES" altLang="es-AR" sz="2000" dirty="0"/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endParaRPr lang="es-ES" altLang="es-AR" sz="2000" dirty="0"/>
          </a:p>
        </p:txBody>
      </p:sp>
      <p:pic>
        <p:nvPicPr>
          <p:cNvPr id="28676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97425"/>
            <a:ext cx="2438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4196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7019925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Paradigmas de Programación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2133600"/>
            <a:ext cx="7275512" cy="20161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sz="2400" b="1" dirty="0"/>
              <a:t>Programación Funcional</a:t>
            </a:r>
          </a:p>
          <a:p>
            <a:pPr eaLnBrk="1" hangingPunct="1">
              <a:defRPr/>
            </a:pPr>
            <a:endParaRPr lang="es-ES" altLang="es-AR" sz="2400" dirty="0"/>
          </a:p>
          <a:p>
            <a:pPr lvl="1" eaLnBrk="1" hangingPunct="1">
              <a:defRPr/>
            </a:pPr>
            <a:r>
              <a:rPr lang="es-ES" altLang="es-AR" sz="2000" dirty="0"/>
              <a:t>La entidad básica es la función. Se intenta evitar referencias a variables.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endParaRPr lang="es-ES" altLang="es-AR" sz="2000" dirty="0"/>
          </a:p>
          <a:p>
            <a:pPr lvl="1" eaLnBrk="1" hangingPunct="1">
              <a:defRPr/>
            </a:pPr>
            <a:endParaRPr lang="es-ES" altLang="es-AR" sz="2000" dirty="0"/>
          </a:p>
        </p:txBody>
      </p:sp>
      <p:pic>
        <p:nvPicPr>
          <p:cNvPr id="29700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69160"/>
            <a:ext cx="1570446" cy="8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Resultado de imagen para lenguaje r"/>
          <p:cNvSpPr>
            <a:spLocks noChangeAspect="1" noChangeArrowheads="1"/>
          </p:cNvSpPr>
          <p:nvPr/>
        </p:nvSpPr>
        <p:spPr bwMode="auto">
          <a:xfrm>
            <a:off x="4896644" y="4564359"/>
            <a:ext cx="1403548" cy="140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0" y="4513937"/>
            <a:ext cx="2092821" cy="1589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948487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Paradigmas de Programación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2374900"/>
          </a:xfrm>
        </p:spPr>
        <p:txBody>
          <a:bodyPr/>
          <a:lstStyle/>
          <a:p>
            <a:pPr eaLnBrk="1" hangingPunct="1"/>
            <a:r>
              <a:rPr lang="es-ES" altLang="es-AR" sz="2400" b="1"/>
              <a:t>Programación Lógica</a:t>
            </a:r>
          </a:p>
          <a:p>
            <a:pPr lvl="1" eaLnBrk="1" hangingPunct="1"/>
            <a:r>
              <a:rPr lang="es-ES" altLang="es-AR" sz="2000"/>
              <a:t>En este paradigma, se consideran principalmente predicados y reglas lógicas Ejecutar un programa, en este caso, es evaluar o un predicado o dar valores para que un predicado sea verdadero.</a:t>
            </a:r>
          </a:p>
        </p:txBody>
      </p:sp>
      <p:pic>
        <p:nvPicPr>
          <p:cNvPr id="3072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4737100"/>
            <a:ext cx="36544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7091362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Paradigmas de Programación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938338"/>
            <a:ext cx="6591300" cy="2498725"/>
          </a:xfrm>
        </p:spPr>
        <p:txBody>
          <a:bodyPr/>
          <a:lstStyle/>
          <a:p>
            <a:pPr eaLnBrk="1" hangingPunct="1"/>
            <a:r>
              <a:rPr lang="es-ES" altLang="es-AR" sz="2400" b="1"/>
              <a:t>Programación Orientada a Objetos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/>
              <a:t>	</a:t>
            </a:r>
            <a:r>
              <a:rPr lang="es-ES" altLang="es-AR" sz="2000" b="1"/>
              <a:t>POO</a:t>
            </a:r>
            <a:r>
              <a:rPr lang="es-ES" altLang="es-AR" sz="2000"/>
              <a:t> o </a:t>
            </a:r>
            <a:r>
              <a:rPr lang="es-ES" altLang="es-AR" sz="2000" b="1"/>
              <a:t>OOP</a:t>
            </a:r>
            <a:r>
              <a:rPr lang="es-ES" altLang="es-AR" sz="2000"/>
              <a:t> es un </a:t>
            </a:r>
            <a:r>
              <a:rPr lang="es-ES" altLang="es-AR" sz="2000">
                <a:hlinkClick r:id="rId2" tooltip="Paradigma de programación"/>
              </a:rPr>
              <a:t>paradigma de programación</a:t>
            </a:r>
            <a:r>
              <a:rPr lang="es-ES" altLang="es-AR" sz="2000"/>
              <a:t> que usa </a:t>
            </a:r>
            <a:r>
              <a:rPr lang="es-ES" altLang="es-AR" sz="2000">
                <a:hlinkClick r:id="rId3" tooltip="Objetos (programación orientada a objetos)"/>
              </a:rPr>
              <a:t>objetos</a:t>
            </a:r>
            <a:r>
              <a:rPr lang="es-ES" altLang="es-AR" sz="2000"/>
              <a:t> y sus interacciones para diseñar aplicaciones y programas de computadora. incluye herencia, modularidad, polimorfismo y encapsulamiento. </a:t>
            </a:r>
          </a:p>
        </p:txBody>
      </p:sp>
      <p:pic>
        <p:nvPicPr>
          <p:cNvPr id="31748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652963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467836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3563416" cy="1281112"/>
          </a:xfrm>
        </p:spPr>
        <p:txBody>
          <a:bodyPr/>
          <a:lstStyle/>
          <a:p>
            <a:pPr eaLnBrk="1" hangingPunct="1"/>
            <a:r>
              <a:rPr lang="es-ES" altLang="es-AR" b="1" dirty="0"/>
              <a:t>Lenguajes de </a:t>
            </a:r>
            <a:r>
              <a:rPr lang="es-ES" altLang="es-AR" b="1" dirty="0" smtClean="0"/>
              <a:t/>
            </a:r>
            <a:br>
              <a:rPr lang="es-ES" altLang="es-AR" b="1" dirty="0" smtClean="0"/>
            </a:br>
            <a:r>
              <a:rPr lang="es-ES" altLang="es-AR" b="1" dirty="0" smtClean="0"/>
              <a:t>Programación</a:t>
            </a:r>
            <a:endParaRPr lang="es-ES" altLang="es-AR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133600"/>
            <a:ext cx="7850187" cy="3778250"/>
          </a:xfrm>
        </p:spPr>
        <p:txBody>
          <a:bodyPr/>
          <a:lstStyle/>
          <a:p>
            <a:pPr eaLnBrk="1" hangingPunct="1"/>
            <a:r>
              <a:rPr lang="es-ES" altLang="es-AR" sz="2400"/>
              <a:t>Se puede clasificar también según la forma de ejecución de los programas escritos en el.</a:t>
            </a:r>
          </a:p>
          <a:p>
            <a:pPr eaLnBrk="1" hangingPunct="1"/>
            <a:endParaRPr lang="es-ES" altLang="es-AR" sz="2400"/>
          </a:p>
          <a:p>
            <a:pPr lvl="2" eaLnBrk="1" hangingPunct="1"/>
            <a:r>
              <a:rPr lang="es-ES" altLang="es-AR" sz="2800"/>
              <a:t>Interprete: Se ejecuta línea a línea</a:t>
            </a:r>
          </a:p>
          <a:p>
            <a:pPr lvl="2" eaLnBrk="1" hangingPunct="1"/>
            <a:endParaRPr lang="es-ES" altLang="es-AR" sz="2800"/>
          </a:p>
          <a:p>
            <a:pPr lvl="2" eaLnBrk="1" hangingPunct="1"/>
            <a:r>
              <a:rPr lang="es-ES" altLang="es-AR" sz="2800"/>
              <a:t>Compilado: Genera un ejecutable 						de un código fuente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67" y="247650"/>
            <a:ext cx="3248025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717550"/>
          </a:xfrm>
        </p:spPr>
        <p:txBody>
          <a:bodyPr/>
          <a:lstStyle/>
          <a:p>
            <a:pPr eaLnBrk="1" hangingPunct="1"/>
            <a:r>
              <a:rPr lang="es-ES" altLang="es-AR" b="1"/>
              <a:t>Compilación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14959" y="1341438"/>
            <a:ext cx="6049169" cy="1322388"/>
          </a:xfrm>
        </p:spPr>
        <p:txBody>
          <a:bodyPr/>
          <a:lstStyle/>
          <a:p>
            <a:pPr eaLnBrk="1" hangingPunct="1"/>
            <a:r>
              <a:rPr lang="es-ES" altLang="es-AR" sz="2800" dirty="0"/>
              <a:t>Compilador: proceso  en el que de un programa fuente, pasa a enlazar el código y así  generar el ejecutable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88323752"/>
              </p:ext>
            </p:extLst>
          </p:nvPr>
        </p:nvGraphicFramePr>
        <p:xfrm>
          <a:off x="2708672" y="2468449"/>
          <a:ext cx="569059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" y="4977581"/>
            <a:ext cx="5699425" cy="1880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dirty="0"/>
              <a:t>Compilación en </a:t>
            </a:r>
            <a:r>
              <a:rPr lang="es-ES" altLang="es-AR" dirty="0" err="1" smtClean="0"/>
              <a:t>jAVA</a:t>
            </a:r>
            <a:endParaRPr lang="es-ES" altLang="es-AR" dirty="0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30238" y="3644900"/>
            <a:ext cx="799306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AR" dirty="0" smtClean="0">
                <a:solidFill>
                  <a:schemeClr val="tx1"/>
                </a:solidFill>
                <a:latin typeface="Arial" panose="020B0604020202020204" pitchFamily="34" charset="0"/>
              </a:rPr>
              <a:t>El </a:t>
            </a: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preprocesador, trabaja con el código fuente y lo </a:t>
            </a:r>
            <a:r>
              <a:rPr lang="es-ES" altLang="es-AR" dirty="0" err="1">
                <a:solidFill>
                  <a:schemeClr val="tx1"/>
                </a:solidFill>
                <a:latin typeface="Arial" panose="020B0604020202020204" pitchFamily="34" charset="0"/>
              </a:rPr>
              <a:t>preprocesa</a:t>
            </a: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.(Está fase esta presente en el lenguaje </a:t>
            </a:r>
            <a:r>
              <a:rPr lang="es-ES" altLang="es-AR" dirty="0" smtClean="0">
                <a:solidFill>
                  <a:schemeClr val="tx1"/>
                </a:solidFill>
                <a:latin typeface="Arial" panose="020B0604020202020204" pitchFamily="34" charset="0"/>
              </a:rPr>
              <a:t>Java (y en otros lenguajes</a:t>
            </a:r>
            <a:r>
              <a:rPr lang="es-ES" altLang="es-AR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s-ES" altLang="es-A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AR" dirty="0" smtClean="0">
                <a:solidFill>
                  <a:schemeClr val="tx1"/>
                </a:solidFill>
                <a:latin typeface="Arial" panose="020B0604020202020204" pitchFamily="34" charset="0"/>
              </a:rPr>
              <a:t>El </a:t>
            </a: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compilador transforma el código fuente y genera código </a:t>
            </a:r>
            <a:r>
              <a:rPr lang="es-ES" altLang="es-AR" dirty="0" smtClean="0">
                <a:solidFill>
                  <a:schemeClr val="tx1"/>
                </a:solidFill>
                <a:latin typeface="Arial" panose="020B0604020202020204" pitchFamily="34" charset="0"/>
              </a:rPr>
              <a:t>denominado </a:t>
            </a:r>
            <a:r>
              <a:rPr lang="es-ES" altLang="es-AR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Bytecode</a:t>
            </a:r>
            <a:r>
              <a:rPr lang="es-ES" altLang="es-AR" dirty="0" smtClean="0">
                <a:solidFill>
                  <a:schemeClr val="tx1"/>
                </a:solidFill>
                <a:latin typeface="Arial" panose="020B0604020202020204" pitchFamily="34" charset="0"/>
              </a:rPr>
              <a:t>, que es propio de este lenguaje de programación.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AR" dirty="0" smtClean="0">
                <a:solidFill>
                  <a:schemeClr val="tx1"/>
                </a:solidFill>
                <a:latin typeface="Arial" panose="020B0604020202020204" pitchFamily="34" charset="0"/>
              </a:rPr>
              <a:t>Por medio de una maquina virtual que esta disponible en muchos sistemas operativos se puede leer el </a:t>
            </a:r>
            <a:r>
              <a:rPr lang="es-ES" altLang="es-AR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Bytecode</a:t>
            </a:r>
            <a:r>
              <a:rPr lang="es-ES" altLang="es-AR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AR" dirty="0" smtClean="0">
                <a:solidFill>
                  <a:schemeClr val="tx1"/>
                </a:solidFill>
                <a:latin typeface="Arial" panose="020B0604020202020204" pitchFamily="34" charset="0"/>
              </a:rPr>
              <a:t>A través de la máquina virtual es que se puede ejecutar el programa nuestro que pasó por todo este camino.</a:t>
            </a:r>
            <a:endParaRPr lang="es-ES" altLang="es-A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ES" altLang="es-A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4444"/>
            <a:ext cx="6753225" cy="230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194495" y="2199878"/>
            <a:ext cx="5509220" cy="2159496"/>
          </a:xfrm>
        </p:spPr>
        <p:txBody>
          <a:bodyPr/>
          <a:lstStyle/>
          <a:p>
            <a:pPr eaLnBrk="1" hangingPunct="1"/>
            <a:endParaRPr lang="es-ES" altLang="es-AR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 dirty="0"/>
              <a:t>				</a:t>
            </a:r>
            <a:r>
              <a:rPr lang="es-ES" altLang="es-AR" sz="3600" dirty="0">
                <a:latin typeface="Algerian" panose="04020705040A02060702" pitchFamily="82" charset="0"/>
              </a:rPr>
              <a:t>¿</a:t>
            </a:r>
            <a:r>
              <a:rPr lang="es-ES" altLang="es-AR" sz="4800" dirty="0">
                <a:latin typeface="Algerian" panose="04020705040A02060702" pitchFamily="82" charset="0"/>
              </a:rPr>
              <a:t>Preguntas</a:t>
            </a:r>
            <a:r>
              <a:rPr lang="es-ES" altLang="es-AR" sz="3600" dirty="0">
                <a:latin typeface="Algerian" panose="04020705040A02060702" pitchFamily="82" charset="0"/>
              </a:rPr>
              <a:t>?</a:t>
            </a:r>
            <a:endParaRPr lang="es-ES" altLang="es-AR" sz="2400" dirty="0">
              <a:latin typeface="Algerian" panose="04020705040A02060702" pitchFamily="8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013176"/>
            <a:ext cx="4514850" cy="12954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03502"/>
            <a:ext cx="1838325" cy="1504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1365227"/>
            <a:ext cx="2409825" cy="1438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/>
              <a:t>Presentación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s-ES" altLang="es-AR" sz="3200" dirty="0"/>
              <a:t>Docentes:</a:t>
            </a:r>
          </a:p>
          <a:p>
            <a:pPr eaLnBrk="1" hangingPunct="1"/>
            <a:endParaRPr lang="es-ES" altLang="es-AR" sz="3200" dirty="0"/>
          </a:p>
          <a:p>
            <a:pPr lvl="1" eaLnBrk="1" hangingPunct="1"/>
            <a:r>
              <a:rPr lang="es-ES" altLang="es-AR" sz="2800" dirty="0"/>
              <a:t>Teórico y Práctico: 		</a:t>
            </a:r>
          </a:p>
          <a:p>
            <a:pPr lvl="2" eaLnBrk="1" hangingPunct="1"/>
            <a:r>
              <a:rPr lang="es-ES" altLang="es-AR" sz="2400"/>
              <a:t>Andrés </a:t>
            </a:r>
            <a:r>
              <a:rPr lang="es-ES" altLang="es-AR" sz="2400" dirty="0"/>
              <a:t>Gerardo </a:t>
            </a:r>
            <a:r>
              <a:rPr lang="es-ES" altLang="es-AR" sz="2400" dirty="0" err="1"/>
              <a:t>Borgeat</a:t>
            </a:r>
            <a:endParaRPr lang="es-ES" altLang="es-AR" sz="2400" dirty="0"/>
          </a:p>
          <a:p>
            <a:pPr lvl="2" eaLnBrk="1" hangingPunct="1"/>
            <a:r>
              <a:rPr lang="es-ES" altLang="es-AR" sz="2400" dirty="0"/>
              <a:t>Juan Manuel Monteagudo</a:t>
            </a:r>
          </a:p>
          <a:p>
            <a:pPr lvl="2" eaLnBrk="1" hangingPunct="1"/>
            <a:r>
              <a:rPr lang="es-ES" altLang="es-AR" sz="2400" dirty="0"/>
              <a:t>Alejandro </a:t>
            </a:r>
            <a:r>
              <a:rPr lang="es-ES" altLang="es-AR" sz="2400" dirty="0" err="1"/>
              <a:t>Goitea</a:t>
            </a:r>
            <a:endParaRPr lang="es-ES" alt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190500"/>
            <a:ext cx="6588125" cy="1281113"/>
          </a:xfrm>
        </p:spPr>
        <p:txBody>
          <a:bodyPr/>
          <a:lstStyle/>
          <a:p>
            <a:pPr eaLnBrk="1" hangingPunct="1"/>
            <a:r>
              <a:rPr lang="es-ES" altLang="es-AR"/>
              <a:t>¿Que es un algoritmo?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3650"/>
            <a:ext cx="7670800" cy="17986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Alguna definición</a:t>
            </a:r>
            <a:r>
              <a:rPr lang="es-A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Procedimiento para solucionar un problema</a:t>
            </a:r>
            <a:endParaRPr lang="es-A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Es un grupo finito de operaciones organizadas de manera lógica y ordenada</a:t>
            </a:r>
            <a:endParaRPr lang="es-ES" altLang="es-A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48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960688"/>
            <a:ext cx="479583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/>
              <a:t>Técnicas de Representación</a:t>
            </a:r>
            <a:endParaRPr lang="es-AR" altLang="es-AR"/>
          </a:p>
        </p:txBody>
      </p:sp>
      <p:sp>
        <p:nvSpPr>
          <p:cNvPr id="21507" name="Marcador de contenido 2"/>
          <p:cNvSpPr>
            <a:spLocks noGrp="1"/>
          </p:cNvSpPr>
          <p:nvPr>
            <p:ph idx="1"/>
          </p:nvPr>
        </p:nvSpPr>
        <p:spPr>
          <a:xfrm>
            <a:off x="809625" y="1700213"/>
            <a:ext cx="4430713" cy="4257675"/>
          </a:xfrm>
        </p:spPr>
        <p:txBody>
          <a:bodyPr/>
          <a:lstStyle/>
          <a:p>
            <a:pPr eaLnBrk="1" hangingPunct="1"/>
            <a:r>
              <a:rPr lang="es-ES" altLang="es-AR" sz="2400" dirty="0"/>
              <a:t>Seudocódigo</a:t>
            </a:r>
          </a:p>
          <a:p>
            <a:pPr eaLnBrk="1" hangingPunct="1"/>
            <a:endParaRPr lang="es-ES" altLang="es-AR" sz="2400" dirty="0"/>
          </a:p>
          <a:p>
            <a:pPr eaLnBrk="1" hangingPunct="1"/>
            <a:endParaRPr lang="es-ES" altLang="es-AR" sz="2400" dirty="0"/>
          </a:p>
          <a:p>
            <a:pPr eaLnBrk="1" hangingPunct="1"/>
            <a:r>
              <a:rPr lang="es-ES" altLang="es-AR" sz="2400" dirty="0"/>
              <a:t>Diagrama de flujo</a:t>
            </a:r>
          </a:p>
          <a:p>
            <a:pPr eaLnBrk="1" hangingPunct="1"/>
            <a:endParaRPr lang="es-ES" altLang="es-AR" sz="2400" dirty="0"/>
          </a:p>
          <a:p>
            <a:pPr eaLnBrk="1" hangingPunct="1"/>
            <a:endParaRPr lang="es-ES" altLang="es-AR" sz="2400" dirty="0"/>
          </a:p>
          <a:p>
            <a:pPr eaLnBrk="1" hangingPunct="1"/>
            <a:r>
              <a:rPr lang="es-ES" altLang="es-AR" sz="2400" dirty="0"/>
              <a:t>Lenguaje</a:t>
            </a:r>
          </a:p>
          <a:p>
            <a:pPr eaLnBrk="1" hangingPunct="1"/>
            <a:endParaRPr lang="es-AR" altLang="es-AR" sz="2400" dirty="0"/>
          </a:p>
        </p:txBody>
      </p:sp>
      <p:pic>
        <p:nvPicPr>
          <p:cNvPr id="2150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265238"/>
            <a:ext cx="31702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319463"/>
            <a:ext cx="3524250" cy="26384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437112"/>
            <a:ext cx="1442990" cy="207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/>
              <a:t>Características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484313"/>
            <a:ext cx="6950075" cy="4427537"/>
          </a:xfrm>
        </p:spPr>
        <p:txBody>
          <a:bodyPr/>
          <a:lstStyle/>
          <a:p>
            <a:pPr eaLnBrk="1" hangingPunct="1"/>
            <a:r>
              <a:rPr lang="es-ES" altLang="es-AR" sz="4000" b="1" dirty="0"/>
              <a:t>Preciso</a:t>
            </a:r>
          </a:p>
          <a:p>
            <a:pPr eaLnBrk="1" hangingPunct="1"/>
            <a:r>
              <a:rPr lang="es-ES" altLang="es-AR" sz="4000" b="1" dirty="0"/>
              <a:t>Definido</a:t>
            </a:r>
          </a:p>
          <a:p>
            <a:pPr eaLnBrk="1" hangingPunct="1"/>
            <a:r>
              <a:rPr lang="es-ES" altLang="es-AR" sz="4000" b="1" dirty="0"/>
              <a:t>Finito</a:t>
            </a:r>
          </a:p>
          <a:p>
            <a:pPr eaLnBrk="1" hangingPunct="1"/>
            <a:r>
              <a:rPr lang="es-ES" altLang="es-AR" sz="4000" b="1" dirty="0"/>
              <a:t>Presentación Formal</a:t>
            </a:r>
          </a:p>
          <a:p>
            <a:pPr eaLnBrk="1" hangingPunct="1"/>
            <a:r>
              <a:rPr lang="es-ES" altLang="es-AR" sz="4000" b="1" dirty="0"/>
              <a:t>Correcto </a:t>
            </a:r>
          </a:p>
          <a:p>
            <a:pPr eaLnBrk="1" hangingPunct="1"/>
            <a:r>
              <a:rPr lang="es-ES" altLang="es-AR" sz="4000" b="1" dirty="0"/>
              <a:t>Eficiente</a:t>
            </a:r>
          </a:p>
          <a:p>
            <a:pPr eaLnBrk="1" hangingPunct="1"/>
            <a:endParaRPr lang="es-ES" altLang="es-AR" sz="4000" b="1" dirty="0"/>
          </a:p>
          <a:p>
            <a:pPr eaLnBrk="1" hangingPunct="1"/>
            <a:endParaRPr lang="es-ES" altLang="es-A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Abstracción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484313"/>
            <a:ext cx="7202487" cy="442753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la computadora pueda resolver problemas </a:t>
            </a: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programas</a:t>
            </a:r>
            <a:endParaRPr lang="es-ES" altLang="es-A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el enunciado de los problemas se manejan conceptos "abstractos"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Resolver problemas implica </a:t>
            </a:r>
            <a:r>
              <a:rPr lang="es-ES" altLang="es-AR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representar</a:t>
            </a: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conceptos abstractos en términos del lenguaje de programación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Complejidad de la Programación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inherente a los problemas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de construcción de los programas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s-ES" altLang="es-A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556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4163"/>
            <a:ext cx="2016125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581650"/>
            <a:ext cx="20177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Abstracción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40311094"/>
              </p:ext>
            </p:extLst>
          </p:nvPr>
        </p:nvGraphicFramePr>
        <p:xfrm>
          <a:off x="305780" y="1264444"/>
          <a:ext cx="8388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echa derecha 2"/>
          <p:cNvSpPr/>
          <p:nvPr/>
        </p:nvSpPr>
        <p:spPr>
          <a:xfrm>
            <a:off x="1763713" y="1557338"/>
            <a:ext cx="5903912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4001726" y="1016602"/>
            <a:ext cx="27206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refinamiento</a:t>
            </a:r>
          </a:p>
        </p:txBody>
      </p:sp>
      <p:sp>
        <p:nvSpPr>
          <p:cNvPr id="8" name="Flecha derecha 7"/>
          <p:cNvSpPr/>
          <p:nvPr/>
        </p:nvSpPr>
        <p:spPr>
          <a:xfrm>
            <a:off x="1547813" y="4941888"/>
            <a:ext cx="5903912" cy="1778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525454" y="5268814"/>
            <a:ext cx="48365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Lenguajes de alto nivel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770610" y="5278101"/>
            <a:ext cx="33634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Mayor abstracción</a:t>
            </a:r>
          </a:p>
        </p:txBody>
      </p:sp>
      <p:sp>
        <p:nvSpPr>
          <p:cNvPr id="7" name="Flecha a la derecha con muesca 6"/>
          <p:cNvSpPr/>
          <p:nvPr/>
        </p:nvSpPr>
        <p:spPr>
          <a:xfrm>
            <a:off x="5346700" y="5411788"/>
            <a:ext cx="377825" cy="3206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Paradigmas de Programación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133600"/>
            <a:ext cx="7418387" cy="3778250"/>
          </a:xfrm>
        </p:spPr>
        <p:txBody>
          <a:bodyPr/>
          <a:lstStyle/>
          <a:p>
            <a:pPr eaLnBrk="1" hangingPunct="1"/>
            <a:r>
              <a:rPr lang="es-ES" altLang="es-AR" sz="3200" b="1"/>
              <a:t>Lenguajes de Programación</a:t>
            </a:r>
          </a:p>
          <a:p>
            <a:pPr lvl="1" eaLnBrk="1" hangingPunct="1"/>
            <a:r>
              <a:rPr lang="es-ES" altLang="es-AR" sz="2800"/>
              <a:t>Existen docenas de lenguajes de programación, y se sigue creando nuevos. </a:t>
            </a:r>
          </a:p>
          <a:p>
            <a:pPr lvl="1" eaLnBrk="1" hangingPunct="1"/>
            <a:r>
              <a:rPr lang="es-ES" altLang="es-AR" sz="2800"/>
              <a:t>Cada uno tiene sus propias preferencias en cuanto al estilo de programación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6632"/>
            <a:ext cx="2808312" cy="2106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7272337" cy="863600"/>
          </a:xfrm>
        </p:spPr>
        <p:txBody>
          <a:bodyPr/>
          <a:lstStyle/>
          <a:p>
            <a:pPr eaLnBrk="1" hangingPunct="1"/>
            <a:r>
              <a:rPr lang="es-ES" altLang="es-AR"/>
              <a:t>Paradigmas de Programación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268413"/>
            <a:ext cx="7275512" cy="792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AR" sz="3200" b="1"/>
              <a:t>Cualidades de un Lenguaje</a:t>
            </a:r>
          </a:p>
          <a:p>
            <a:pPr lvl="1" eaLnBrk="1" hangingPunct="1">
              <a:lnSpc>
                <a:spcPct val="90000"/>
              </a:lnSpc>
            </a:pPr>
            <a:endParaRPr lang="es-ES" altLang="es-AR" sz="280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182942132"/>
              </p:ext>
            </p:extLst>
          </p:nvPr>
        </p:nvGraphicFramePr>
        <p:xfrm>
          <a:off x="611560" y="1988840"/>
          <a:ext cx="7779568" cy="4701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9" name="CuadroTexto 2"/>
          <p:cNvSpPr txBox="1">
            <a:spLocks noChangeArrowheads="1"/>
          </p:cNvSpPr>
          <p:nvPr/>
        </p:nvSpPr>
        <p:spPr bwMode="auto">
          <a:xfrm>
            <a:off x="595313" y="2205038"/>
            <a:ext cx="1601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/>
              <a:t>Definición de </a:t>
            </a:r>
          </a:p>
          <a:p>
            <a:r>
              <a:rPr lang="es-AR" altLang="es-AR"/>
              <a:t>Variables en </a:t>
            </a:r>
          </a:p>
          <a:p>
            <a:r>
              <a:rPr lang="es-AR" altLang="es-AR"/>
              <a:t>Tiempo de </a:t>
            </a:r>
          </a:p>
          <a:p>
            <a:r>
              <a:rPr lang="es-AR" altLang="es-AR"/>
              <a:t>Compilación</a:t>
            </a:r>
          </a:p>
        </p:txBody>
      </p:sp>
      <p:sp>
        <p:nvSpPr>
          <p:cNvPr id="26630" name="CuadroTexto 3"/>
          <p:cNvSpPr txBox="1">
            <a:spLocks noChangeArrowheads="1"/>
          </p:cNvSpPr>
          <p:nvPr/>
        </p:nvSpPr>
        <p:spPr bwMode="auto">
          <a:xfrm>
            <a:off x="6659563" y="2420938"/>
            <a:ext cx="230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/>
              <a:t>Significado de las</a:t>
            </a:r>
          </a:p>
          <a:p>
            <a:r>
              <a:rPr lang="es-AR" altLang="es-AR"/>
              <a:t>Palabras reservadas</a:t>
            </a:r>
          </a:p>
          <a:p>
            <a:r>
              <a:rPr lang="es-AR" altLang="es-AR"/>
              <a:t>O símbolos</a:t>
            </a:r>
          </a:p>
        </p:txBody>
      </p:sp>
      <p:sp>
        <p:nvSpPr>
          <p:cNvPr id="26631" name="CuadroTexto 6"/>
          <p:cNvSpPr txBox="1">
            <a:spLocks noChangeArrowheads="1"/>
          </p:cNvSpPr>
          <p:nvPr/>
        </p:nvSpPr>
        <p:spPr bwMode="auto">
          <a:xfrm>
            <a:off x="566738" y="4724400"/>
            <a:ext cx="1890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/>
              <a:t>Nivel de  </a:t>
            </a:r>
          </a:p>
          <a:p>
            <a:r>
              <a:rPr lang="es-AR" altLang="es-AR"/>
              <a:t>complejidad</a:t>
            </a:r>
          </a:p>
          <a:p>
            <a:r>
              <a:rPr lang="es-AR" altLang="es-AR"/>
              <a:t>De las funciones</a:t>
            </a:r>
          </a:p>
        </p:txBody>
      </p:sp>
      <p:sp>
        <p:nvSpPr>
          <p:cNvPr id="26632" name="CuadroTexto 9"/>
          <p:cNvSpPr txBox="1">
            <a:spLocks noChangeArrowheads="1"/>
          </p:cNvSpPr>
          <p:nvPr/>
        </p:nvSpPr>
        <p:spPr bwMode="auto">
          <a:xfrm>
            <a:off x="6659563" y="4711700"/>
            <a:ext cx="2274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/>
              <a:t>Facilidad o dificultad</a:t>
            </a:r>
          </a:p>
          <a:p>
            <a:r>
              <a:rPr lang="es-AR" altLang="es-AR"/>
              <a:t>Para implementar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Espiral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E9970B23A8724D973C8ADD03323008" ma:contentTypeVersion="4" ma:contentTypeDescription="Crear nuevo documento." ma:contentTypeScope="" ma:versionID="4397532e826837e862be0dc7c32bbafd">
  <xsd:schema xmlns:xsd="http://www.w3.org/2001/XMLSchema" xmlns:xs="http://www.w3.org/2001/XMLSchema" xmlns:p="http://schemas.microsoft.com/office/2006/metadata/properties" xmlns:ns2="356aae6a-2878-4d4f-90a0-e8ae1d3f9d1d" xmlns:ns3="e79c5475-6b8f-44f0-93ef-d7747702e097" targetNamespace="http://schemas.microsoft.com/office/2006/metadata/properties" ma:root="true" ma:fieldsID="ec1e267e1f0b16167f2043eba7414694" ns2:_="" ns3:_="">
    <xsd:import namespace="356aae6a-2878-4d4f-90a0-e8ae1d3f9d1d"/>
    <xsd:import namespace="e79c5475-6b8f-44f0-93ef-d7747702e0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aae6a-2878-4d4f-90a0-e8ae1d3f9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c5475-6b8f-44f0-93ef-d7747702e0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8EA8DE-2227-4B84-BA73-8C3D4F9BF668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e79c5475-6b8f-44f0-93ef-d7747702e097"/>
    <ds:schemaRef ds:uri="356aae6a-2878-4d4f-90a0-e8ae1d3f9d1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369C609-FC64-49F0-8071-37E260199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aae6a-2878-4d4f-90a0-e8ae1d3f9d1d"/>
    <ds:schemaRef ds:uri="e79c5475-6b8f-44f0-93ef-d7747702e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56351C-AAB1-4A34-9D84-A592ED7324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1525</TotalTime>
  <Words>471</Words>
  <Application>Microsoft Office PowerPoint</Application>
  <PresentationFormat>Presentación en pantalla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Algerian</vt:lpstr>
      <vt:lpstr>Arial</vt:lpstr>
      <vt:lpstr>Century Gothic</vt:lpstr>
      <vt:lpstr>Wingdings</vt:lpstr>
      <vt:lpstr>Wingdings 3</vt:lpstr>
      <vt:lpstr>Espiral</vt:lpstr>
      <vt:lpstr>Algoritmos y lenguajes de Programación</vt:lpstr>
      <vt:lpstr>Presentación</vt:lpstr>
      <vt:lpstr>¿Que es un algoritmo?</vt:lpstr>
      <vt:lpstr>Técnicas de Representación</vt:lpstr>
      <vt:lpstr>Características</vt:lpstr>
      <vt:lpstr>Abstracción</vt:lpstr>
      <vt:lpstr>Abstracción</vt:lpstr>
      <vt:lpstr>Paradigmas de Programación</vt:lpstr>
      <vt:lpstr>Paradigmas de Programación</vt:lpstr>
      <vt:lpstr>Paradigmas de Programación</vt:lpstr>
      <vt:lpstr>Paradigmas de Programación</vt:lpstr>
      <vt:lpstr>Paradigmas de Programación</vt:lpstr>
      <vt:lpstr>Paradigmas de Programación</vt:lpstr>
      <vt:lpstr>Paradigmas de Programación</vt:lpstr>
      <vt:lpstr>Lenguajes de  Programación</vt:lpstr>
      <vt:lpstr>Compilación</vt:lpstr>
      <vt:lpstr>Compilación en jAVA</vt:lpstr>
      <vt:lpstr>FIN</vt:lpstr>
    </vt:vector>
  </TitlesOfParts>
  <Company>sdf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y Algoritmos</dc:title>
  <dc:creator>df</dc:creator>
  <cp:lastModifiedBy>Alejandro Goitea</cp:lastModifiedBy>
  <cp:revision>133</cp:revision>
  <dcterms:created xsi:type="dcterms:W3CDTF">2009-08-04T18:08:43Z</dcterms:created>
  <dcterms:modified xsi:type="dcterms:W3CDTF">2019-04-09T01:24:16Z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0x010100E9E9970B23A8724D973C8ADD03323008</vt:lpwstr>
  </property>
</Properties>
</file>