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77" r:id="rId2"/>
    <p:sldId id="279" r:id="rId3"/>
    <p:sldId id="278"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3" r:id="rId19"/>
    <p:sldId id="270" r:id="rId20"/>
    <p:sldId id="271"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74551" autoAdjust="0"/>
  </p:normalViewPr>
  <p:slideViewPr>
    <p:cSldViewPr snapToGrid="0">
      <p:cViewPr>
        <p:scale>
          <a:sx n="90" d="100"/>
          <a:sy n="90" d="100"/>
        </p:scale>
        <p:origin x="1218" y="186"/>
      </p:cViewPr>
      <p:guideLst>
        <p:guide orient="horz" pos="2160"/>
        <p:guide pos="3840"/>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87907-B4A8-4ACB-817C-DFA1114D3479}" type="doc">
      <dgm:prSet loTypeId="urn:microsoft.com/office/officeart/2005/8/layout/process2" loCatId="process" qsTypeId="urn:microsoft.com/office/officeart/2005/8/quickstyle/simple1" qsCatId="simple" csTypeId="urn:microsoft.com/office/officeart/2005/8/colors/accent6_3" csCatId="accent6" phldr="1"/>
      <dgm:spPr/>
    </dgm:pt>
    <dgm:pt modelId="{2F6C0E9C-8600-4431-A6FE-FA4025AE93BB}">
      <dgm:prSet phldrT="[Texto]"/>
      <dgm:spPr/>
      <dgm:t>
        <a:bodyPr/>
        <a:lstStyle/>
        <a:p>
          <a:r>
            <a:rPr lang="es-AR" dirty="0"/>
            <a:t>Calidad de software</a:t>
          </a:r>
        </a:p>
      </dgm:t>
    </dgm:pt>
    <dgm:pt modelId="{9F4376DA-3C88-4880-8CC0-6E840D0929AB}" type="parTrans" cxnId="{45A060DD-3538-4E5C-ADB6-9C3ACB027169}">
      <dgm:prSet/>
      <dgm:spPr/>
      <dgm:t>
        <a:bodyPr/>
        <a:lstStyle/>
        <a:p>
          <a:endParaRPr lang="es-AR"/>
        </a:p>
      </dgm:t>
    </dgm:pt>
    <dgm:pt modelId="{891FCA82-23AE-4F9A-B409-7E6C27F0C279}" type="sibTrans" cxnId="{45A060DD-3538-4E5C-ADB6-9C3ACB027169}">
      <dgm:prSet/>
      <dgm:spPr/>
      <dgm:t>
        <a:bodyPr/>
        <a:lstStyle/>
        <a:p>
          <a:endParaRPr lang="es-AR"/>
        </a:p>
      </dgm:t>
    </dgm:pt>
    <dgm:pt modelId="{51BD0E5C-1835-4B7D-9066-59E5B40B1B10}">
      <dgm:prSet phldrT="[Texto]"/>
      <dgm:spPr/>
      <dgm:t>
        <a:bodyPr/>
        <a:lstStyle/>
        <a:p>
          <a:r>
            <a:rPr lang="es-AR" dirty="0"/>
            <a:t>Factores de calidad</a:t>
          </a:r>
        </a:p>
      </dgm:t>
    </dgm:pt>
    <dgm:pt modelId="{7BC8F27B-E147-456E-A942-22F9E056A085}" type="parTrans" cxnId="{8C43F040-6845-4F20-AA43-8CD6D75D40A2}">
      <dgm:prSet/>
      <dgm:spPr/>
      <dgm:t>
        <a:bodyPr/>
        <a:lstStyle/>
        <a:p>
          <a:endParaRPr lang="es-AR"/>
        </a:p>
      </dgm:t>
    </dgm:pt>
    <dgm:pt modelId="{994578EF-C77F-4FBE-9630-3677AC255D27}" type="sibTrans" cxnId="{8C43F040-6845-4F20-AA43-8CD6D75D40A2}">
      <dgm:prSet/>
      <dgm:spPr/>
      <dgm:t>
        <a:bodyPr/>
        <a:lstStyle/>
        <a:p>
          <a:endParaRPr lang="es-AR"/>
        </a:p>
      </dgm:t>
    </dgm:pt>
    <dgm:pt modelId="{1023778B-E02D-441C-A99E-E4C9A4FAB434}">
      <dgm:prSet phldrT="[Texto]"/>
      <dgm:spPr/>
      <dgm:t>
        <a:bodyPr/>
        <a:lstStyle/>
        <a:p>
          <a:r>
            <a:rPr lang="es-AR" dirty="0"/>
            <a:t>Criterios de calidad del producto</a:t>
          </a:r>
        </a:p>
      </dgm:t>
    </dgm:pt>
    <dgm:pt modelId="{DE925DBA-2348-4C49-89E5-C18B3F15C20B}" type="parTrans" cxnId="{C72DE899-C8EF-4371-8539-1BCD1AE5D46C}">
      <dgm:prSet/>
      <dgm:spPr/>
      <dgm:t>
        <a:bodyPr/>
        <a:lstStyle/>
        <a:p>
          <a:endParaRPr lang="es-AR"/>
        </a:p>
      </dgm:t>
    </dgm:pt>
    <dgm:pt modelId="{609F5542-EF74-422A-8284-656ECE83552D}" type="sibTrans" cxnId="{C72DE899-C8EF-4371-8539-1BCD1AE5D46C}">
      <dgm:prSet/>
      <dgm:spPr/>
      <dgm:t>
        <a:bodyPr/>
        <a:lstStyle/>
        <a:p>
          <a:endParaRPr lang="es-AR"/>
        </a:p>
      </dgm:t>
    </dgm:pt>
    <dgm:pt modelId="{139F3815-72FC-41BB-81A5-F7BB5AEFF1B9}">
      <dgm:prSet phldrT="[Texto]"/>
      <dgm:spPr/>
      <dgm:t>
        <a:bodyPr/>
        <a:lstStyle/>
        <a:p>
          <a:r>
            <a:rPr lang="es-AR" dirty="0"/>
            <a:t>Métricas del producto</a:t>
          </a:r>
        </a:p>
      </dgm:t>
    </dgm:pt>
    <dgm:pt modelId="{465BF07F-55EF-408F-816B-B4AF3F1144DA}" type="parTrans" cxnId="{1F88E4AA-6F4C-4116-886A-20A8A434B0BE}">
      <dgm:prSet/>
      <dgm:spPr/>
      <dgm:t>
        <a:bodyPr/>
        <a:lstStyle/>
        <a:p>
          <a:endParaRPr lang="es-AR"/>
        </a:p>
      </dgm:t>
    </dgm:pt>
    <dgm:pt modelId="{F18D11A8-9120-4FFC-8759-3F8F88588E62}" type="sibTrans" cxnId="{1F88E4AA-6F4C-4116-886A-20A8A434B0BE}">
      <dgm:prSet/>
      <dgm:spPr/>
      <dgm:t>
        <a:bodyPr/>
        <a:lstStyle/>
        <a:p>
          <a:endParaRPr lang="es-AR"/>
        </a:p>
      </dgm:t>
    </dgm:pt>
    <dgm:pt modelId="{A925E63C-2474-4946-A592-DEC14590F2EB}" type="pres">
      <dgm:prSet presAssocID="{36387907-B4A8-4ACB-817C-DFA1114D3479}" presName="linearFlow" presStyleCnt="0">
        <dgm:presLayoutVars>
          <dgm:resizeHandles val="exact"/>
        </dgm:presLayoutVars>
      </dgm:prSet>
      <dgm:spPr/>
    </dgm:pt>
    <dgm:pt modelId="{24ED9DB7-405E-4436-8E9B-71D008AEF610}" type="pres">
      <dgm:prSet presAssocID="{2F6C0E9C-8600-4431-A6FE-FA4025AE93BB}" presName="node" presStyleLbl="node1" presStyleIdx="0" presStyleCnt="4">
        <dgm:presLayoutVars>
          <dgm:bulletEnabled val="1"/>
        </dgm:presLayoutVars>
      </dgm:prSet>
      <dgm:spPr/>
    </dgm:pt>
    <dgm:pt modelId="{EC3FFD03-DE4E-41B1-81F8-CD77FE0BA340}" type="pres">
      <dgm:prSet presAssocID="{891FCA82-23AE-4F9A-B409-7E6C27F0C279}" presName="sibTrans" presStyleLbl="sibTrans2D1" presStyleIdx="0" presStyleCnt="3"/>
      <dgm:spPr/>
    </dgm:pt>
    <dgm:pt modelId="{93C5622F-399C-4F83-B0DE-B97795CB6937}" type="pres">
      <dgm:prSet presAssocID="{891FCA82-23AE-4F9A-B409-7E6C27F0C279}" presName="connectorText" presStyleLbl="sibTrans2D1" presStyleIdx="0" presStyleCnt="3"/>
      <dgm:spPr/>
    </dgm:pt>
    <dgm:pt modelId="{1DC56FDB-7CEB-4B5E-B60D-2CAFE6CFA703}" type="pres">
      <dgm:prSet presAssocID="{51BD0E5C-1835-4B7D-9066-59E5B40B1B10}" presName="node" presStyleLbl="node1" presStyleIdx="1" presStyleCnt="4">
        <dgm:presLayoutVars>
          <dgm:bulletEnabled val="1"/>
        </dgm:presLayoutVars>
      </dgm:prSet>
      <dgm:spPr/>
    </dgm:pt>
    <dgm:pt modelId="{E73BF419-7924-4739-AEC7-3AA2B5D9C722}" type="pres">
      <dgm:prSet presAssocID="{994578EF-C77F-4FBE-9630-3677AC255D27}" presName="sibTrans" presStyleLbl="sibTrans2D1" presStyleIdx="1" presStyleCnt="3"/>
      <dgm:spPr/>
    </dgm:pt>
    <dgm:pt modelId="{4FEC90D4-4FDF-4A64-9E95-6BEB3B1E74D7}" type="pres">
      <dgm:prSet presAssocID="{994578EF-C77F-4FBE-9630-3677AC255D27}" presName="connectorText" presStyleLbl="sibTrans2D1" presStyleIdx="1" presStyleCnt="3"/>
      <dgm:spPr/>
    </dgm:pt>
    <dgm:pt modelId="{0C291DFA-7DA8-4F79-BE48-C8F881D8FB7A}" type="pres">
      <dgm:prSet presAssocID="{1023778B-E02D-441C-A99E-E4C9A4FAB434}" presName="node" presStyleLbl="node1" presStyleIdx="2" presStyleCnt="4">
        <dgm:presLayoutVars>
          <dgm:bulletEnabled val="1"/>
        </dgm:presLayoutVars>
      </dgm:prSet>
      <dgm:spPr/>
    </dgm:pt>
    <dgm:pt modelId="{EA517EED-A25A-4B7F-87C8-CBB3433344A9}" type="pres">
      <dgm:prSet presAssocID="{609F5542-EF74-422A-8284-656ECE83552D}" presName="sibTrans" presStyleLbl="sibTrans2D1" presStyleIdx="2" presStyleCnt="3"/>
      <dgm:spPr/>
    </dgm:pt>
    <dgm:pt modelId="{F85F2008-88C6-4D21-B546-D28A93020820}" type="pres">
      <dgm:prSet presAssocID="{609F5542-EF74-422A-8284-656ECE83552D}" presName="connectorText" presStyleLbl="sibTrans2D1" presStyleIdx="2" presStyleCnt="3"/>
      <dgm:spPr/>
    </dgm:pt>
    <dgm:pt modelId="{7BF138D0-B263-4731-8220-DFF07D0F1019}" type="pres">
      <dgm:prSet presAssocID="{139F3815-72FC-41BB-81A5-F7BB5AEFF1B9}" presName="node" presStyleLbl="node1" presStyleIdx="3" presStyleCnt="4">
        <dgm:presLayoutVars>
          <dgm:bulletEnabled val="1"/>
        </dgm:presLayoutVars>
      </dgm:prSet>
      <dgm:spPr/>
    </dgm:pt>
  </dgm:ptLst>
  <dgm:cxnLst>
    <dgm:cxn modelId="{6C27BB08-7085-4B2A-A46F-D69572C657A6}" type="presOf" srcId="{1023778B-E02D-441C-A99E-E4C9A4FAB434}" destId="{0C291DFA-7DA8-4F79-BE48-C8F881D8FB7A}" srcOrd="0" destOrd="0" presId="urn:microsoft.com/office/officeart/2005/8/layout/process2"/>
    <dgm:cxn modelId="{5B530F14-888C-4F63-B9F5-DC2EAAA45D44}" type="presOf" srcId="{994578EF-C77F-4FBE-9630-3677AC255D27}" destId="{4FEC90D4-4FDF-4A64-9E95-6BEB3B1E74D7}" srcOrd="1" destOrd="0" presId="urn:microsoft.com/office/officeart/2005/8/layout/process2"/>
    <dgm:cxn modelId="{E7A7DD1C-D0B8-4E35-9FC1-7402F7214045}" type="presOf" srcId="{609F5542-EF74-422A-8284-656ECE83552D}" destId="{F85F2008-88C6-4D21-B546-D28A93020820}" srcOrd="1" destOrd="0" presId="urn:microsoft.com/office/officeart/2005/8/layout/process2"/>
    <dgm:cxn modelId="{F8398826-53CC-4708-B5D2-30301CAA1413}" type="presOf" srcId="{891FCA82-23AE-4F9A-B409-7E6C27F0C279}" destId="{93C5622F-399C-4F83-B0DE-B97795CB6937}" srcOrd="1" destOrd="0" presId="urn:microsoft.com/office/officeart/2005/8/layout/process2"/>
    <dgm:cxn modelId="{E20E6A31-0ABF-4F0C-BE83-F52F9A29CD1F}" type="presOf" srcId="{994578EF-C77F-4FBE-9630-3677AC255D27}" destId="{E73BF419-7924-4739-AEC7-3AA2B5D9C722}" srcOrd="0" destOrd="0" presId="urn:microsoft.com/office/officeart/2005/8/layout/process2"/>
    <dgm:cxn modelId="{77FE863F-CF14-43A5-A78D-BC15232B7E5E}" type="presOf" srcId="{51BD0E5C-1835-4B7D-9066-59E5B40B1B10}" destId="{1DC56FDB-7CEB-4B5E-B60D-2CAFE6CFA703}" srcOrd="0" destOrd="0" presId="urn:microsoft.com/office/officeart/2005/8/layout/process2"/>
    <dgm:cxn modelId="{8C43F040-6845-4F20-AA43-8CD6D75D40A2}" srcId="{36387907-B4A8-4ACB-817C-DFA1114D3479}" destId="{51BD0E5C-1835-4B7D-9066-59E5B40B1B10}" srcOrd="1" destOrd="0" parTransId="{7BC8F27B-E147-456E-A942-22F9E056A085}" sibTransId="{994578EF-C77F-4FBE-9630-3677AC255D27}"/>
    <dgm:cxn modelId="{B7254B7E-4E82-495F-9C58-93DCF612DF11}" type="presOf" srcId="{609F5542-EF74-422A-8284-656ECE83552D}" destId="{EA517EED-A25A-4B7F-87C8-CBB3433344A9}" srcOrd="0" destOrd="0" presId="urn:microsoft.com/office/officeart/2005/8/layout/process2"/>
    <dgm:cxn modelId="{B27F0295-7305-4878-95B0-58069F98D8BC}" type="presOf" srcId="{36387907-B4A8-4ACB-817C-DFA1114D3479}" destId="{A925E63C-2474-4946-A592-DEC14590F2EB}" srcOrd="0" destOrd="0" presId="urn:microsoft.com/office/officeart/2005/8/layout/process2"/>
    <dgm:cxn modelId="{C72DE899-C8EF-4371-8539-1BCD1AE5D46C}" srcId="{36387907-B4A8-4ACB-817C-DFA1114D3479}" destId="{1023778B-E02D-441C-A99E-E4C9A4FAB434}" srcOrd="2" destOrd="0" parTransId="{DE925DBA-2348-4C49-89E5-C18B3F15C20B}" sibTransId="{609F5542-EF74-422A-8284-656ECE83552D}"/>
    <dgm:cxn modelId="{1F88E4AA-6F4C-4116-886A-20A8A434B0BE}" srcId="{36387907-B4A8-4ACB-817C-DFA1114D3479}" destId="{139F3815-72FC-41BB-81A5-F7BB5AEFF1B9}" srcOrd="3" destOrd="0" parTransId="{465BF07F-55EF-408F-816B-B4AF3F1144DA}" sibTransId="{F18D11A8-9120-4FFC-8759-3F8F88588E62}"/>
    <dgm:cxn modelId="{8935FFAE-7588-42D5-A44A-36BD88B49F75}" type="presOf" srcId="{139F3815-72FC-41BB-81A5-F7BB5AEFF1B9}" destId="{7BF138D0-B263-4731-8220-DFF07D0F1019}" srcOrd="0" destOrd="0" presId="urn:microsoft.com/office/officeart/2005/8/layout/process2"/>
    <dgm:cxn modelId="{A0D555C0-4966-43C0-93B2-4CB65ECEB517}" type="presOf" srcId="{2F6C0E9C-8600-4431-A6FE-FA4025AE93BB}" destId="{24ED9DB7-405E-4436-8E9B-71D008AEF610}" srcOrd="0" destOrd="0" presId="urn:microsoft.com/office/officeart/2005/8/layout/process2"/>
    <dgm:cxn modelId="{EE2874D8-1123-4D87-823C-9DD635DECB94}" type="presOf" srcId="{891FCA82-23AE-4F9A-B409-7E6C27F0C279}" destId="{EC3FFD03-DE4E-41B1-81F8-CD77FE0BA340}" srcOrd="0" destOrd="0" presId="urn:microsoft.com/office/officeart/2005/8/layout/process2"/>
    <dgm:cxn modelId="{45A060DD-3538-4E5C-ADB6-9C3ACB027169}" srcId="{36387907-B4A8-4ACB-817C-DFA1114D3479}" destId="{2F6C0E9C-8600-4431-A6FE-FA4025AE93BB}" srcOrd="0" destOrd="0" parTransId="{9F4376DA-3C88-4880-8CC0-6E840D0929AB}" sibTransId="{891FCA82-23AE-4F9A-B409-7E6C27F0C279}"/>
    <dgm:cxn modelId="{78D4CD84-97CD-4C70-AF78-9D55A0CB2280}" type="presParOf" srcId="{A925E63C-2474-4946-A592-DEC14590F2EB}" destId="{24ED9DB7-405E-4436-8E9B-71D008AEF610}" srcOrd="0" destOrd="0" presId="urn:microsoft.com/office/officeart/2005/8/layout/process2"/>
    <dgm:cxn modelId="{8AADDA0C-DFEB-419D-993E-FF25880851B4}" type="presParOf" srcId="{A925E63C-2474-4946-A592-DEC14590F2EB}" destId="{EC3FFD03-DE4E-41B1-81F8-CD77FE0BA340}" srcOrd="1" destOrd="0" presId="urn:microsoft.com/office/officeart/2005/8/layout/process2"/>
    <dgm:cxn modelId="{88BB6ECF-00C3-4908-8038-AE0C122C258F}" type="presParOf" srcId="{EC3FFD03-DE4E-41B1-81F8-CD77FE0BA340}" destId="{93C5622F-399C-4F83-B0DE-B97795CB6937}" srcOrd="0" destOrd="0" presId="urn:microsoft.com/office/officeart/2005/8/layout/process2"/>
    <dgm:cxn modelId="{5360D425-9EF0-4069-8A18-E63D67BBCB66}" type="presParOf" srcId="{A925E63C-2474-4946-A592-DEC14590F2EB}" destId="{1DC56FDB-7CEB-4B5E-B60D-2CAFE6CFA703}" srcOrd="2" destOrd="0" presId="urn:microsoft.com/office/officeart/2005/8/layout/process2"/>
    <dgm:cxn modelId="{241B10DA-2E08-467E-ADEC-F9A7C97FFEA4}" type="presParOf" srcId="{A925E63C-2474-4946-A592-DEC14590F2EB}" destId="{E73BF419-7924-4739-AEC7-3AA2B5D9C722}" srcOrd="3" destOrd="0" presId="urn:microsoft.com/office/officeart/2005/8/layout/process2"/>
    <dgm:cxn modelId="{A7978A06-B7F9-41E0-A157-01D290DAD254}" type="presParOf" srcId="{E73BF419-7924-4739-AEC7-3AA2B5D9C722}" destId="{4FEC90D4-4FDF-4A64-9E95-6BEB3B1E74D7}" srcOrd="0" destOrd="0" presId="urn:microsoft.com/office/officeart/2005/8/layout/process2"/>
    <dgm:cxn modelId="{7C9C0E90-8FC7-4910-A63C-3E94E14EC0BA}" type="presParOf" srcId="{A925E63C-2474-4946-A592-DEC14590F2EB}" destId="{0C291DFA-7DA8-4F79-BE48-C8F881D8FB7A}" srcOrd="4" destOrd="0" presId="urn:microsoft.com/office/officeart/2005/8/layout/process2"/>
    <dgm:cxn modelId="{87BD2553-0FE1-47E0-8B1A-2877571C9CCF}" type="presParOf" srcId="{A925E63C-2474-4946-A592-DEC14590F2EB}" destId="{EA517EED-A25A-4B7F-87C8-CBB3433344A9}" srcOrd="5" destOrd="0" presId="urn:microsoft.com/office/officeart/2005/8/layout/process2"/>
    <dgm:cxn modelId="{2EBAC7ED-5AA6-42B7-ACAF-53F39B697569}" type="presParOf" srcId="{EA517EED-A25A-4B7F-87C8-CBB3433344A9}" destId="{F85F2008-88C6-4D21-B546-D28A93020820}" srcOrd="0" destOrd="0" presId="urn:microsoft.com/office/officeart/2005/8/layout/process2"/>
    <dgm:cxn modelId="{CC6E5F74-7E95-4221-BD45-EBEB99610483}" type="presParOf" srcId="{A925E63C-2474-4946-A592-DEC14590F2EB}" destId="{7BF138D0-B263-4731-8220-DFF07D0F1019}"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F5E7ED-D96F-4BCA-B857-317BC7920A2D}" type="doc">
      <dgm:prSet loTypeId="urn:microsoft.com/office/officeart/2005/8/layout/vList5" loCatId="list" qsTypeId="urn:microsoft.com/office/officeart/2005/8/quickstyle/simple1" qsCatId="simple" csTypeId="urn:microsoft.com/office/officeart/2005/8/colors/accent6_3" csCatId="accent6" phldr="1"/>
      <dgm:spPr/>
      <dgm:t>
        <a:bodyPr/>
        <a:lstStyle/>
        <a:p>
          <a:endParaRPr lang="es-AR"/>
        </a:p>
      </dgm:t>
    </dgm:pt>
    <dgm:pt modelId="{44809FD9-C807-4721-97F8-6824DDC917EC}">
      <dgm:prSet phldrT="[Texto]"/>
      <dgm:spPr/>
      <dgm:t>
        <a:bodyPr/>
        <a:lstStyle/>
        <a:p>
          <a:r>
            <a:rPr lang="es-AR" dirty="0"/>
            <a:t>Usabilidad</a:t>
          </a:r>
        </a:p>
      </dgm:t>
    </dgm:pt>
    <dgm:pt modelId="{224D9D8F-652E-44D6-8C97-BE4380B0BD58}" type="parTrans" cxnId="{E3371D38-5A7F-464C-881B-30EC9BB82C68}">
      <dgm:prSet/>
      <dgm:spPr/>
      <dgm:t>
        <a:bodyPr/>
        <a:lstStyle/>
        <a:p>
          <a:endParaRPr lang="es-AR"/>
        </a:p>
      </dgm:t>
    </dgm:pt>
    <dgm:pt modelId="{E8BE7B1B-08B7-4E0F-9B38-3004953C3C39}" type="sibTrans" cxnId="{E3371D38-5A7F-464C-881B-30EC9BB82C68}">
      <dgm:prSet/>
      <dgm:spPr/>
      <dgm:t>
        <a:bodyPr/>
        <a:lstStyle/>
        <a:p>
          <a:endParaRPr lang="es-AR"/>
        </a:p>
      </dgm:t>
    </dgm:pt>
    <dgm:pt modelId="{46F17FA5-7F3B-4259-BB0D-A5D2D58494E8}">
      <dgm:prSet phldrT="[Texto]" custT="1"/>
      <dgm:spPr/>
      <dgm:t>
        <a:bodyPr/>
        <a:lstStyle/>
        <a:p>
          <a:r>
            <a:rPr lang="es-AR" sz="1000" dirty="0"/>
            <a:t>Facilidad de operación</a:t>
          </a:r>
        </a:p>
      </dgm:t>
    </dgm:pt>
    <dgm:pt modelId="{DDE76E5E-142B-4FE7-A42D-CD75C88C6D1C}" type="parTrans" cxnId="{56599F26-B3F0-4A3A-998F-BB4E1D8292C1}">
      <dgm:prSet/>
      <dgm:spPr/>
      <dgm:t>
        <a:bodyPr/>
        <a:lstStyle/>
        <a:p>
          <a:endParaRPr lang="es-AR"/>
        </a:p>
      </dgm:t>
    </dgm:pt>
    <dgm:pt modelId="{13A39DFF-2565-43BF-9338-8C8987D687D4}" type="sibTrans" cxnId="{56599F26-B3F0-4A3A-998F-BB4E1D8292C1}">
      <dgm:prSet/>
      <dgm:spPr/>
      <dgm:t>
        <a:bodyPr/>
        <a:lstStyle/>
        <a:p>
          <a:endParaRPr lang="es-AR"/>
        </a:p>
      </dgm:t>
    </dgm:pt>
    <dgm:pt modelId="{6DAAAF54-80C9-47A9-BD85-2EF32C66B367}">
      <dgm:prSet phldrT="[Texto]"/>
      <dgm:spPr/>
      <dgm:t>
        <a:bodyPr/>
        <a:lstStyle/>
        <a:p>
          <a:r>
            <a:rPr lang="es-AR" dirty="0"/>
            <a:t>Integridad</a:t>
          </a:r>
        </a:p>
      </dgm:t>
    </dgm:pt>
    <dgm:pt modelId="{FDAF5E95-7439-4B81-B65B-80A57E0B9951}" type="parTrans" cxnId="{A67E8988-AAB3-4C3C-9A95-970BF20686CA}">
      <dgm:prSet/>
      <dgm:spPr/>
      <dgm:t>
        <a:bodyPr/>
        <a:lstStyle/>
        <a:p>
          <a:endParaRPr lang="es-AR"/>
        </a:p>
      </dgm:t>
    </dgm:pt>
    <dgm:pt modelId="{29713749-CC2B-4F2B-8CA5-18FAE193B251}" type="sibTrans" cxnId="{A67E8988-AAB3-4C3C-9A95-970BF20686CA}">
      <dgm:prSet/>
      <dgm:spPr/>
      <dgm:t>
        <a:bodyPr/>
        <a:lstStyle/>
        <a:p>
          <a:endParaRPr lang="es-AR"/>
        </a:p>
      </dgm:t>
    </dgm:pt>
    <dgm:pt modelId="{7A804CCC-795D-4903-9191-1656EFB52F6D}">
      <dgm:prSet phldrT="[Texto]" custT="1"/>
      <dgm:spPr/>
      <dgm:t>
        <a:bodyPr/>
        <a:lstStyle/>
        <a:p>
          <a:r>
            <a:rPr lang="es-AR" sz="1000" dirty="0"/>
            <a:t>Control de accesos</a:t>
          </a:r>
        </a:p>
      </dgm:t>
    </dgm:pt>
    <dgm:pt modelId="{23DFE071-C5B3-4ED7-AE42-082A3D886A4B}" type="parTrans" cxnId="{EBED5E89-6B51-4A2D-B3E1-DA9E1156C651}">
      <dgm:prSet/>
      <dgm:spPr/>
      <dgm:t>
        <a:bodyPr/>
        <a:lstStyle/>
        <a:p>
          <a:endParaRPr lang="es-AR"/>
        </a:p>
      </dgm:t>
    </dgm:pt>
    <dgm:pt modelId="{08DB3275-8F4A-4D6E-8380-E534934ED145}" type="sibTrans" cxnId="{EBED5E89-6B51-4A2D-B3E1-DA9E1156C651}">
      <dgm:prSet/>
      <dgm:spPr/>
      <dgm:t>
        <a:bodyPr/>
        <a:lstStyle/>
        <a:p>
          <a:endParaRPr lang="es-AR"/>
        </a:p>
      </dgm:t>
    </dgm:pt>
    <dgm:pt modelId="{D659AA38-7477-4E35-A10E-DAB845F54231}">
      <dgm:prSet phldrT="[Texto]" custT="1"/>
      <dgm:spPr/>
      <dgm:t>
        <a:bodyPr/>
        <a:lstStyle/>
        <a:p>
          <a:r>
            <a:rPr lang="es-AR" sz="1000" dirty="0"/>
            <a:t>Facilidad de auditoría</a:t>
          </a:r>
        </a:p>
      </dgm:t>
    </dgm:pt>
    <dgm:pt modelId="{735949BC-BCD5-4F87-864B-0AAAE0B16EE9}" type="parTrans" cxnId="{B0E8EBA7-7EED-4CB1-9D24-CB6098164D49}">
      <dgm:prSet/>
      <dgm:spPr/>
      <dgm:t>
        <a:bodyPr/>
        <a:lstStyle/>
        <a:p>
          <a:endParaRPr lang="es-AR"/>
        </a:p>
      </dgm:t>
    </dgm:pt>
    <dgm:pt modelId="{9FBCA342-7480-4B4E-B5BA-411DDB161095}" type="sibTrans" cxnId="{B0E8EBA7-7EED-4CB1-9D24-CB6098164D49}">
      <dgm:prSet/>
      <dgm:spPr/>
      <dgm:t>
        <a:bodyPr/>
        <a:lstStyle/>
        <a:p>
          <a:endParaRPr lang="es-AR"/>
        </a:p>
      </dgm:t>
    </dgm:pt>
    <dgm:pt modelId="{EAE6BD8D-F2C9-45BB-9735-AA1F26E5222F}">
      <dgm:prSet phldrT="[Texto]"/>
      <dgm:spPr/>
      <dgm:t>
        <a:bodyPr/>
        <a:lstStyle/>
        <a:p>
          <a:r>
            <a:rPr lang="es-AR" dirty="0"/>
            <a:t>Corrección</a:t>
          </a:r>
        </a:p>
      </dgm:t>
    </dgm:pt>
    <dgm:pt modelId="{AD734F5E-0EE4-4660-AF98-D0EEA62349DC}" type="parTrans" cxnId="{BD22965A-1C48-47B0-92F7-F7B6EB46F3A8}">
      <dgm:prSet/>
      <dgm:spPr/>
      <dgm:t>
        <a:bodyPr/>
        <a:lstStyle/>
        <a:p>
          <a:endParaRPr lang="es-AR"/>
        </a:p>
      </dgm:t>
    </dgm:pt>
    <dgm:pt modelId="{6D3F58F5-7C05-4B03-8134-224EC7018D2C}" type="sibTrans" cxnId="{BD22965A-1C48-47B0-92F7-F7B6EB46F3A8}">
      <dgm:prSet/>
      <dgm:spPr/>
      <dgm:t>
        <a:bodyPr/>
        <a:lstStyle/>
        <a:p>
          <a:endParaRPr lang="es-AR"/>
        </a:p>
      </dgm:t>
    </dgm:pt>
    <dgm:pt modelId="{2813068E-7542-4069-AB72-071783885A6A}">
      <dgm:prSet phldrT="[Texto]" custT="1"/>
      <dgm:spPr/>
      <dgm:t>
        <a:bodyPr/>
        <a:lstStyle/>
        <a:p>
          <a:r>
            <a:rPr lang="es-AR" sz="1000" dirty="0"/>
            <a:t>Completitud</a:t>
          </a:r>
        </a:p>
      </dgm:t>
    </dgm:pt>
    <dgm:pt modelId="{20341BFA-EF35-4AD7-A39A-092535E1935E}" type="parTrans" cxnId="{8CE0DC32-FB0E-43CE-BD3C-BB22E7ADF96F}">
      <dgm:prSet/>
      <dgm:spPr/>
      <dgm:t>
        <a:bodyPr/>
        <a:lstStyle/>
        <a:p>
          <a:endParaRPr lang="es-AR"/>
        </a:p>
      </dgm:t>
    </dgm:pt>
    <dgm:pt modelId="{E1733284-D181-48F0-9ECB-89CC902A8424}" type="sibTrans" cxnId="{8CE0DC32-FB0E-43CE-BD3C-BB22E7ADF96F}">
      <dgm:prSet/>
      <dgm:spPr/>
      <dgm:t>
        <a:bodyPr/>
        <a:lstStyle/>
        <a:p>
          <a:endParaRPr lang="es-AR"/>
        </a:p>
      </dgm:t>
    </dgm:pt>
    <dgm:pt modelId="{4430DD8F-5241-4CF2-9408-044E6B0247F7}">
      <dgm:prSet phldrT="[Texto]" custT="1"/>
      <dgm:spPr/>
      <dgm:t>
        <a:bodyPr/>
        <a:lstStyle/>
        <a:p>
          <a:r>
            <a:rPr lang="es-AR" sz="1000" dirty="0"/>
            <a:t>Consistencia</a:t>
          </a:r>
        </a:p>
      </dgm:t>
    </dgm:pt>
    <dgm:pt modelId="{3372601A-56F1-4F3D-BE9C-F75A8C67398C}" type="parTrans" cxnId="{357A5991-79BA-43E4-B76C-9023749884C3}">
      <dgm:prSet/>
      <dgm:spPr/>
      <dgm:t>
        <a:bodyPr/>
        <a:lstStyle/>
        <a:p>
          <a:endParaRPr lang="es-AR"/>
        </a:p>
      </dgm:t>
    </dgm:pt>
    <dgm:pt modelId="{40F598DC-6B35-42F4-ACA1-A0C0E64BFC5A}" type="sibTrans" cxnId="{357A5991-79BA-43E4-B76C-9023749884C3}">
      <dgm:prSet/>
      <dgm:spPr/>
      <dgm:t>
        <a:bodyPr/>
        <a:lstStyle/>
        <a:p>
          <a:endParaRPr lang="es-AR"/>
        </a:p>
      </dgm:t>
    </dgm:pt>
    <dgm:pt modelId="{3B5DFEF6-4ACA-4EC2-9893-375F6646159B}">
      <dgm:prSet phldrT="[Texto]" custT="1"/>
      <dgm:spPr/>
      <dgm:t>
        <a:bodyPr/>
        <a:lstStyle/>
        <a:p>
          <a:r>
            <a:rPr lang="es-AR" sz="1000" dirty="0"/>
            <a:t>Facilidad de aprendizaje</a:t>
          </a:r>
        </a:p>
      </dgm:t>
    </dgm:pt>
    <dgm:pt modelId="{A830B976-CB7E-4F4F-BA86-BBAB60444D3E}" type="parTrans" cxnId="{042FD2B9-41FA-4F86-B612-6BEE8D84A838}">
      <dgm:prSet/>
      <dgm:spPr/>
      <dgm:t>
        <a:bodyPr/>
        <a:lstStyle/>
        <a:p>
          <a:endParaRPr lang="es-AR"/>
        </a:p>
      </dgm:t>
    </dgm:pt>
    <dgm:pt modelId="{07098E8A-3A96-4E6D-A935-79F5A3F469E6}" type="sibTrans" cxnId="{042FD2B9-41FA-4F86-B612-6BEE8D84A838}">
      <dgm:prSet/>
      <dgm:spPr/>
      <dgm:t>
        <a:bodyPr/>
        <a:lstStyle/>
        <a:p>
          <a:endParaRPr lang="es-AR"/>
        </a:p>
      </dgm:t>
    </dgm:pt>
    <dgm:pt modelId="{D9CDB490-4F87-44B0-B7E4-7747071F53C6}">
      <dgm:prSet phldrT="[Texto]"/>
      <dgm:spPr/>
      <dgm:t>
        <a:bodyPr/>
        <a:lstStyle/>
        <a:p>
          <a:r>
            <a:rPr lang="es-AR" dirty="0"/>
            <a:t>Confiabilidad</a:t>
          </a:r>
        </a:p>
      </dgm:t>
    </dgm:pt>
    <dgm:pt modelId="{267679B6-7D07-4B5A-BF28-A346EDECCAEA}" type="parTrans" cxnId="{41196B92-691D-4269-8C5C-BE6932AA8F79}">
      <dgm:prSet/>
      <dgm:spPr/>
      <dgm:t>
        <a:bodyPr/>
        <a:lstStyle/>
        <a:p>
          <a:endParaRPr lang="es-AR"/>
        </a:p>
      </dgm:t>
    </dgm:pt>
    <dgm:pt modelId="{DA696661-9235-4E38-9300-997D4EEC6962}" type="sibTrans" cxnId="{41196B92-691D-4269-8C5C-BE6932AA8F79}">
      <dgm:prSet/>
      <dgm:spPr/>
      <dgm:t>
        <a:bodyPr/>
        <a:lstStyle/>
        <a:p>
          <a:endParaRPr lang="es-AR"/>
        </a:p>
      </dgm:t>
    </dgm:pt>
    <dgm:pt modelId="{77A3C622-2CBB-442B-9061-62631B09D786}">
      <dgm:prSet phldrT="[Texto]" custT="1"/>
      <dgm:spPr/>
      <dgm:t>
        <a:bodyPr/>
        <a:lstStyle/>
        <a:p>
          <a:r>
            <a:rPr lang="es-AR" sz="1000" dirty="0"/>
            <a:t>Consistencia </a:t>
          </a:r>
        </a:p>
      </dgm:t>
    </dgm:pt>
    <dgm:pt modelId="{A86F8722-1DBB-4E21-A353-E26516E8B27C}" type="parTrans" cxnId="{19DB06B9-5251-4E2B-9E3F-F48831F36583}">
      <dgm:prSet/>
      <dgm:spPr/>
      <dgm:t>
        <a:bodyPr/>
        <a:lstStyle/>
        <a:p>
          <a:endParaRPr lang="es-AR"/>
        </a:p>
      </dgm:t>
    </dgm:pt>
    <dgm:pt modelId="{613C05F4-EC51-4E9D-A3AE-BC789465A5D7}" type="sibTrans" cxnId="{19DB06B9-5251-4E2B-9E3F-F48831F36583}">
      <dgm:prSet/>
      <dgm:spPr/>
      <dgm:t>
        <a:bodyPr/>
        <a:lstStyle/>
        <a:p>
          <a:endParaRPr lang="es-AR"/>
        </a:p>
      </dgm:t>
    </dgm:pt>
    <dgm:pt modelId="{477A8BA1-AA67-4E9E-B240-F8D805ECEB71}">
      <dgm:prSet phldrT="[Texto]" custT="1"/>
      <dgm:spPr/>
      <dgm:t>
        <a:bodyPr/>
        <a:lstStyle/>
        <a:p>
          <a:r>
            <a:rPr lang="es-AR" sz="1000" dirty="0"/>
            <a:t>Tolerancia a fallos</a:t>
          </a:r>
        </a:p>
      </dgm:t>
    </dgm:pt>
    <dgm:pt modelId="{1D9DF36F-2609-4690-9E5B-B89ED1E59576}" type="parTrans" cxnId="{EACAB84F-F17F-4A80-BAA7-B9CC76A7A284}">
      <dgm:prSet/>
      <dgm:spPr/>
      <dgm:t>
        <a:bodyPr/>
        <a:lstStyle/>
        <a:p>
          <a:endParaRPr lang="es-AR"/>
        </a:p>
      </dgm:t>
    </dgm:pt>
    <dgm:pt modelId="{2101DA8E-6AAF-4F14-92DC-51D8A46E439F}" type="sibTrans" cxnId="{EACAB84F-F17F-4A80-BAA7-B9CC76A7A284}">
      <dgm:prSet/>
      <dgm:spPr/>
      <dgm:t>
        <a:bodyPr/>
        <a:lstStyle/>
        <a:p>
          <a:endParaRPr lang="es-AR"/>
        </a:p>
      </dgm:t>
    </dgm:pt>
    <dgm:pt modelId="{8012ECE9-C107-409C-8928-4C47732FCD73}">
      <dgm:prSet phldrT="[Texto]"/>
      <dgm:spPr/>
      <dgm:t>
        <a:bodyPr/>
        <a:lstStyle/>
        <a:p>
          <a:r>
            <a:rPr lang="es-AR" dirty="0"/>
            <a:t>Eficiencia</a:t>
          </a:r>
        </a:p>
      </dgm:t>
    </dgm:pt>
    <dgm:pt modelId="{FF368520-40EE-4988-8D27-C21C92E2D471}" type="parTrans" cxnId="{0841A70C-D4CE-47D3-8C68-DF7598D7002E}">
      <dgm:prSet/>
      <dgm:spPr/>
      <dgm:t>
        <a:bodyPr/>
        <a:lstStyle/>
        <a:p>
          <a:endParaRPr lang="es-AR"/>
        </a:p>
      </dgm:t>
    </dgm:pt>
    <dgm:pt modelId="{96DC7DFD-F095-472D-A16D-E9AE43418A22}" type="sibTrans" cxnId="{0841A70C-D4CE-47D3-8C68-DF7598D7002E}">
      <dgm:prSet/>
      <dgm:spPr/>
      <dgm:t>
        <a:bodyPr/>
        <a:lstStyle/>
        <a:p>
          <a:endParaRPr lang="es-AR"/>
        </a:p>
      </dgm:t>
    </dgm:pt>
    <dgm:pt modelId="{21C4141B-5301-4CDE-BDD4-4D743205B37D}">
      <dgm:prSet phldrT="[Texto]" custT="1"/>
      <dgm:spPr/>
      <dgm:t>
        <a:bodyPr/>
        <a:lstStyle/>
        <a:p>
          <a:r>
            <a:rPr lang="es-AR" sz="1000" dirty="0"/>
            <a:t>Eficiencia en ejecución</a:t>
          </a:r>
        </a:p>
      </dgm:t>
    </dgm:pt>
    <dgm:pt modelId="{C600FABE-FC75-4FA2-9BE6-4674DD658912}" type="parTrans" cxnId="{1F8C99E8-61A8-421E-B17B-B301FC5D71BF}">
      <dgm:prSet/>
      <dgm:spPr/>
      <dgm:t>
        <a:bodyPr/>
        <a:lstStyle/>
        <a:p>
          <a:endParaRPr lang="es-AR"/>
        </a:p>
      </dgm:t>
    </dgm:pt>
    <dgm:pt modelId="{08F1B679-A36C-4CE6-8AC0-D5551780B120}" type="sibTrans" cxnId="{1F8C99E8-61A8-421E-B17B-B301FC5D71BF}">
      <dgm:prSet/>
      <dgm:spPr/>
      <dgm:t>
        <a:bodyPr/>
        <a:lstStyle/>
        <a:p>
          <a:endParaRPr lang="es-AR"/>
        </a:p>
      </dgm:t>
    </dgm:pt>
    <dgm:pt modelId="{775FBE52-E60A-4A43-B6B1-DD5505DBB321}">
      <dgm:prSet phldrT="[Texto]" custT="1"/>
      <dgm:spPr/>
      <dgm:t>
        <a:bodyPr/>
        <a:lstStyle/>
        <a:p>
          <a:r>
            <a:rPr lang="es-AR" sz="1000" dirty="0"/>
            <a:t>Eficiencia en almacenamiento</a:t>
          </a:r>
        </a:p>
      </dgm:t>
    </dgm:pt>
    <dgm:pt modelId="{8F2AEBE1-8836-4A6A-A6DE-FC6ED13B9099}" type="parTrans" cxnId="{DBE61707-AF48-40A1-8907-B3D69CCA9F89}">
      <dgm:prSet/>
      <dgm:spPr/>
      <dgm:t>
        <a:bodyPr/>
        <a:lstStyle/>
        <a:p>
          <a:endParaRPr lang="es-AR"/>
        </a:p>
      </dgm:t>
    </dgm:pt>
    <dgm:pt modelId="{D24A6294-CD7D-49DD-9AB2-F6DD1ACB2EEE}" type="sibTrans" cxnId="{DBE61707-AF48-40A1-8907-B3D69CCA9F89}">
      <dgm:prSet/>
      <dgm:spPr/>
      <dgm:t>
        <a:bodyPr/>
        <a:lstStyle/>
        <a:p>
          <a:endParaRPr lang="es-AR"/>
        </a:p>
      </dgm:t>
    </dgm:pt>
    <dgm:pt modelId="{786F984F-8706-438F-98FD-31F447EF883D}">
      <dgm:prSet phldrT="[Texto]"/>
      <dgm:spPr/>
      <dgm:t>
        <a:bodyPr/>
        <a:lstStyle/>
        <a:p>
          <a:r>
            <a:rPr lang="es-AR" dirty="0"/>
            <a:t>Facilidad de mantenimiento</a:t>
          </a:r>
        </a:p>
      </dgm:t>
    </dgm:pt>
    <dgm:pt modelId="{C350A46C-D54A-475E-A09F-F4AD8EC37CD2}" type="parTrans" cxnId="{2744AF4A-9139-40C6-BF6C-B8E5940B0C23}">
      <dgm:prSet/>
      <dgm:spPr/>
      <dgm:t>
        <a:bodyPr/>
        <a:lstStyle/>
        <a:p>
          <a:endParaRPr lang="es-AR"/>
        </a:p>
      </dgm:t>
    </dgm:pt>
    <dgm:pt modelId="{C72FAAF1-7911-4232-A5A6-90D93865750B}" type="sibTrans" cxnId="{2744AF4A-9139-40C6-BF6C-B8E5940B0C23}">
      <dgm:prSet/>
      <dgm:spPr/>
      <dgm:t>
        <a:bodyPr/>
        <a:lstStyle/>
        <a:p>
          <a:endParaRPr lang="es-AR"/>
        </a:p>
      </dgm:t>
    </dgm:pt>
    <dgm:pt modelId="{06249295-27AC-4930-B75C-C0B9C77B1443}">
      <dgm:prSet phldrT="[Texto]" custT="1"/>
      <dgm:spPr/>
      <dgm:t>
        <a:bodyPr/>
        <a:lstStyle/>
        <a:p>
          <a:r>
            <a:rPr lang="es-AR" sz="1000" dirty="0"/>
            <a:t>Modularidad</a:t>
          </a:r>
        </a:p>
      </dgm:t>
    </dgm:pt>
    <dgm:pt modelId="{8FAB7EE2-BDE5-4D37-9E81-F7F7CBE557DB}" type="parTrans" cxnId="{C703E2D0-4AAB-4A11-A8C7-B62A9AA9D4A5}">
      <dgm:prSet/>
      <dgm:spPr/>
      <dgm:t>
        <a:bodyPr/>
        <a:lstStyle/>
        <a:p>
          <a:endParaRPr lang="es-AR"/>
        </a:p>
      </dgm:t>
    </dgm:pt>
    <dgm:pt modelId="{DC6A8158-EC3C-4904-87D8-4E0115CB4BEA}" type="sibTrans" cxnId="{C703E2D0-4AAB-4A11-A8C7-B62A9AA9D4A5}">
      <dgm:prSet/>
      <dgm:spPr/>
      <dgm:t>
        <a:bodyPr/>
        <a:lstStyle/>
        <a:p>
          <a:endParaRPr lang="es-AR"/>
        </a:p>
      </dgm:t>
    </dgm:pt>
    <dgm:pt modelId="{717B1580-493E-4E07-B59A-08D69EE27623}">
      <dgm:prSet phldrT="[Texto]" custT="1"/>
      <dgm:spPr/>
      <dgm:t>
        <a:bodyPr/>
        <a:lstStyle/>
        <a:p>
          <a:r>
            <a:rPr lang="es-AR" sz="1000" dirty="0"/>
            <a:t>Consistencia</a:t>
          </a:r>
        </a:p>
      </dgm:t>
    </dgm:pt>
    <dgm:pt modelId="{DBFC216D-CDC0-462D-8B84-CD15D13C8348}" type="parTrans" cxnId="{8B7D8D79-F256-42C5-9086-0A738660D866}">
      <dgm:prSet/>
      <dgm:spPr/>
      <dgm:t>
        <a:bodyPr/>
        <a:lstStyle/>
        <a:p>
          <a:endParaRPr lang="es-AR"/>
        </a:p>
      </dgm:t>
    </dgm:pt>
    <dgm:pt modelId="{305E6047-0BA9-44C3-B402-38D6D1C7A934}" type="sibTrans" cxnId="{8B7D8D79-F256-42C5-9086-0A738660D866}">
      <dgm:prSet/>
      <dgm:spPr/>
      <dgm:t>
        <a:bodyPr/>
        <a:lstStyle/>
        <a:p>
          <a:endParaRPr lang="es-AR"/>
        </a:p>
      </dgm:t>
    </dgm:pt>
    <dgm:pt modelId="{2BE84DFE-459D-4ACA-917C-F6C2CFEE720B}">
      <dgm:prSet phldrT="[Texto]"/>
      <dgm:spPr/>
      <dgm:t>
        <a:bodyPr/>
        <a:lstStyle/>
        <a:p>
          <a:r>
            <a:rPr lang="es-AR" dirty="0"/>
            <a:t>Facilidad de prueba</a:t>
          </a:r>
        </a:p>
      </dgm:t>
    </dgm:pt>
    <dgm:pt modelId="{2C069D4D-BF31-44FB-AC09-865BB6527704}" type="parTrans" cxnId="{45B8D548-B115-47A9-90B7-2797503FC1C6}">
      <dgm:prSet/>
      <dgm:spPr/>
      <dgm:t>
        <a:bodyPr/>
        <a:lstStyle/>
        <a:p>
          <a:endParaRPr lang="es-AR"/>
        </a:p>
      </dgm:t>
    </dgm:pt>
    <dgm:pt modelId="{15E01621-501B-466B-996D-A0B2A3C1376C}" type="sibTrans" cxnId="{45B8D548-B115-47A9-90B7-2797503FC1C6}">
      <dgm:prSet/>
      <dgm:spPr/>
      <dgm:t>
        <a:bodyPr/>
        <a:lstStyle/>
        <a:p>
          <a:endParaRPr lang="es-AR"/>
        </a:p>
      </dgm:t>
    </dgm:pt>
    <dgm:pt modelId="{7E830BAC-4BFC-475F-BF34-B769FE2AC1FF}">
      <dgm:prSet phldrT="[Texto]"/>
      <dgm:spPr/>
      <dgm:t>
        <a:bodyPr/>
        <a:lstStyle/>
        <a:p>
          <a:r>
            <a:rPr lang="es-AR" dirty="0"/>
            <a:t>Modularidad </a:t>
          </a:r>
        </a:p>
      </dgm:t>
    </dgm:pt>
    <dgm:pt modelId="{7E7DD3F2-1443-46D5-B897-1021903CBDB2}" type="parTrans" cxnId="{7E0D7CF2-3780-420D-85E8-3ACD48F9942B}">
      <dgm:prSet/>
      <dgm:spPr/>
      <dgm:t>
        <a:bodyPr/>
        <a:lstStyle/>
        <a:p>
          <a:endParaRPr lang="es-AR"/>
        </a:p>
      </dgm:t>
    </dgm:pt>
    <dgm:pt modelId="{AEFB81DE-6935-425C-B847-E78685767492}" type="sibTrans" cxnId="{7E0D7CF2-3780-420D-85E8-3ACD48F9942B}">
      <dgm:prSet/>
      <dgm:spPr/>
      <dgm:t>
        <a:bodyPr/>
        <a:lstStyle/>
        <a:p>
          <a:endParaRPr lang="es-AR"/>
        </a:p>
      </dgm:t>
    </dgm:pt>
    <dgm:pt modelId="{7957C044-3547-49EF-83C6-64DDF5129962}">
      <dgm:prSet phldrT="[Texto]"/>
      <dgm:spPr/>
      <dgm:t>
        <a:bodyPr/>
        <a:lstStyle/>
        <a:p>
          <a:r>
            <a:rPr lang="es-AR" dirty="0"/>
            <a:t>Simplicidad </a:t>
          </a:r>
        </a:p>
      </dgm:t>
    </dgm:pt>
    <dgm:pt modelId="{12FD7357-1678-43AA-BA3D-08F83603352A}" type="parTrans" cxnId="{981662D0-79EA-4DFF-9892-7E85C7A61FCD}">
      <dgm:prSet/>
      <dgm:spPr/>
      <dgm:t>
        <a:bodyPr/>
        <a:lstStyle/>
        <a:p>
          <a:endParaRPr lang="es-AR"/>
        </a:p>
      </dgm:t>
    </dgm:pt>
    <dgm:pt modelId="{E29E1C70-5AB3-4692-9A03-CA27216FDE25}" type="sibTrans" cxnId="{981662D0-79EA-4DFF-9892-7E85C7A61FCD}">
      <dgm:prSet/>
      <dgm:spPr/>
      <dgm:t>
        <a:bodyPr/>
        <a:lstStyle/>
        <a:p>
          <a:endParaRPr lang="es-AR"/>
        </a:p>
      </dgm:t>
    </dgm:pt>
    <dgm:pt modelId="{F7F40B7C-D531-4461-8C95-0F5F83A60338}">
      <dgm:prSet phldrT="[Texto]"/>
      <dgm:spPr/>
      <dgm:t>
        <a:bodyPr/>
        <a:lstStyle/>
        <a:p>
          <a:r>
            <a:rPr lang="es-AR" dirty="0"/>
            <a:t>Flexibilidad</a:t>
          </a:r>
        </a:p>
      </dgm:t>
    </dgm:pt>
    <dgm:pt modelId="{94CF0FBF-0F70-4C77-9A9B-4A0C17D8DAE7}" type="parTrans" cxnId="{3FAAB34C-AFE5-4814-8A77-C3590E5EBE57}">
      <dgm:prSet/>
      <dgm:spPr/>
      <dgm:t>
        <a:bodyPr/>
        <a:lstStyle/>
        <a:p>
          <a:endParaRPr lang="es-AR"/>
        </a:p>
      </dgm:t>
    </dgm:pt>
    <dgm:pt modelId="{F9B98F70-8377-459A-B277-17A8B3C4C36F}" type="sibTrans" cxnId="{3FAAB34C-AFE5-4814-8A77-C3590E5EBE57}">
      <dgm:prSet/>
      <dgm:spPr/>
      <dgm:t>
        <a:bodyPr/>
        <a:lstStyle/>
        <a:p>
          <a:endParaRPr lang="es-AR"/>
        </a:p>
      </dgm:t>
    </dgm:pt>
    <dgm:pt modelId="{E5240609-D7ED-49F7-991F-81324A5C6039}">
      <dgm:prSet phldrT="[Texto]"/>
      <dgm:spPr/>
      <dgm:t>
        <a:bodyPr/>
        <a:lstStyle/>
        <a:p>
          <a:r>
            <a:rPr lang="es-AR" dirty="0"/>
            <a:t>Capacidad de expansión</a:t>
          </a:r>
        </a:p>
      </dgm:t>
    </dgm:pt>
    <dgm:pt modelId="{CCE86925-EF77-4709-BB04-A4CA70B9C702}" type="parTrans" cxnId="{8F15B5FA-3CAB-4EE6-B192-B6268A6EA227}">
      <dgm:prSet/>
      <dgm:spPr/>
      <dgm:t>
        <a:bodyPr/>
        <a:lstStyle/>
        <a:p>
          <a:endParaRPr lang="es-AR"/>
        </a:p>
      </dgm:t>
    </dgm:pt>
    <dgm:pt modelId="{9669721E-F26E-4882-8564-D62143B90E89}" type="sibTrans" cxnId="{8F15B5FA-3CAB-4EE6-B192-B6268A6EA227}">
      <dgm:prSet/>
      <dgm:spPr/>
      <dgm:t>
        <a:bodyPr/>
        <a:lstStyle/>
        <a:p>
          <a:endParaRPr lang="es-AR"/>
        </a:p>
      </dgm:t>
    </dgm:pt>
    <dgm:pt modelId="{108DDFAD-9FB5-4647-95C5-851EF2CE1902}">
      <dgm:prSet phldrT="[Texto]"/>
      <dgm:spPr/>
      <dgm:t>
        <a:bodyPr/>
        <a:lstStyle/>
        <a:p>
          <a:r>
            <a:rPr lang="es-AR" dirty="0"/>
            <a:t>Generalidad</a:t>
          </a:r>
        </a:p>
      </dgm:t>
    </dgm:pt>
    <dgm:pt modelId="{3667E54C-ED85-4BBF-940D-AE22840C689E}" type="parTrans" cxnId="{2AD72140-F429-4958-B50A-E30E6ACB1AC1}">
      <dgm:prSet/>
      <dgm:spPr/>
      <dgm:t>
        <a:bodyPr/>
        <a:lstStyle/>
        <a:p>
          <a:endParaRPr lang="es-AR"/>
        </a:p>
      </dgm:t>
    </dgm:pt>
    <dgm:pt modelId="{2DEE6CB0-861D-4B98-8039-43A409CC2F98}" type="sibTrans" cxnId="{2AD72140-F429-4958-B50A-E30E6ACB1AC1}">
      <dgm:prSet/>
      <dgm:spPr/>
      <dgm:t>
        <a:bodyPr/>
        <a:lstStyle/>
        <a:p>
          <a:endParaRPr lang="es-AR"/>
        </a:p>
      </dgm:t>
    </dgm:pt>
    <dgm:pt modelId="{95D44348-5A54-401C-BE0C-A96A57BCBC4D}">
      <dgm:prSet phldrT="[Texto]"/>
      <dgm:spPr/>
      <dgm:t>
        <a:bodyPr/>
        <a:lstStyle/>
        <a:p>
          <a:r>
            <a:rPr lang="es-AR" dirty="0"/>
            <a:t>Reusabilidad</a:t>
          </a:r>
        </a:p>
      </dgm:t>
    </dgm:pt>
    <dgm:pt modelId="{D1EA9421-E815-4AEB-ADBE-E5FF311200B3}" type="parTrans" cxnId="{7A3F3A16-533D-465D-9E9A-0F468AC37F8E}">
      <dgm:prSet/>
      <dgm:spPr/>
      <dgm:t>
        <a:bodyPr/>
        <a:lstStyle/>
        <a:p>
          <a:endParaRPr lang="es-AR"/>
        </a:p>
      </dgm:t>
    </dgm:pt>
    <dgm:pt modelId="{FDAAD85F-88A1-4C10-B1C1-D4F4596CD6F1}" type="sibTrans" cxnId="{7A3F3A16-533D-465D-9E9A-0F468AC37F8E}">
      <dgm:prSet/>
      <dgm:spPr/>
      <dgm:t>
        <a:bodyPr/>
        <a:lstStyle/>
        <a:p>
          <a:endParaRPr lang="es-AR"/>
        </a:p>
      </dgm:t>
    </dgm:pt>
    <dgm:pt modelId="{E595D346-B42D-4EDF-AA2B-28806BE0E5C4}">
      <dgm:prSet phldrT="[Texto]"/>
      <dgm:spPr/>
      <dgm:t>
        <a:bodyPr/>
        <a:lstStyle/>
        <a:p>
          <a:r>
            <a:rPr lang="es-AR" dirty="0"/>
            <a:t>Independencia del hardware</a:t>
          </a:r>
        </a:p>
      </dgm:t>
    </dgm:pt>
    <dgm:pt modelId="{65DDBE7C-D5A7-4787-AD98-D93F3C676FA0}" type="parTrans" cxnId="{37AE4243-C48D-43BB-938B-49FFB50A41DB}">
      <dgm:prSet/>
      <dgm:spPr/>
      <dgm:t>
        <a:bodyPr/>
        <a:lstStyle/>
        <a:p>
          <a:endParaRPr lang="es-AR"/>
        </a:p>
      </dgm:t>
    </dgm:pt>
    <dgm:pt modelId="{62F02138-3CD3-4E7E-9BC0-C19B72FB453E}" type="sibTrans" cxnId="{37AE4243-C48D-43BB-938B-49FFB50A41DB}">
      <dgm:prSet/>
      <dgm:spPr/>
      <dgm:t>
        <a:bodyPr/>
        <a:lstStyle/>
        <a:p>
          <a:endParaRPr lang="es-AR"/>
        </a:p>
      </dgm:t>
    </dgm:pt>
    <dgm:pt modelId="{EEC965CA-C5D4-49DA-817A-F4AECAE97048}">
      <dgm:prSet phldrT="[Texto]"/>
      <dgm:spPr/>
      <dgm:t>
        <a:bodyPr/>
        <a:lstStyle/>
        <a:p>
          <a:r>
            <a:rPr lang="es-AR" dirty="0"/>
            <a:t>Independencia Sistema / Software</a:t>
          </a:r>
        </a:p>
      </dgm:t>
    </dgm:pt>
    <dgm:pt modelId="{933448E1-F27D-4E15-8CBB-C1646509C5C5}" type="parTrans" cxnId="{419F93C5-9407-4797-97C3-65591F3C80FF}">
      <dgm:prSet/>
      <dgm:spPr/>
      <dgm:t>
        <a:bodyPr/>
        <a:lstStyle/>
        <a:p>
          <a:endParaRPr lang="es-AR"/>
        </a:p>
      </dgm:t>
    </dgm:pt>
    <dgm:pt modelId="{057D641D-2D6F-4C17-9B9E-454865708E53}" type="sibTrans" cxnId="{419F93C5-9407-4797-97C3-65591F3C80FF}">
      <dgm:prSet/>
      <dgm:spPr/>
      <dgm:t>
        <a:bodyPr/>
        <a:lstStyle/>
        <a:p>
          <a:endParaRPr lang="es-AR"/>
        </a:p>
      </dgm:t>
    </dgm:pt>
    <dgm:pt modelId="{914F0316-805F-4B9D-B584-0E23C934770A}">
      <dgm:prSet phldrT="[Texto]"/>
      <dgm:spPr/>
      <dgm:t>
        <a:bodyPr/>
        <a:lstStyle/>
        <a:p>
          <a:r>
            <a:rPr lang="es-AR" dirty="0"/>
            <a:t>Interoperabilidad</a:t>
          </a:r>
        </a:p>
      </dgm:t>
    </dgm:pt>
    <dgm:pt modelId="{2E423BBB-025D-4A1F-B4CD-1E1A95AE2820}" type="parTrans" cxnId="{B8D679CF-2C7F-4F58-A88B-168493086EAA}">
      <dgm:prSet/>
      <dgm:spPr/>
      <dgm:t>
        <a:bodyPr/>
        <a:lstStyle/>
        <a:p>
          <a:endParaRPr lang="es-AR"/>
        </a:p>
      </dgm:t>
    </dgm:pt>
    <dgm:pt modelId="{445A80CD-B2A2-468A-9B0C-1ABCEE14638E}" type="sibTrans" cxnId="{B8D679CF-2C7F-4F58-A88B-168493086EAA}">
      <dgm:prSet/>
      <dgm:spPr/>
      <dgm:t>
        <a:bodyPr/>
        <a:lstStyle/>
        <a:p>
          <a:endParaRPr lang="es-AR"/>
        </a:p>
      </dgm:t>
    </dgm:pt>
    <dgm:pt modelId="{6C42B3E3-B5F0-4047-8C65-69BBB47869F9}">
      <dgm:prSet phldrT="[Texto]"/>
      <dgm:spPr/>
      <dgm:t>
        <a:bodyPr/>
        <a:lstStyle/>
        <a:p>
          <a:r>
            <a:rPr lang="es-AR" dirty="0"/>
            <a:t>Compatibilidad de comunicaciones </a:t>
          </a:r>
        </a:p>
      </dgm:t>
    </dgm:pt>
    <dgm:pt modelId="{E7CC4D83-210B-4B43-8284-9340D9CE3F3A}" type="parTrans" cxnId="{413A4DD3-8DFD-4F35-96F4-9491B5AA6FE6}">
      <dgm:prSet/>
      <dgm:spPr/>
      <dgm:t>
        <a:bodyPr/>
        <a:lstStyle/>
        <a:p>
          <a:endParaRPr lang="es-AR"/>
        </a:p>
      </dgm:t>
    </dgm:pt>
    <dgm:pt modelId="{46582551-C6AA-457A-A516-669AD51C845A}" type="sibTrans" cxnId="{413A4DD3-8DFD-4F35-96F4-9491B5AA6FE6}">
      <dgm:prSet/>
      <dgm:spPr/>
      <dgm:t>
        <a:bodyPr/>
        <a:lstStyle/>
        <a:p>
          <a:endParaRPr lang="es-AR"/>
        </a:p>
      </dgm:t>
    </dgm:pt>
    <dgm:pt modelId="{3F11CC13-BA08-4A6F-9864-5A20C8A6C0CE}">
      <dgm:prSet phldrT="[Texto]"/>
      <dgm:spPr/>
      <dgm:t>
        <a:bodyPr/>
        <a:lstStyle/>
        <a:p>
          <a:r>
            <a:rPr lang="es-AR" dirty="0"/>
            <a:t>Compatibilidad de datos</a:t>
          </a:r>
        </a:p>
      </dgm:t>
    </dgm:pt>
    <dgm:pt modelId="{70BDB04F-30DE-404C-927B-E3E2C71C568F}" type="parTrans" cxnId="{97B157AB-F357-41C9-84EA-0C60AFC121AA}">
      <dgm:prSet/>
      <dgm:spPr/>
      <dgm:t>
        <a:bodyPr/>
        <a:lstStyle/>
        <a:p>
          <a:endParaRPr lang="es-AR"/>
        </a:p>
      </dgm:t>
    </dgm:pt>
    <dgm:pt modelId="{0D521B06-C18F-443A-A71C-6137B7214FDC}" type="sibTrans" cxnId="{97B157AB-F357-41C9-84EA-0C60AFC121AA}">
      <dgm:prSet/>
      <dgm:spPr/>
      <dgm:t>
        <a:bodyPr/>
        <a:lstStyle/>
        <a:p>
          <a:endParaRPr lang="es-AR"/>
        </a:p>
      </dgm:t>
    </dgm:pt>
    <dgm:pt modelId="{55E90205-3A2F-402E-BD5A-7383E060DE50}">
      <dgm:prSet phldrT="[Texto]"/>
      <dgm:spPr/>
      <dgm:t>
        <a:bodyPr/>
        <a:lstStyle/>
        <a:p>
          <a:r>
            <a:rPr lang="es-AR" dirty="0"/>
            <a:t>Portabilidad</a:t>
          </a:r>
        </a:p>
      </dgm:t>
    </dgm:pt>
    <dgm:pt modelId="{1C678BAC-9B1C-4A97-B71B-A7998DE09390}" type="parTrans" cxnId="{3AE26EAD-613D-46EF-8CE6-E62123F7D182}">
      <dgm:prSet/>
      <dgm:spPr/>
      <dgm:t>
        <a:bodyPr/>
        <a:lstStyle/>
        <a:p>
          <a:endParaRPr lang="es-AR"/>
        </a:p>
      </dgm:t>
    </dgm:pt>
    <dgm:pt modelId="{EB3E1057-DA07-446C-90AE-62A03E981F9C}" type="sibTrans" cxnId="{3AE26EAD-613D-46EF-8CE6-E62123F7D182}">
      <dgm:prSet/>
      <dgm:spPr/>
      <dgm:t>
        <a:bodyPr/>
        <a:lstStyle/>
        <a:p>
          <a:endParaRPr lang="es-AR"/>
        </a:p>
      </dgm:t>
    </dgm:pt>
    <dgm:pt modelId="{AA11E581-A0AD-40C4-883B-6DD3E8B0F617}">
      <dgm:prSet phldrT="[Texto]"/>
      <dgm:spPr/>
      <dgm:t>
        <a:bodyPr/>
        <a:lstStyle/>
        <a:p>
          <a:r>
            <a:rPr lang="es-AR" dirty="0"/>
            <a:t>Independencia Sistema / software</a:t>
          </a:r>
        </a:p>
      </dgm:t>
    </dgm:pt>
    <dgm:pt modelId="{1C32D57A-AFE7-475D-BABA-10283A80B34E}" type="parTrans" cxnId="{95B0C1D2-BC69-4284-B054-6D70BBC57383}">
      <dgm:prSet/>
      <dgm:spPr/>
      <dgm:t>
        <a:bodyPr/>
        <a:lstStyle/>
        <a:p>
          <a:endParaRPr lang="es-AR"/>
        </a:p>
      </dgm:t>
    </dgm:pt>
    <dgm:pt modelId="{83E43E96-385A-4B6E-A041-850E86112CD5}" type="sibTrans" cxnId="{95B0C1D2-BC69-4284-B054-6D70BBC57383}">
      <dgm:prSet/>
      <dgm:spPr/>
      <dgm:t>
        <a:bodyPr/>
        <a:lstStyle/>
        <a:p>
          <a:endParaRPr lang="es-AR"/>
        </a:p>
      </dgm:t>
    </dgm:pt>
    <dgm:pt modelId="{7FFC2D87-D4C7-4981-9A3A-F54CD63CD6DB}">
      <dgm:prSet phldrT="[Texto]"/>
      <dgm:spPr/>
      <dgm:t>
        <a:bodyPr/>
        <a:lstStyle/>
        <a:p>
          <a:r>
            <a:rPr lang="es-AR" dirty="0"/>
            <a:t>Independencia del hardware</a:t>
          </a:r>
        </a:p>
      </dgm:t>
    </dgm:pt>
    <dgm:pt modelId="{5AE97345-7725-4257-B916-377A3A0B5888}" type="parTrans" cxnId="{E58F94BC-DEC5-4915-8294-6A0F1E1FB416}">
      <dgm:prSet/>
      <dgm:spPr/>
      <dgm:t>
        <a:bodyPr/>
        <a:lstStyle/>
        <a:p>
          <a:endParaRPr lang="es-AR"/>
        </a:p>
      </dgm:t>
    </dgm:pt>
    <dgm:pt modelId="{8A57955C-1665-445D-9AF7-CAC463E58F5E}" type="sibTrans" cxnId="{E58F94BC-DEC5-4915-8294-6A0F1E1FB416}">
      <dgm:prSet/>
      <dgm:spPr/>
      <dgm:t>
        <a:bodyPr/>
        <a:lstStyle/>
        <a:p>
          <a:endParaRPr lang="es-AR"/>
        </a:p>
      </dgm:t>
    </dgm:pt>
    <dgm:pt modelId="{3FA17862-57FB-4C1F-A42D-D3BD684792CD}" type="pres">
      <dgm:prSet presAssocID="{EDF5E7ED-D96F-4BCA-B857-317BC7920A2D}" presName="Name0" presStyleCnt="0">
        <dgm:presLayoutVars>
          <dgm:dir/>
          <dgm:animLvl val="lvl"/>
          <dgm:resizeHandles val="exact"/>
        </dgm:presLayoutVars>
      </dgm:prSet>
      <dgm:spPr/>
    </dgm:pt>
    <dgm:pt modelId="{EFD555A7-C58D-4D54-AB43-191D1B17DA43}" type="pres">
      <dgm:prSet presAssocID="{44809FD9-C807-4721-97F8-6824DDC917EC}" presName="linNode" presStyleCnt="0"/>
      <dgm:spPr/>
    </dgm:pt>
    <dgm:pt modelId="{E01C54CB-020E-4A09-85B2-0A7BE8E9DF33}" type="pres">
      <dgm:prSet presAssocID="{44809FD9-C807-4721-97F8-6824DDC917EC}" presName="parentText" presStyleLbl="node1" presStyleIdx="0" presStyleCnt="11">
        <dgm:presLayoutVars>
          <dgm:chMax val="1"/>
          <dgm:bulletEnabled val="1"/>
        </dgm:presLayoutVars>
      </dgm:prSet>
      <dgm:spPr/>
    </dgm:pt>
    <dgm:pt modelId="{68842A7A-736D-4FE0-8467-AD1D87876AE4}" type="pres">
      <dgm:prSet presAssocID="{44809FD9-C807-4721-97F8-6824DDC917EC}" presName="descendantText" presStyleLbl="alignAccFollowNode1" presStyleIdx="0" presStyleCnt="11">
        <dgm:presLayoutVars>
          <dgm:bulletEnabled val="1"/>
        </dgm:presLayoutVars>
      </dgm:prSet>
      <dgm:spPr/>
    </dgm:pt>
    <dgm:pt modelId="{0968D524-7947-4863-B7E7-A22A7CF2A998}" type="pres">
      <dgm:prSet presAssocID="{E8BE7B1B-08B7-4E0F-9B38-3004953C3C39}" presName="sp" presStyleCnt="0"/>
      <dgm:spPr/>
    </dgm:pt>
    <dgm:pt modelId="{FDE0AD2C-12C5-4938-8841-9B3C5C246FA2}" type="pres">
      <dgm:prSet presAssocID="{6DAAAF54-80C9-47A9-BD85-2EF32C66B367}" presName="linNode" presStyleCnt="0"/>
      <dgm:spPr/>
    </dgm:pt>
    <dgm:pt modelId="{A63D4525-33F7-44BC-9CD3-9D90A7335586}" type="pres">
      <dgm:prSet presAssocID="{6DAAAF54-80C9-47A9-BD85-2EF32C66B367}" presName="parentText" presStyleLbl="node1" presStyleIdx="1" presStyleCnt="11">
        <dgm:presLayoutVars>
          <dgm:chMax val="1"/>
          <dgm:bulletEnabled val="1"/>
        </dgm:presLayoutVars>
      </dgm:prSet>
      <dgm:spPr/>
    </dgm:pt>
    <dgm:pt modelId="{BFD427D7-0209-4631-BD8B-1669FDE27B87}" type="pres">
      <dgm:prSet presAssocID="{6DAAAF54-80C9-47A9-BD85-2EF32C66B367}" presName="descendantText" presStyleLbl="alignAccFollowNode1" presStyleIdx="1" presStyleCnt="11">
        <dgm:presLayoutVars>
          <dgm:bulletEnabled val="1"/>
        </dgm:presLayoutVars>
      </dgm:prSet>
      <dgm:spPr/>
    </dgm:pt>
    <dgm:pt modelId="{FDED1172-FB7F-4722-B5D8-FB66AE666357}" type="pres">
      <dgm:prSet presAssocID="{29713749-CC2B-4F2B-8CA5-18FAE193B251}" presName="sp" presStyleCnt="0"/>
      <dgm:spPr/>
    </dgm:pt>
    <dgm:pt modelId="{DB04D7CA-4C70-4345-BD97-E5F3219F7708}" type="pres">
      <dgm:prSet presAssocID="{EAE6BD8D-F2C9-45BB-9735-AA1F26E5222F}" presName="linNode" presStyleCnt="0"/>
      <dgm:spPr/>
    </dgm:pt>
    <dgm:pt modelId="{31EA9E56-2B68-4331-9D94-C5BB8BB584F1}" type="pres">
      <dgm:prSet presAssocID="{EAE6BD8D-F2C9-45BB-9735-AA1F26E5222F}" presName="parentText" presStyleLbl="node1" presStyleIdx="2" presStyleCnt="11">
        <dgm:presLayoutVars>
          <dgm:chMax val="1"/>
          <dgm:bulletEnabled val="1"/>
        </dgm:presLayoutVars>
      </dgm:prSet>
      <dgm:spPr/>
    </dgm:pt>
    <dgm:pt modelId="{3C66B269-2134-437A-BCDB-DB426280284C}" type="pres">
      <dgm:prSet presAssocID="{EAE6BD8D-F2C9-45BB-9735-AA1F26E5222F}" presName="descendantText" presStyleLbl="alignAccFollowNode1" presStyleIdx="2" presStyleCnt="11">
        <dgm:presLayoutVars>
          <dgm:bulletEnabled val="1"/>
        </dgm:presLayoutVars>
      </dgm:prSet>
      <dgm:spPr/>
    </dgm:pt>
    <dgm:pt modelId="{B5E594B8-44AD-44F9-B63F-7482D60CCDD4}" type="pres">
      <dgm:prSet presAssocID="{6D3F58F5-7C05-4B03-8134-224EC7018D2C}" presName="sp" presStyleCnt="0"/>
      <dgm:spPr/>
    </dgm:pt>
    <dgm:pt modelId="{2F38C214-BEEC-4B65-8EAD-3C16116E71B0}" type="pres">
      <dgm:prSet presAssocID="{D9CDB490-4F87-44B0-B7E4-7747071F53C6}" presName="linNode" presStyleCnt="0"/>
      <dgm:spPr/>
    </dgm:pt>
    <dgm:pt modelId="{A09D027D-99E6-4897-AAF5-F61F88F78A3A}" type="pres">
      <dgm:prSet presAssocID="{D9CDB490-4F87-44B0-B7E4-7747071F53C6}" presName="parentText" presStyleLbl="node1" presStyleIdx="3" presStyleCnt="11">
        <dgm:presLayoutVars>
          <dgm:chMax val="1"/>
          <dgm:bulletEnabled val="1"/>
        </dgm:presLayoutVars>
      </dgm:prSet>
      <dgm:spPr/>
    </dgm:pt>
    <dgm:pt modelId="{17F0BA0A-A7EC-444A-88D5-B23C7213DAF3}" type="pres">
      <dgm:prSet presAssocID="{D9CDB490-4F87-44B0-B7E4-7747071F53C6}" presName="descendantText" presStyleLbl="alignAccFollowNode1" presStyleIdx="3" presStyleCnt="11">
        <dgm:presLayoutVars>
          <dgm:bulletEnabled val="1"/>
        </dgm:presLayoutVars>
      </dgm:prSet>
      <dgm:spPr/>
    </dgm:pt>
    <dgm:pt modelId="{8AB7E013-DDDC-4C0E-8843-FEDBDC550CC6}" type="pres">
      <dgm:prSet presAssocID="{DA696661-9235-4E38-9300-997D4EEC6962}" presName="sp" presStyleCnt="0"/>
      <dgm:spPr/>
    </dgm:pt>
    <dgm:pt modelId="{D102030A-9118-41CA-9B1D-CE918486606E}" type="pres">
      <dgm:prSet presAssocID="{8012ECE9-C107-409C-8928-4C47732FCD73}" presName="linNode" presStyleCnt="0"/>
      <dgm:spPr/>
    </dgm:pt>
    <dgm:pt modelId="{6FAE06D1-072B-492C-8B78-C6BA2B925655}" type="pres">
      <dgm:prSet presAssocID="{8012ECE9-C107-409C-8928-4C47732FCD73}" presName="parentText" presStyleLbl="node1" presStyleIdx="4" presStyleCnt="11">
        <dgm:presLayoutVars>
          <dgm:chMax val="1"/>
          <dgm:bulletEnabled val="1"/>
        </dgm:presLayoutVars>
      </dgm:prSet>
      <dgm:spPr/>
    </dgm:pt>
    <dgm:pt modelId="{04816B46-AA1D-4F41-8A1C-C725AAA3FB4B}" type="pres">
      <dgm:prSet presAssocID="{8012ECE9-C107-409C-8928-4C47732FCD73}" presName="descendantText" presStyleLbl="alignAccFollowNode1" presStyleIdx="4" presStyleCnt="11">
        <dgm:presLayoutVars>
          <dgm:bulletEnabled val="1"/>
        </dgm:presLayoutVars>
      </dgm:prSet>
      <dgm:spPr/>
    </dgm:pt>
    <dgm:pt modelId="{0C43B77D-6115-416D-861D-9D874D617E1E}" type="pres">
      <dgm:prSet presAssocID="{96DC7DFD-F095-472D-A16D-E9AE43418A22}" presName="sp" presStyleCnt="0"/>
      <dgm:spPr/>
    </dgm:pt>
    <dgm:pt modelId="{56F5C6B0-5D78-42C4-A795-49E4DB57ED7D}" type="pres">
      <dgm:prSet presAssocID="{786F984F-8706-438F-98FD-31F447EF883D}" presName="linNode" presStyleCnt="0"/>
      <dgm:spPr/>
    </dgm:pt>
    <dgm:pt modelId="{FFB69406-AB6F-4EBB-8F02-92B265152A14}" type="pres">
      <dgm:prSet presAssocID="{786F984F-8706-438F-98FD-31F447EF883D}" presName="parentText" presStyleLbl="node1" presStyleIdx="5" presStyleCnt="11">
        <dgm:presLayoutVars>
          <dgm:chMax val="1"/>
          <dgm:bulletEnabled val="1"/>
        </dgm:presLayoutVars>
      </dgm:prSet>
      <dgm:spPr/>
    </dgm:pt>
    <dgm:pt modelId="{6EE25E62-F0D5-479E-8DA4-459DCFB097A4}" type="pres">
      <dgm:prSet presAssocID="{786F984F-8706-438F-98FD-31F447EF883D}" presName="descendantText" presStyleLbl="alignAccFollowNode1" presStyleIdx="5" presStyleCnt="11">
        <dgm:presLayoutVars>
          <dgm:bulletEnabled val="1"/>
        </dgm:presLayoutVars>
      </dgm:prSet>
      <dgm:spPr/>
    </dgm:pt>
    <dgm:pt modelId="{8E728434-19A7-4E27-80BD-C71576555C57}" type="pres">
      <dgm:prSet presAssocID="{C72FAAF1-7911-4232-A5A6-90D93865750B}" presName="sp" presStyleCnt="0"/>
      <dgm:spPr/>
    </dgm:pt>
    <dgm:pt modelId="{0699E183-CA54-459F-846F-BA6F60DF8D05}" type="pres">
      <dgm:prSet presAssocID="{2BE84DFE-459D-4ACA-917C-F6C2CFEE720B}" presName="linNode" presStyleCnt="0"/>
      <dgm:spPr/>
    </dgm:pt>
    <dgm:pt modelId="{59DB5542-DBAA-4C86-A349-EAC5F2EC48D7}" type="pres">
      <dgm:prSet presAssocID="{2BE84DFE-459D-4ACA-917C-F6C2CFEE720B}" presName="parentText" presStyleLbl="node1" presStyleIdx="6" presStyleCnt="11">
        <dgm:presLayoutVars>
          <dgm:chMax val="1"/>
          <dgm:bulletEnabled val="1"/>
        </dgm:presLayoutVars>
      </dgm:prSet>
      <dgm:spPr/>
    </dgm:pt>
    <dgm:pt modelId="{6AC27311-D563-434B-8D34-8081734EBCBB}" type="pres">
      <dgm:prSet presAssocID="{2BE84DFE-459D-4ACA-917C-F6C2CFEE720B}" presName="descendantText" presStyleLbl="alignAccFollowNode1" presStyleIdx="6" presStyleCnt="11">
        <dgm:presLayoutVars>
          <dgm:bulletEnabled val="1"/>
        </dgm:presLayoutVars>
      </dgm:prSet>
      <dgm:spPr/>
    </dgm:pt>
    <dgm:pt modelId="{51E9C8BB-7EBE-409D-AF46-1181209F107E}" type="pres">
      <dgm:prSet presAssocID="{15E01621-501B-466B-996D-A0B2A3C1376C}" presName="sp" presStyleCnt="0"/>
      <dgm:spPr/>
    </dgm:pt>
    <dgm:pt modelId="{5E060C1E-1698-4756-9CC0-E1EB2B5F8E1F}" type="pres">
      <dgm:prSet presAssocID="{F7F40B7C-D531-4461-8C95-0F5F83A60338}" presName="linNode" presStyleCnt="0"/>
      <dgm:spPr/>
    </dgm:pt>
    <dgm:pt modelId="{381786EF-A438-4794-9480-54C5BDE677AE}" type="pres">
      <dgm:prSet presAssocID="{F7F40B7C-D531-4461-8C95-0F5F83A60338}" presName="parentText" presStyleLbl="node1" presStyleIdx="7" presStyleCnt="11">
        <dgm:presLayoutVars>
          <dgm:chMax val="1"/>
          <dgm:bulletEnabled val="1"/>
        </dgm:presLayoutVars>
      </dgm:prSet>
      <dgm:spPr/>
    </dgm:pt>
    <dgm:pt modelId="{A3239310-5294-4C39-A099-10853AE906B3}" type="pres">
      <dgm:prSet presAssocID="{F7F40B7C-D531-4461-8C95-0F5F83A60338}" presName="descendantText" presStyleLbl="alignAccFollowNode1" presStyleIdx="7" presStyleCnt="11">
        <dgm:presLayoutVars>
          <dgm:bulletEnabled val="1"/>
        </dgm:presLayoutVars>
      </dgm:prSet>
      <dgm:spPr/>
    </dgm:pt>
    <dgm:pt modelId="{0B0FA7C1-5830-4CB9-A8D4-2EB78E3D7840}" type="pres">
      <dgm:prSet presAssocID="{F9B98F70-8377-459A-B277-17A8B3C4C36F}" presName="sp" presStyleCnt="0"/>
      <dgm:spPr/>
    </dgm:pt>
    <dgm:pt modelId="{A72503D3-242A-42AC-804A-963B9842AF24}" type="pres">
      <dgm:prSet presAssocID="{95D44348-5A54-401C-BE0C-A96A57BCBC4D}" presName="linNode" presStyleCnt="0"/>
      <dgm:spPr/>
    </dgm:pt>
    <dgm:pt modelId="{3FC2CAAF-F813-4E6F-8738-380B43C0B66C}" type="pres">
      <dgm:prSet presAssocID="{95D44348-5A54-401C-BE0C-A96A57BCBC4D}" presName="parentText" presStyleLbl="node1" presStyleIdx="8" presStyleCnt="11">
        <dgm:presLayoutVars>
          <dgm:chMax val="1"/>
          <dgm:bulletEnabled val="1"/>
        </dgm:presLayoutVars>
      </dgm:prSet>
      <dgm:spPr/>
    </dgm:pt>
    <dgm:pt modelId="{AA8D3A86-9ED3-4B52-B026-E281AB1BB978}" type="pres">
      <dgm:prSet presAssocID="{95D44348-5A54-401C-BE0C-A96A57BCBC4D}" presName="descendantText" presStyleLbl="alignAccFollowNode1" presStyleIdx="8" presStyleCnt="11">
        <dgm:presLayoutVars>
          <dgm:bulletEnabled val="1"/>
        </dgm:presLayoutVars>
      </dgm:prSet>
      <dgm:spPr/>
    </dgm:pt>
    <dgm:pt modelId="{4B214A48-07D8-4538-B458-C66F1E3D85FF}" type="pres">
      <dgm:prSet presAssocID="{FDAAD85F-88A1-4C10-B1C1-D4F4596CD6F1}" presName="sp" presStyleCnt="0"/>
      <dgm:spPr/>
    </dgm:pt>
    <dgm:pt modelId="{0F34325A-EA93-4D25-8B69-336174FEB8DC}" type="pres">
      <dgm:prSet presAssocID="{914F0316-805F-4B9D-B584-0E23C934770A}" presName="linNode" presStyleCnt="0"/>
      <dgm:spPr/>
    </dgm:pt>
    <dgm:pt modelId="{51C5987A-E3BC-4ADB-A690-ECC204FD74A2}" type="pres">
      <dgm:prSet presAssocID="{914F0316-805F-4B9D-B584-0E23C934770A}" presName="parentText" presStyleLbl="node1" presStyleIdx="9" presStyleCnt="11">
        <dgm:presLayoutVars>
          <dgm:chMax val="1"/>
          <dgm:bulletEnabled val="1"/>
        </dgm:presLayoutVars>
      </dgm:prSet>
      <dgm:spPr/>
    </dgm:pt>
    <dgm:pt modelId="{08C6740C-1084-4291-B053-86AFE3516BEB}" type="pres">
      <dgm:prSet presAssocID="{914F0316-805F-4B9D-B584-0E23C934770A}" presName="descendantText" presStyleLbl="alignAccFollowNode1" presStyleIdx="9" presStyleCnt="11">
        <dgm:presLayoutVars>
          <dgm:bulletEnabled val="1"/>
        </dgm:presLayoutVars>
      </dgm:prSet>
      <dgm:spPr/>
    </dgm:pt>
    <dgm:pt modelId="{CA5E60DC-E335-4573-A0EE-B8FFAD9F1535}" type="pres">
      <dgm:prSet presAssocID="{445A80CD-B2A2-468A-9B0C-1ABCEE14638E}" presName="sp" presStyleCnt="0"/>
      <dgm:spPr/>
    </dgm:pt>
    <dgm:pt modelId="{85F48781-666C-4DB5-B6A2-90066621D91E}" type="pres">
      <dgm:prSet presAssocID="{55E90205-3A2F-402E-BD5A-7383E060DE50}" presName="linNode" presStyleCnt="0"/>
      <dgm:spPr/>
    </dgm:pt>
    <dgm:pt modelId="{B8B047D3-E858-4EB3-9C55-8DA1B4A2D183}" type="pres">
      <dgm:prSet presAssocID="{55E90205-3A2F-402E-BD5A-7383E060DE50}" presName="parentText" presStyleLbl="node1" presStyleIdx="10" presStyleCnt="11">
        <dgm:presLayoutVars>
          <dgm:chMax val="1"/>
          <dgm:bulletEnabled val="1"/>
        </dgm:presLayoutVars>
      </dgm:prSet>
      <dgm:spPr/>
    </dgm:pt>
    <dgm:pt modelId="{84E3AAC9-1204-41D0-826D-D18E3E96B476}" type="pres">
      <dgm:prSet presAssocID="{55E90205-3A2F-402E-BD5A-7383E060DE50}" presName="descendantText" presStyleLbl="alignAccFollowNode1" presStyleIdx="10" presStyleCnt="11">
        <dgm:presLayoutVars>
          <dgm:bulletEnabled val="1"/>
        </dgm:presLayoutVars>
      </dgm:prSet>
      <dgm:spPr/>
    </dgm:pt>
  </dgm:ptLst>
  <dgm:cxnLst>
    <dgm:cxn modelId="{DBE61707-AF48-40A1-8907-B3D69CCA9F89}" srcId="{8012ECE9-C107-409C-8928-4C47732FCD73}" destId="{775FBE52-E60A-4A43-B6B1-DD5505DBB321}" srcOrd="1" destOrd="0" parTransId="{8F2AEBE1-8836-4A6A-A6DE-FC6ED13B9099}" sibTransId="{D24A6294-CD7D-49DD-9AB2-F6DD1ACB2EEE}"/>
    <dgm:cxn modelId="{86E9460C-E502-446B-B784-86F7DA44E4FF}" type="presOf" srcId="{06249295-27AC-4930-B75C-C0B9C77B1443}" destId="{6EE25E62-F0D5-479E-8DA4-459DCFB097A4}" srcOrd="0" destOrd="0" presId="urn:microsoft.com/office/officeart/2005/8/layout/vList5"/>
    <dgm:cxn modelId="{0841A70C-D4CE-47D3-8C68-DF7598D7002E}" srcId="{EDF5E7ED-D96F-4BCA-B857-317BC7920A2D}" destId="{8012ECE9-C107-409C-8928-4C47732FCD73}" srcOrd="4" destOrd="0" parTransId="{FF368520-40EE-4988-8D27-C21C92E2D471}" sibTransId="{96DC7DFD-F095-472D-A16D-E9AE43418A22}"/>
    <dgm:cxn modelId="{382E8C0D-6E47-4D5F-A30D-EC1F5E2EAAF8}" type="presOf" srcId="{108DDFAD-9FB5-4647-95C5-851EF2CE1902}" destId="{A3239310-5294-4C39-A099-10853AE906B3}" srcOrd="0" destOrd="1" presId="urn:microsoft.com/office/officeart/2005/8/layout/vList5"/>
    <dgm:cxn modelId="{35A96F14-12AE-4BB9-88B8-14AC8D3EA6F0}" type="presOf" srcId="{E595D346-B42D-4EDF-AA2B-28806BE0E5C4}" destId="{AA8D3A86-9ED3-4B52-B026-E281AB1BB978}" srcOrd="0" destOrd="0" presId="urn:microsoft.com/office/officeart/2005/8/layout/vList5"/>
    <dgm:cxn modelId="{7A3F3A16-533D-465D-9E9A-0F468AC37F8E}" srcId="{EDF5E7ED-D96F-4BCA-B857-317BC7920A2D}" destId="{95D44348-5A54-401C-BE0C-A96A57BCBC4D}" srcOrd="8" destOrd="0" parTransId="{D1EA9421-E815-4AEB-ADBE-E5FF311200B3}" sibTransId="{FDAAD85F-88A1-4C10-B1C1-D4F4596CD6F1}"/>
    <dgm:cxn modelId="{8E726F18-E2B4-445A-B7FD-B2F72FA748E2}" type="presOf" srcId="{3F11CC13-BA08-4A6F-9864-5A20C8A6C0CE}" destId="{08C6740C-1084-4291-B053-86AFE3516BEB}" srcOrd="0" destOrd="1" presId="urn:microsoft.com/office/officeart/2005/8/layout/vList5"/>
    <dgm:cxn modelId="{9BF2171C-1513-4D99-8AFA-A1058A4A3B1F}" type="presOf" srcId="{77A3C622-2CBB-442B-9061-62631B09D786}" destId="{17F0BA0A-A7EC-444A-88D5-B23C7213DAF3}" srcOrd="0" destOrd="0" presId="urn:microsoft.com/office/officeart/2005/8/layout/vList5"/>
    <dgm:cxn modelId="{769A811C-42DC-4879-B09C-3F415DEEE767}" type="presOf" srcId="{6C42B3E3-B5F0-4047-8C65-69BBB47869F9}" destId="{08C6740C-1084-4291-B053-86AFE3516BEB}" srcOrd="0" destOrd="0" presId="urn:microsoft.com/office/officeart/2005/8/layout/vList5"/>
    <dgm:cxn modelId="{E3A1F11F-858D-45F8-A5E5-962DBC80E253}" type="presOf" srcId="{F7F40B7C-D531-4461-8C95-0F5F83A60338}" destId="{381786EF-A438-4794-9480-54C5BDE677AE}" srcOrd="0" destOrd="0" presId="urn:microsoft.com/office/officeart/2005/8/layout/vList5"/>
    <dgm:cxn modelId="{DCA59123-64E7-431C-9767-CDBBDE2636B7}" type="presOf" srcId="{7E830BAC-4BFC-475F-BF34-B769FE2AC1FF}" destId="{6AC27311-D563-434B-8D34-8081734EBCBB}" srcOrd="0" destOrd="0" presId="urn:microsoft.com/office/officeart/2005/8/layout/vList5"/>
    <dgm:cxn modelId="{C63C5724-01A3-463F-B307-0AF2FEAE480E}" type="presOf" srcId="{786F984F-8706-438F-98FD-31F447EF883D}" destId="{FFB69406-AB6F-4EBB-8F02-92B265152A14}" srcOrd="0" destOrd="0" presId="urn:microsoft.com/office/officeart/2005/8/layout/vList5"/>
    <dgm:cxn modelId="{56599F26-B3F0-4A3A-998F-BB4E1D8292C1}" srcId="{44809FD9-C807-4721-97F8-6824DDC917EC}" destId="{46F17FA5-7F3B-4259-BB0D-A5D2D58494E8}" srcOrd="0" destOrd="0" parTransId="{DDE76E5E-142B-4FE7-A42D-CD75C88C6D1C}" sibTransId="{13A39DFF-2565-43BF-9338-8C8987D687D4}"/>
    <dgm:cxn modelId="{3E84D528-1E33-4E1A-A5E2-20E5AD0583C3}" type="presOf" srcId="{914F0316-805F-4B9D-B584-0E23C934770A}" destId="{51C5987A-E3BC-4ADB-A690-ECC204FD74A2}" srcOrd="0" destOrd="0" presId="urn:microsoft.com/office/officeart/2005/8/layout/vList5"/>
    <dgm:cxn modelId="{8CE0DC32-FB0E-43CE-BD3C-BB22E7ADF96F}" srcId="{EAE6BD8D-F2C9-45BB-9735-AA1F26E5222F}" destId="{2813068E-7542-4069-AB72-071783885A6A}" srcOrd="0" destOrd="0" parTransId="{20341BFA-EF35-4AD7-A39A-092535E1935E}" sibTransId="{E1733284-D181-48F0-9ECB-89CC902A8424}"/>
    <dgm:cxn modelId="{924AE232-CA36-472B-B176-00FBCF27C861}" type="presOf" srcId="{E5240609-D7ED-49F7-991F-81324A5C6039}" destId="{A3239310-5294-4C39-A099-10853AE906B3}" srcOrd="0" destOrd="0" presId="urn:microsoft.com/office/officeart/2005/8/layout/vList5"/>
    <dgm:cxn modelId="{3EE46A36-E5BC-41D7-A907-C93A348CABB7}" type="presOf" srcId="{44809FD9-C807-4721-97F8-6824DDC917EC}" destId="{E01C54CB-020E-4A09-85B2-0A7BE8E9DF33}" srcOrd="0" destOrd="0" presId="urn:microsoft.com/office/officeart/2005/8/layout/vList5"/>
    <dgm:cxn modelId="{E3371D38-5A7F-464C-881B-30EC9BB82C68}" srcId="{EDF5E7ED-D96F-4BCA-B857-317BC7920A2D}" destId="{44809FD9-C807-4721-97F8-6824DDC917EC}" srcOrd="0" destOrd="0" parTransId="{224D9D8F-652E-44D6-8C97-BE4380B0BD58}" sibTransId="{E8BE7B1B-08B7-4E0F-9B38-3004953C3C39}"/>
    <dgm:cxn modelId="{2AD72140-F429-4958-B50A-E30E6ACB1AC1}" srcId="{F7F40B7C-D531-4461-8C95-0F5F83A60338}" destId="{108DDFAD-9FB5-4647-95C5-851EF2CE1902}" srcOrd="1" destOrd="0" parTransId="{3667E54C-ED85-4BBF-940D-AE22840C689E}" sibTransId="{2DEE6CB0-861D-4B98-8039-43A409CC2F98}"/>
    <dgm:cxn modelId="{37AE4243-C48D-43BB-938B-49FFB50A41DB}" srcId="{95D44348-5A54-401C-BE0C-A96A57BCBC4D}" destId="{E595D346-B42D-4EDF-AA2B-28806BE0E5C4}" srcOrd="0" destOrd="0" parTransId="{65DDBE7C-D5A7-4787-AD98-D93F3C676FA0}" sibTransId="{62F02138-3CD3-4E7E-9BC0-C19B72FB453E}"/>
    <dgm:cxn modelId="{45B8D548-B115-47A9-90B7-2797503FC1C6}" srcId="{EDF5E7ED-D96F-4BCA-B857-317BC7920A2D}" destId="{2BE84DFE-459D-4ACA-917C-F6C2CFEE720B}" srcOrd="6" destOrd="0" parTransId="{2C069D4D-BF31-44FB-AC09-865BB6527704}" sibTransId="{15E01621-501B-466B-996D-A0B2A3C1376C}"/>
    <dgm:cxn modelId="{3CE4C249-5B30-4436-88B0-8AE0CECD8227}" type="presOf" srcId="{3B5DFEF6-4ACA-4EC2-9893-375F6646159B}" destId="{68842A7A-736D-4FE0-8467-AD1D87876AE4}" srcOrd="0" destOrd="1" presId="urn:microsoft.com/office/officeart/2005/8/layout/vList5"/>
    <dgm:cxn modelId="{2744AF4A-9139-40C6-BF6C-B8E5940B0C23}" srcId="{EDF5E7ED-D96F-4BCA-B857-317BC7920A2D}" destId="{786F984F-8706-438F-98FD-31F447EF883D}" srcOrd="5" destOrd="0" parTransId="{C350A46C-D54A-475E-A09F-F4AD8EC37CD2}" sibTransId="{C72FAAF1-7911-4232-A5A6-90D93865750B}"/>
    <dgm:cxn modelId="{2E2F764B-2E51-4E92-918C-761A478AC733}" type="presOf" srcId="{477A8BA1-AA67-4E9E-B240-F8D805ECEB71}" destId="{17F0BA0A-A7EC-444A-88D5-B23C7213DAF3}" srcOrd="0" destOrd="1" presId="urn:microsoft.com/office/officeart/2005/8/layout/vList5"/>
    <dgm:cxn modelId="{F4BDB94B-0A06-4664-8A9B-284C7CBDA21F}" type="presOf" srcId="{717B1580-493E-4E07-B59A-08D69EE27623}" destId="{6EE25E62-F0D5-479E-8DA4-459DCFB097A4}" srcOrd="0" destOrd="1" presId="urn:microsoft.com/office/officeart/2005/8/layout/vList5"/>
    <dgm:cxn modelId="{3FAAB34C-AFE5-4814-8A77-C3590E5EBE57}" srcId="{EDF5E7ED-D96F-4BCA-B857-317BC7920A2D}" destId="{F7F40B7C-D531-4461-8C95-0F5F83A60338}" srcOrd="7" destOrd="0" parTransId="{94CF0FBF-0F70-4C77-9A9B-4A0C17D8DAE7}" sibTransId="{F9B98F70-8377-459A-B277-17A8B3C4C36F}"/>
    <dgm:cxn modelId="{2AD4E16C-86D4-4F4E-9D42-F8939997DBC7}" type="presOf" srcId="{D9CDB490-4F87-44B0-B7E4-7747071F53C6}" destId="{A09D027D-99E6-4897-AAF5-F61F88F78A3A}" srcOrd="0" destOrd="0" presId="urn:microsoft.com/office/officeart/2005/8/layout/vList5"/>
    <dgm:cxn modelId="{EACAB84F-F17F-4A80-BAA7-B9CC76A7A284}" srcId="{D9CDB490-4F87-44B0-B7E4-7747071F53C6}" destId="{477A8BA1-AA67-4E9E-B240-F8D805ECEB71}" srcOrd="1" destOrd="0" parTransId="{1D9DF36F-2609-4690-9E5B-B89ED1E59576}" sibTransId="{2101DA8E-6AAF-4F14-92DC-51D8A46E439F}"/>
    <dgm:cxn modelId="{5E39CA50-928F-4879-A456-4222D511998F}" type="presOf" srcId="{AA11E581-A0AD-40C4-883B-6DD3E8B0F617}" destId="{84E3AAC9-1204-41D0-826D-D18E3E96B476}" srcOrd="0" destOrd="0" presId="urn:microsoft.com/office/officeart/2005/8/layout/vList5"/>
    <dgm:cxn modelId="{33651152-E5AC-413C-8930-86CEE5FBE428}" type="presOf" srcId="{EEC965CA-C5D4-49DA-817A-F4AECAE97048}" destId="{AA8D3A86-9ED3-4B52-B026-E281AB1BB978}" srcOrd="0" destOrd="1" presId="urn:microsoft.com/office/officeart/2005/8/layout/vList5"/>
    <dgm:cxn modelId="{3638DD57-F4B6-4CAE-B0E6-067AB90CD03B}" type="presOf" srcId="{21C4141B-5301-4CDE-BDD4-4D743205B37D}" destId="{04816B46-AA1D-4F41-8A1C-C725AAA3FB4B}" srcOrd="0" destOrd="0" presId="urn:microsoft.com/office/officeart/2005/8/layout/vList5"/>
    <dgm:cxn modelId="{791A6D59-3718-4E6F-B026-AD5656464120}" type="presOf" srcId="{775FBE52-E60A-4A43-B6B1-DD5505DBB321}" destId="{04816B46-AA1D-4F41-8A1C-C725AAA3FB4B}" srcOrd="0" destOrd="1" presId="urn:microsoft.com/office/officeart/2005/8/layout/vList5"/>
    <dgm:cxn modelId="{8B7D8D79-F256-42C5-9086-0A738660D866}" srcId="{786F984F-8706-438F-98FD-31F447EF883D}" destId="{717B1580-493E-4E07-B59A-08D69EE27623}" srcOrd="1" destOrd="0" parTransId="{DBFC216D-CDC0-462D-8B84-CD15D13C8348}" sibTransId="{305E6047-0BA9-44C3-B402-38D6D1C7A934}"/>
    <dgm:cxn modelId="{BD22965A-1C48-47B0-92F7-F7B6EB46F3A8}" srcId="{EDF5E7ED-D96F-4BCA-B857-317BC7920A2D}" destId="{EAE6BD8D-F2C9-45BB-9735-AA1F26E5222F}" srcOrd="2" destOrd="0" parTransId="{AD734F5E-0EE4-4660-AF98-D0EEA62349DC}" sibTransId="{6D3F58F5-7C05-4B03-8134-224EC7018D2C}"/>
    <dgm:cxn modelId="{3CAA8784-8B71-4C4B-87EF-883A9C0F30C5}" type="presOf" srcId="{6DAAAF54-80C9-47A9-BD85-2EF32C66B367}" destId="{A63D4525-33F7-44BC-9CD3-9D90A7335586}" srcOrd="0" destOrd="0" presId="urn:microsoft.com/office/officeart/2005/8/layout/vList5"/>
    <dgm:cxn modelId="{A67E8988-AAB3-4C3C-9A95-970BF20686CA}" srcId="{EDF5E7ED-D96F-4BCA-B857-317BC7920A2D}" destId="{6DAAAF54-80C9-47A9-BD85-2EF32C66B367}" srcOrd="1" destOrd="0" parTransId="{FDAF5E95-7439-4B81-B65B-80A57E0B9951}" sibTransId="{29713749-CC2B-4F2B-8CA5-18FAE193B251}"/>
    <dgm:cxn modelId="{EBED5E89-6B51-4A2D-B3E1-DA9E1156C651}" srcId="{6DAAAF54-80C9-47A9-BD85-2EF32C66B367}" destId="{7A804CCC-795D-4903-9191-1656EFB52F6D}" srcOrd="0" destOrd="0" parTransId="{23DFE071-C5B3-4ED7-AE42-082A3D886A4B}" sibTransId="{08DB3275-8F4A-4D6E-8380-E534934ED145}"/>
    <dgm:cxn modelId="{C95DB589-C6D2-419F-AD85-76ECD5711F2F}" type="presOf" srcId="{8012ECE9-C107-409C-8928-4C47732FCD73}" destId="{6FAE06D1-072B-492C-8B78-C6BA2B925655}" srcOrd="0" destOrd="0" presId="urn:microsoft.com/office/officeart/2005/8/layout/vList5"/>
    <dgm:cxn modelId="{357A5991-79BA-43E4-B76C-9023749884C3}" srcId="{EAE6BD8D-F2C9-45BB-9735-AA1F26E5222F}" destId="{4430DD8F-5241-4CF2-9408-044E6B0247F7}" srcOrd="1" destOrd="0" parTransId="{3372601A-56F1-4F3D-BE9C-F75A8C67398C}" sibTransId="{40F598DC-6B35-42F4-ACA1-A0C0E64BFC5A}"/>
    <dgm:cxn modelId="{41196B92-691D-4269-8C5C-BE6932AA8F79}" srcId="{EDF5E7ED-D96F-4BCA-B857-317BC7920A2D}" destId="{D9CDB490-4F87-44B0-B7E4-7747071F53C6}" srcOrd="3" destOrd="0" parTransId="{267679B6-7D07-4B5A-BF28-A346EDECCAEA}" sibTransId="{DA696661-9235-4E38-9300-997D4EEC6962}"/>
    <dgm:cxn modelId="{7365A194-67DF-48B3-8B5A-7CBFD2C68B80}" type="presOf" srcId="{7FFC2D87-D4C7-4981-9A3A-F54CD63CD6DB}" destId="{84E3AAC9-1204-41D0-826D-D18E3E96B476}" srcOrd="0" destOrd="1" presId="urn:microsoft.com/office/officeart/2005/8/layout/vList5"/>
    <dgm:cxn modelId="{8BDE2895-4242-4C15-8D33-D210ECE15F45}" type="presOf" srcId="{95D44348-5A54-401C-BE0C-A96A57BCBC4D}" destId="{3FC2CAAF-F813-4E6F-8738-380B43C0B66C}" srcOrd="0" destOrd="0" presId="urn:microsoft.com/office/officeart/2005/8/layout/vList5"/>
    <dgm:cxn modelId="{B0E8EBA7-7EED-4CB1-9D24-CB6098164D49}" srcId="{6DAAAF54-80C9-47A9-BD85-2EF32C66B367}" destId="{D659AA38-7477-4E35-A10E-DAB845F54231}" srcOrd="1" destOrd="0" parTransId="{735949BC-BCD5-4F87-864B-0AAAE0B16EE9}" sibTransId="{9FBCA342-7480-4B4E-B5BA-411DDB161095}"/>
    <dgm:cxn modelId="{97B157AB-F357-41C9-84EA-0C60AFC121AA}" srcId="{914F0316-805F-4B9D-B584-0E23C934770A}" destId="{3F11CC13-BA08-4A6F-9864-5A20C8A6C0CE}" srcOrd="1" destOrd="0" parTransId="{70BDB04F-30DE-404C-927B-E3E2C71C568F}" sibTransId="{0D521B06-C18F-443A-A71C-6137B7214FDC}"/>
    <dgm:cxn modelId="{3AE26EAD-613D-46EF-8CE6-E62123F7D182}" srcId="{EDF5E7ED-D96F-4BCA-B857-317BC7920A2D}" destId="{55E90205-3A2F-402E-BD5A-7383E060DE50}" srcOrd="10" destOrd="0" parTransId="{1C678BAC-9B1C-4A97-B71B-A7998DE09390}" sibTransId="{EB3E1057-DA07-446C-90AE-62A03E981F9C}"/>
    <dgm:cxn modelId="{5FB486AE-B58E-4A97-93D3-22BE03E53630}" type="presOf" srcId="{7957C044-3547-49EF-83C6-64DDF5129962}" destId="{6AC27311-D563-434B-8D34-8081734EBCBB}" srcOrd="0" destOrd="1" presId="urn:microsoft.com/office/officeart/2005/8/layout/vList5"/>
    <dgm:cxn modelId="{203E22B0-1EF7-4887-A6EE-83769666B53D}" type="presOf" srcId="{2BE84DFE-459D-4ACA-917C-F6C2CFEE720B}" destId="{59DB5542-DBAA-4C86-A349-EAC5F2EC48D7}" srcOrd="0" destOrd="0" presId="urn:microsoft.com/office/officeart/2005/8/layout/vList5"/>
    <dgm:cxn modelId="{33F89BB6-82B0-430F-B983-34A667D2F6C5}" type="presOf" srcId="{55E90205-3A2F-402E-BD5A-7383E060DE50}" destId="{B8B047D3-E858-4EB3-9C55-8DA1B4A2D183}" srcOrd="0" destOrd="0" presId="urn:microsoft.com/office/officeart/2005/8/layout/vList5"/>
    <dgm:cxn modelId="{19DB06B9-5251-4E2B-9E3F-F48831F36583}" srcId="{D9CDB490-4F87-44B0-B7E4-7747071F53C6}" destId="{77A3C622-2CBB-442B-9061-62631B09D786}" srcOrd="0" destOrd="0" parTransId="{A86F8722-1DBB-4E21-A353-E26516E8B27C}" sibTransId="{613C05F4-EC51-4E9D-A3AE-BC789465A5D7}"/>
    <dgm:cxn modelId="{042FD2B9-41FA-4F86-B612-6BEE8D84A838}" srcId="{44809FD9-C807-4721-97F8-6824DDC917EC}" destId="{3B5DFEF6-4ACA-4EC2-9893-375F6646159B}" srcOrd="1" destOrd="0" parTransId="{A830B976-CB7E-4F4F-BA86-BBAB60444D3E}" sibTransId="{07098E8A-3A96-4E6D-A935-79F5A3F469E6}"/>
    <dgm:cxn modelId="{E58F94BC-DEC5-4915-8294-6A0F1E1FB416}" srcId="{55E90205-3A2F-402E-BD5A-7383E060DE50}" destId="{7FFC2D87-D4C7-4981-9A3A-F54CD63CD6DB}" srcOrd="1" destOrd="0" parTransId="{5AE97345-7725-4257-B916-377A3A0B5888}" sibTransId="{8A57955C-1665-445D-9AF7-CAC463E58F5E}"/>
    <dgm:cxn modelId="{CABB41C4-96A0-4E5E-BC13-E304C4D20AA4}" type="presOf" srcId="{EAE6BD8D-F2C9-45BB-9735-AA1F26E5222F}" destId="{31EA9E56-2B68-4331-9D94-C5BB8BB584F1}" srcOrd="0" destOrd="0" presId="urn:microsoft.com/office/officeart/2005/8/layout/vList5"/>
    <dgm:cxn modelId="{419F93C5-9407-4797-97C3-65591F3C80FF}" srcId="{95D44348-5A54-401C-BE0C-A96A57BCBC4D}" destId="{EEC965CA-C5D4-49DA-817A-F4AECAE97048}" srcOrd="1" destOrd="0" parTransId="{933448E1-F27D-4E15-8CBB-C1646509C5C5}" sibTransId="{057D641D-2D6F-4C17-9B9E-454865708E53}"/>
    <dgm:cxn modelId="{B8D679CF-2C7F-4F58-A88B-168493086EAA}" srcId="{EDF5E7ED-D96F-4BCA-B857-317BC7920A2D}" destId="{914F0316-805F-4B9D-B584-0E23C934770A}" srcOrd="9" destOrd="0" parTransId="{2E423BBB-025D-4A1F-B4CD-1E1A95AE2820}" sibTransId="{445A80CD-B2A2-468A-9B0C-1ABCEE14638E}"/>
    <dgm:cxn modelId="{981662D0-79EA-4DFF-9892-7E85C7A61FCD}" srcId="{2BE84DFE-459D-4ACA-917C-F6C2CFEE720B}" destId="{7957C044-3547-49EF-83C6-64DDF5129962}" srcOrd="1" destOrd="0" parTransId="{12FD7357-1678-43AA-BA3D-08F83603352A}" sibTransId="{E29E1C70-5AB3-4692-9A03-CA27216FDE25}"/>
    <dgm:cxn modelId="{C703E2D0-4AAB-4A11-A8C7-B62A9AA9D4A5}" srcId="{786F984F-8706-438F-98FD-31F447EF883D}" destId="{06249295-27AC-4930-B75C-C0B9C77B1443}" srcOrd="0" destOrd="0" parTransId="{8FAB7EE2-BDE5-4D37-9E81-F7F7CBE557DB}" sibTransId="{DC6A8158-EC3C-4904-87D8-4E0115CB4BEA}"/>
    <dgm:cxn modelId="{95B0C1D2-BC69-4284-B054-6D70BBC57383}" srcId="{55E90205-3A2F-402E-BD5A-7383E060DE50}" destId="{AA11E581-A0AD-40C4-883B-6DD3E8B0F617}" srcOrd="0" destOrd="0" parTransId="{1C32D57A-AFE7-475D-BABA-10283A80B34E}" sibTransId="{83E43E96-385A-4B6E-A041-850E86112CD5}"/>
    <dgm:cxn modelId="{413A4DD3-8DFD-4F35-96F4-9491B5AA6FE6}" srcId="{914F0316-805F-4B9D-B584-0E23C934770A}" destId="{6C42B3E3-B5F0-4047-8C65-69BBB47869F9}" srcOrd="0" destOrd="0" parTransId="{E7CC4D83-210B-4B43-8284-9340D9CE3F3A}" sibTransId="{46582551-C6AA-457A-A516-669AD51C845A}"/>
    <dgm:cxn modelId="{B889F8DE-0827-4704-88D8-AB039E143649}" type="presOf" srcId="{D659AA38-7477-4E35-A10E-DAB845F54231}" destId="{BFD427D7-0209-4631-BD8B-1669FDE27B87}" srcOrd="0" destOrd="1" presId="urn:microsoft.com/office/officeart/2005/8/layout/vList5"/>
    <dgm:cxn modelId="{23AF16E1-F18B-45FB-88E5-20DBEA78F83D}" type="presOf" srcId="{EDF5E7ED-D96F-4BCA-B857-317BC7920A2D}" destId="{3FA17862-57FB-4C1F-A42D-D3BD684792CD}" srcOrd="0" destOrd="0" presId="urn:microsoft.com/office/officeart/2005/8/layout/vList5"/>
    <dgm:cxn modelId="{1F8C99E8-61A8-421E-B17B-B301FC5D71BF}" srcId="{8012ECE9-C107-409C-8928-4C47732FCD73}" destId="{21C4141B-5301-4CDE-BDD4-4D743205B37D}" srcOrd="0" destOrd="0" parTransId="{C600FABE-FC75-4FA2-9BE6-4674DD658912}" sibTransId="{08F1B679-A36C-4CE6-8AC0-D5551780B120}"/>
    <dgm:cxn modelId="{3C1F12EA-126A-42D9-AFCA-4A3A915B4C25}" type="presOf" srcId="{4430DD8F-5241-4CF2-9408-044E6B0247F7}" destId="{3C66B269-2134-437A-BCDB-DB426280284C}" srcOrd="0" destOrd="1" presId="urn:microsoft.com/office/officeart/2005/8/layout/vList5"/>
    <dgm:cxn modelId="{6A0B7DEE-F6A4-4484-B090-36528BE89F1F}" type="presOf" srcId="{2813068E-7542-4069-AB72-071783885A6A}" destId="{3C66B269-2134-437A-BCDB-DB426280284C}" srcOrd="0" destOrd="0" presId="urn:microsoft.com/office/officeart/2005/8/layout/vList5"/>
    <dgm:cxn modelId="{7E0D7CF2-3780-420D-85E8-3ACD48F9942B}" srcId="{2BE84DFE-459D-4ACA-917C-F6C2CFEE720B}" destId="{7E830BAC-4BFC-475F-BF34-B769FE2AC1FF}" srcOrd="0" destOrd="0" parTransId="{7E7DD3F2-1443-46D5-B897-1021903CBDB2}" sibTransId="{AEFB81DE-6935-425C-B847-E78685767492}"/>
    <dgm:cxn modelId="{C9BB6DF6-E488-44C0-A17D-FA7D9E63AA4A}" type="presOf" srcId="{7A804CCC-795D-4903-9191-1656EFB52F6D}" destId="{BFD427D7-0209-4631-BD8B-1669FDE27B87}" srcOrd="0" destOrd="0" presId="urn:microsoft.com/office/officeart/2005/8/layout/vList5"/>
    <dgm:cxn modelId="{175F29F7-F91B-408D-A709-FF1EBA3BC321}" type="presOf" srcId="{46F17FA5-7F3B-4259-BB0D-A5D2D58494E8}" destId="{68842A7A-736D-4FE0-8467-AD1D87876AE4}" srcOrd="0" destOrd="0" presId="urn:microsoft.com/office/officeart/2005/8/layout/vList5"/>
    <dgm:cxn modelId="{8F15B5FA-3CAB-4EE6-B192-B6268A6EA227}" srcId="{F7F40B7C-D531-4461-8C95-0F5F83A60338}" destId="{E5240609-D7ED-49F7-991F-81324A5C6039}" srcOrd="0" destOrd="0" parTransId="{CCE86925-EF77-4709-BB04-A4CA70B9C702}" sibTransId="{9669721E-F26E-4882-8564-D62143B90E89}"/>
    <dgm:cxn modelId="{E5AA20AB-6276-484F-81A9-8DE4EC3073FE}" type="presParOf" srcId="{3FA17862-57FB-4C1F-A42D-D3BD684792CD}" destId="{EFD555A7-C58D-4D54-AB43-191D1B17DA43}" srcOrd="0" destOrd="0" presId="urn:microsoft.com/office/officeart/2005/8/layout/vList5"/>
    <dgm:cxn modelId="{B610A358-C21A-4A80-939A-E922FB672033}" type="presParOf" srcId="{EFD555A7-C58D-4D54-AB43-191D1B17DA43}" destId="{E01C54CB-020E-4A09-85B2-0A7BE8E9DF33}" srcOrd="0" destOrd="0" presId="urn:microsoft.com/office/officeart/2005/8/layout/vList5"/>
    <dgm:cxn modelId="{386E6F3A-0C28-4A51-B282-2340F63EC98C}" type="presParOf" srcId="{EFD555A7-C58D-4D54-AB43-191D1B17DA43}" destId="{68842A7A-736D-4FE0-8467-AD1D87876AE4}" srcOrd="1" destOrd="0" presId="urn:microsoft.com/office/officeart/2005/8/layout/vList5"/>
    <dgm:cxn modelId="{867157CB-72D2-4D8B-8D5A-94087A2A4EB0}" type="presParOf" srcId="{3FA17862-57FB-4C1F-A42D-D3BD684792CD}" destId="{0968D524-7947-4863-B7E7-A22A7CF2A998}" srcOrd="1" destOrd="0" presId="urn:microsoft.com/office/officeart/2005/8/layout/vList5"/>
    <dgm:cxn modelId="{0CE4A5F2-15A2-40B2-B663-CA3EE6BEEA67}" type="presParOf" srcId="{3FA17862-57FB-4C1F-A42D-D3BD684792CD}" destId="{FDE0AD2C-12C5-4938-8841-9B3C5C246FA2}" srcOrd="2" destOrd="0" presId="urn:microsoft.com/office/officeart/2005/8/layout/vList5"/>
    <dgm:cxn modelId="{96A9FC8F-682E-49AB-BEE7-984FF28A6681}" type="presParOf" srcId="{FDE0AD2C-12C5-4938-8841-9B3C5C246FA2}" destId="{A63D4525-33F7-44BC-9CD3-9D90A7335586}" srcOrd="0" destOrd="0" presId="urn:microsoft.com/office/officeart/2005/8/layout/vList5"/>
    <dgm:cxn modelId="{8E70FD77-58F5-4F0A-A9CE-AE9D8B5D46B7}" type="presParOf" srcId="{FDE0AD2C-12C5-4938-8841-9B3C5C246FA2}" destId="{BFD427D7-0209-4631-BD8B-1669FDE27B87}" srcOrd="1" destOrd="0" presId="urn:microsoft.com/office/officeart/2005/8/layout/vList5"/>
    <dgm:cxn modelId="{A38F401B-7646-46B3-84A5-D717B060C4F3}" type="presParOf" srcId="{3FA17862-57FB-4C1F-A42D-D3BD684792CD}" destId="{FDED1172-FB7F-4722-B5D8-FB66AE666357}" srcOrd="3" destOrd="0" presId="urn:microsoft.com/office/officeart/2005/8/layout/vList5"/>
    <dgm:cxn modelId="{CB90335C-E55B-49A0-B151-BCB5E8E30E58}" type="presParOf" srcId="{3FA17862-57FB-4C1F-A42D-D3BD684792CD}" destId="{DB04D7CA-4C70-4345-BD97-E5F3219F7708}" srcOrd="4" destOrd="0" presId="urn:microsoft.com/office/officeart/2005/8/layout/vList5"/>
    <dgm:cxn modelId="{64646BD0-866D-4A68-90DB-0C33E78BDCE3}" type="presParOf" srcId="{DB04D7CA-4C70-4345-BD97-E5F3219F7708}" destId="{31EA9E56-2B68-4331-9D94-C5BB8BB584F1}" srcOrd="0" destOrd="0" presId="urn:microsoft.com/office/officeart/2005/8/layout/vList5"/>
    <dgm:cxn modelId="{5626A147-2F36-4274-A883-98070313A383}" type="presParOf" srcId="{DB04D7CA-4C70-4345-BD97-E5F3219F7708}" destId="{3C66B269-2134-437A-BCDB-DB426280284C}" srcOrd="1" destOrd="0" presId="urn:microsoft.com/office/officeart/2005/8/layout/vList5"/>
    <dgm:cxn modelId="{48B66BCC-35D0-4AC1-9525-6FACE118F1E1}" type="presParOf" srcId="{3FA17862-57FB-4C1F-A42D-D3BD684792CD}" destId="{B5E594B8-44AD-44F9-B63F-7482D60CCDD4}" srcOrd="5" destOrd="0" presId="urn:microsoft.com/office/officeart/2005/8/layout/vList5"/>
    <dgm:cxn modelId="{62E8EFBC-06AA-4E27-B3B8-701F262AD2FA}" type="presParOf" srcId="{3FA17862-57FB-4C1F-A42D-D3BD684792CD}" destId="{2F38C214-BEEC-4B65-8EAD-3C16116E71B0}" srcOrd="6" destOrd="0" presId="urn:microsoft.com/office/officeart/2005/8/layout/vList5"/>
    <dgm:cxn modelId="{363012C2-D7B9-438F-8A6E-FB0ECBD1AECB}" type="presParOf" srcId="{2F38C214-BEEC-4B65-8EAD-3C16116E71B0}" destId="{A09D027D-99E6-4897-AAF5-F61F88F78A3A}" srcOrd="0" destOrd="0" presId="urn:microsoft.com/office/officeart/2005/8/layout/vList5"/>
    <dgm:cxn modelId="{411DC777-7A65-45B4-862F-0D36F5A7584A}" type="presParOf" srcId="{2F38C214-BEEC-4B65-8EAD-3C16116E71B0}" destId="{17F0BA0A-A7EC-444A-88D5-B23C7213DAF3}" srcOrd="1" destOrd="0" presId="urn:microsoft.com/office/officeart/2005/8/layout/vList5"/>
    <dgm:cxn modelId="{918DB8D6-F647-436F-8E1E-AE60D6F6F4D1}" type="presParOf" srcId="{3FA17862-57FB-4C1F-A42D-D3BD684792CD}" destId="{8AB7E013-DDDC-4C0E-8843-FEDBDC550CC6}" srcOrd="7" destOrd="0" presId="urn:microsoft.com/office/officeart/2005/8/layout/vList5"/>
    <dgm:cxn modelId="{9FA901F0-EB61-421F-99E4-6E5E7D40ABCE}" type="presParOf" srcId="{3FA17862-57FB-4C1F-A42D-D3BD684792CD}" destId="{D102030A-9118-41CA-9B1D-CE918486606E}" srcOrd="8" destOrd="0" presId="urn:microsoft.com/office/officeart/2005/8/layout/vList5"/>
    <dgm:cxn modelId="{318104DB-0B4D-4BFC-9A37-D39C2B209AFD}" type="presParOf" srcId="{D102030A-9118-41CA-9B1D-CE918486606E}" destId="{6FAE06D1-072B-492C-8B78-C6BA2B925655}" srcOrd="0" destOrd="0" presId="urn:microsoft.com/office/officeart/2005/8/layout/vList5"/>
    <dgm:cxn modelId="{8E1D0450-1DB3-424A-A52E-BF63AA78506B}" type="presParOf" srcId="{D102030A-9118-41CA-9B1D-CE918486606E}" destId="{04816B46-AA1D-4F41-8A1C-C725AAA3FB4B}" srcOrd="1" destOrd="0" presId="urn:microsoft.com/office/officeart/2005/8/layout/vList5"/>
    <dgm:cxn modelId="{4993EB93-9D6F-443F-A531-12AF8257E8F5}" type="presParOf" srcId="{3FA17862-57FB-4C1F-A42D-D3BD684792CD}" destId="{0C43B77D-6115-416D-861D-9D874D617E1E}" srcOrd="9" destOrd="0" presId="urn:microsoft.com/office/officeart/2005/8/layout/vList5"/>
    <dgm:cxn modelId="{2AC17916-B729-421E-A3A4-FDCF04A3643F}" type="presParOf" srcId="{3FA17862-57FB-4C1F-A42D-D3BD684792CD}" destId="{56F5C6B0-5D78-42C4-A795-49E4DB57ED7D}" srcOrd="10" destOrd="0" presId="urn:microsoft.com/office/officeart/2005/8/layout/vList5"/>
    <dgm:cxn modelId="{09DABA44-AB61-406C-9714-8D1FE4DDC4D2}" type="presParOf" srcId="{56F5C6B0-5D78-42C4-A795-49E4DB57ED7D}" destId="{FFB69406-AB6F-4EBB-8F02-92B265152A14}" srcOrd="0" destOrd="0" presId="urn:microsoft.com/office/officeart/2005/8/layout/vList5"/>
    <dgm:cxn modelId="{4F742AE9-AF8A-450A-98DF-B6D915FE004C}" type="presParOf" srcId="{56F5C6B0-5D78-42C4-A795-49E4DB57ED7D}" destId="{6EE25E62-F0D5-479E-8DA4-459DCFB097A4}" srcOrd="1" destOrd="0" presId="urn:microsoft.com/office/officeart/2005/8/layout/vList5"/>
    <dgm:cxn modelId="{2A723109-4F9E-47ED-83CE-7A7726D15B3E}" type="presParOf" srcId="{3FA17862-57FB-4C1F-A42D-D3BD684792CD}" destId="{8E728434-19A7-4E27-80BD-C71576555C57}" srcOrd="11" destOrd="0" presId="urn:microsoft.com/office/officeart/2005/8/layout/vList5"/>
    <dgm:cxn modelId="{AA199C07-48C1-42DA-9FF7-214EF167B7CF}" type="presParOf" srcId="{3FA17862-57FB-4C1F-A42D-D3BD684792CD}" destId="{0699E183-CA54-459F-846F-BA6F60DF8D05}" srcOrd="12" destOrd="0" presId="urn:microsoft.com/office/officeart/2005/8/layout/vList5"/>
    <dgm:cxn modelId="{3D55433D-DACE-4EC9-B32F-7BB397F50E9E}" type="presParOf" srcId="{0699E183-CA54-459F-846F-BA6F60DF8D05}" destId="{59DB5542-DBAA-4C86-A349-EAC5F2EC48D7}" srcOrd="0" destOrd="0" presId="urn:microsoft.com/office/officeart/2005/8/layout/vList5"/>
    <dgm:cxn modelId="{346CAD2C-FD65-4D07-BBB3-4DBB1BD5932B}" type="presParOf" srcId="{0699E183-CA54-459F-846F-BA6F60DF8D05}" destId="{6AC27311-D563-434B-8D34-8081734EBCBB}" srcOrd="1" destOrd="0" presId="urn:microsoft.com/office/officeart/2005/8/layout/vList5"/>
    <dgm:cxn modelId="{8F2B8C73-0F81-46B1-8C62-C278E279DF5E}" type="presParOf" srcId="{3FA17862-57FB-4C1F-A42D-D3BD684792CD}" destId="{51E9C8BB-7EBE-409D-AF46-1181209F107E}" srcOrd="13" destOrd="0" presId="urn:microsoft.com/office/officeart/2005/8/layout/vList5"/>
    <dgm:cxn modelId="{6C8AD27C-14A4-43B9-B48D-906AFDC6BAA7}" type="presParOf" srcId="{3FA17862-57FB-4C1F-A42D-D3BD684792CD}" destId="{5E060C1E-1698-4756-9CC0-E1EB2B5F8E1F}" srcOrd="14" destOrd="0" presId="urn:microsoft.com/office/officeart/2005/8/layout/vList5"/>
    <dgm:cxn modelId="{5E3129E5-2873-40E3-83BD-BD2E078B18DD}" type="presParOf" srcId="{5E060C1E-1698-4756-9CC0-E1EB2B5F8E1F}" destId="{381786EF-A438-4794-9480-54C5BDE677AE}" srcOrd="0" destOrd="0" presId="urn:microsoft.com/office/officeart/2005/8/layout/vList5"/>
    <dgm:cxn modelId="{0E1B15E0-CA90-49C4-BEA3-7B9688952C61}" type="presParOf" srcId="{5E060C1E-1698-4756-9CC0-E1EB2B5F8E1F}" destId="{A3239310-5294-4C39-A099-10853AE906B3}" srcOrd="1" destOrd="0" presId="urn:microsoft.com/office/officeart/2005/8/layout/vList5"/>
    <dgm:cxn modelId="{BB17A2A0-2E0A-48FA-8A85-33F3395BC5CF}" type="presParOf" srcId="{3FA17862-57FB-4C1F-A42D-D3BD684792CD}" destId="{0B0FA7C1-5830-4CB9-A8D4-2EB78E3D7840}" srcOrd="15" destOrd="0" presId="urn:microsoft.com/office/officeart/2005/8/layout/vList5"/>
    <dgm:cxn modelId="{647E6930-0916-4D5D-B93D-9503B9D0BD78}" type="presParOf" srcId="{3FA17862-57FB-4C1F-A42D-D3BD684792CD}" destId="{A72503D3-242A-42AC-804A-963B9842AF24}" srcOrd="16" destOrd="0" presId="urn:microsoft.com/office/officeart/2005/8/layout/vList5"/>
    <dgm:cxn modelId="{28BA73BA-61C6-4DF1-A798-1F635CA7198E}" type="presParOf" srcId="{A72503D3-242A-42AC-804A-963B9842AF24}" destId="{3FC2CAAF-F813-4E6F-8738-380B43C0B66C}" srcOrd="0" destOrd="0" presId="urn:microsoft.com/office/officeart/2005/8/layout/vList5"/>
    <dgm:cxn modelId="{8BBCCDAB-984D-41DE-91D4-A36F510D843F}" type="presParOf" srcId="{A72503D3-242A-42AC-804A-963B9842AF24}" destId="{AA8D3A86-9ED3-4B52-B026-E281AB1BB978}" srcOrd="1" destOrd="0" presId="urn:microsoft.com/office/officeart/2005/8/layout/vList5"/>
    <dgm:cxn modelId="{E40F24A6-9223-4555-B27F-2828B75C07A6}" type="presParOf" srcId="{3FA17862-57FB-4C1F-A42D-D3BD684792CD}" destId="{4B214A48-07D8-4538-B458-C66F1E3D85FF}" srcOrd="17" destOrd="0" presId="urn:microsoft.com/office/officeart/2005/8/layout/vList5"/>
    <dgm:cxn modelId="{DA658BCE-4BDA-4863-AC81-C1CED7CDA48B}" type="presParOf" srcId="{3FA17862-57FB-4C1F-A42D-D3BD684792CD}" destId="{0F34325A-EA93-4D25-8B69-336174FEB8DC}" srcOrd="18" destOrd="0" presId="urn:microsoft.com/office/officeart/2005/8/layout/vList5"/>
    <dgm:cxn modelId="{7A4D0057-3E9A-491F-80D7-65C876A7E90F}" type="presParOf" srcId="{0F34325A-EA93-4D25-8B69-336174FEB8DC}" destId="{51C5987A-E3BC-4ADB-A690-ECC204FD74A2}" srcOrd="0" destOrd="0" presId="urn:microsoft.com/office/officeart/2005/8/layout/vList5"/>
    <dgm:cxn modelId="{96CB2AF8-FE08-4EC7-B34C-65546DF2B53E}" type="presParOf" srcId="{0F34325A-EA93-4D25-8B69-336174FEB8DC}" destId="{08C6740C-1084-4291-B053-86AFE3516BEB}" srcOrd="1" destOrd="0" presId="urn:microsoft.com/office/officeart/2005/8/layout/vList5"/>
    <dgm:cxn modelId="{D00991FC-9222-45A6-A636-07B9CE8F7672}" type="presParOf" srcId="{3FA17862-57FB-4C1F-A42D-D3BD684792CD}" destId="{CA5E60DC-E335-4573-A0EE-B8FFAD9F1535}" srcOrd="19" destOrd="0" presId="urn:microsoft.com/office/officeart/2005/8/layout/vList5"/>
    <dgm:cxn modelId="{363A4DBB-05A6-4A15-9C9A-97C0B2D2192F}" type="presParOf" srcId="{3FA17862-57FB-4C1F-A42D-D3BD684792CD}" destId="{85F48781-666C-4DB5-B6A2-90066621D91E}" srcOrd="20" destOrd="0" presId="urn:microsoft.com/office/officeart/2005/8/layout/vList5"/>
    <dgm:cxn modelId="{E9D55238-9E8D-44F7-90C9-E5045FAC1E13}" type="presParOf" srcId="{85F48781-666C-4DB5-B6A2-90066621D91E}" destId="{B8B047D3-E858-4EB3-9C55-8DA1B4A2D183}" srcOrd="0" destOrd="0" presId="urn:microsoft.com/office/officeart/2005/8/layout/vList5"/>
    <dgm:cxn modelId="{FA92CB3A-C7D2-41AB-9DFA-522AE66F352B}" type="presParOf" srcId="{85F48781-666C-4DB5-B6A2-90066621D91E}" destId="{84E3AAC9-1204-41D0-826D-D18E3E96B476}"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8278F3-2899-4F9F-8E77-B9DDF17DF367}" type="doc">
      <dgm:prSet loTypeId="urn:microsoft.com/office/officeart/2005/8/layout/balance1" loCatId="relationship" qsTypeId="urn:microsoft.com/office/officeart/2005/8/quickstyle/simple1" qsCatId="simple" csTypeId="urn:microsoft.com/office/officeart/2005/8/colors/accent6_4" csCatId="accent6" phldr="1"/>
      <dgm:spPr/>
      <dgm:t>
        <a:bodyPr/>
        <a:lstStyle/>
        <a:p>
          <a:endParaRPr lang="es-AR"/>
        </a:p>
      </dgm:t>
    </dgm:pt>
    <dgm:pt modelId="{4F225095-2076-4F98-AE6A-10D11DE6ECE1}">
      <dgm:prSet phldrT="[Texto]"/>
      <dgm:spPr/>
      <dgm:t>
        <a:bodyPr/>
        <a:lstStyle/>
        <a:p>
          <a:r>
            <a:rPr lang="es-AR" dirty="0"/>
            <a:t>Construcción artesanal</a:t>
          </a:r>
        </a:p>
      </dgm:t>
    </dgm:pt>
    <dgm:pt modelId="{5DA00BAC-8014-4A1F-93AB-6A140C045D0D}" type="parTrans" cxnId="{5B6B7292-0406-4331-9986-E8153304E3C4}">
      <dgm:prSet/>
      <dgm:spPr/>
      <dgm:t>
        <a:bodyPr/>
        <a:lstStyle/>
        <a:p>
          <a:endParaRPr lang="es-AR"/>
        </a:p>
      </dgm:t>
    </dgm:pt>
    <dgm:pt modelId="{94452FFB-6119-4238-BA6B-6904E5541067}" type="sibTrans" cxnId="{5B6B7292-0406-4331-9986-E8153304E3C4}">
      <dgm:prSet/>
      <dgm:spPr/>
      <dgm:t>
        <a:bodyPr/>
        <a:lstStyle/>
        <a:p>
          <a:endParaRPr lang="es-AR"/>
        </a:p>
      </dgm:t>
    </dgm:pt>
    <dgm:pt modelId="{DCDC5933-8876-4C0F-9B3B-D2D94961B7E3}">
      <dgm:prSet phldrT="[Texto]"/>
      <dgm:spPr/>
      <dgm:t>
        <a:bodyPr/>
        <a:lstStyle/>
        <a:p>
          <a:r>
            <a:rPr lang="es-AR" dirty="0"/>
            <a:t>Burocracia extrema</a:t>
          </a:r>
        </a:p>
      </dgm:t>
    </dgm:pt>
    <dgm:pt modelId="{39BB69B7-233D-4ACB-A0E7-5EB4ADD247AA}" type="parTrans" cxnId="{1CF041F7-CAD0-40F7-A461-C7E8C78A9D30}">
      <dgm:prSet/>
      <dgm:spPr/>
      <dgm:t>
        <a:bodyPr/>
        <a:lstStyle/>
        <a:p>
          <a:endParaRPr lang="es-AR"/>
        </a:p>
      </dgm:t>
    </dgm:pt>
    <dgm:pt modelId="{FA1F105F-0097-4F57-BEF6-470039920E68}" type="sibTrans" cxnId="{1CF041F7-CAD0-40F7-A461-C7E8C78A9D30}">
      <dgm:prSet/>
      <dgm:spPr/>
      <dgm:t>
        <a:bodyPr/>
        <a:lstStyle/>
        <a:p>
          <a:endParaRPr lang="es-AR"/>
        </a:p>
      </dgm:t>
    </dgm:pt>
    <dgm:pt modelId="{3B91BAB1-52B6-4F85-B614-971A7A50E13B}">
      <dgm:prSet phldrT="[Texto]"/>
      <dgm:spPr/>
      <dgm:t>
        <a:bodyPr/>
        <a:lstStyle/>
        <a:p>
          <a:r>
            <a:rPr lang="es-AR" dirty="0"/>
            <a:t>Sin procesos de construcción de software</a:t>
          </a:r>
        </a:p>
      </dgm:t>
    </dgm:pt>
    <dgm:pt modelId="{37281BAD-0F6D-480F-9C9B-C24E5CA37032}" type="sibTrans" cxnId="{3A4AF15E-F513-4AF2-9A3C-AC0A88969754}">
      <dgm:prSet/>
      <dgm:spPr/>
      <dgm:t>
        <a:bodyPr/>
        <a:lstStyle/>
        <a:p>
          <a:endParaRPr lang="es-AR"/>
        </a:p>
      </dgm:t>
    </dgm:pt>
    <dgm:pt modelId="{D14F7CE4-1E4C-469C-8D75-4F255630ED3D}" type="parTrans" cxnId="{3A4AF15E-F513-4AF2-9A3C-AC0A88969754}">
      <dgm:prSet/>
      <dgm:spPr/>
      <dgm:t>
        <a:bodyPr/>
        <a:lstStyle/>
        <a:p>
          <a:endParaRPr lang="es-AR"/>
        </a:p>
      </dgm:t>
    </dgm:pt>
    <dgm:pt modelId="{265CAF61-EC84-4265-AC5E-F1DD0A82443E}">
      <dgm:prSet phldrT="[Texto]"/>
      <dgm:spPr/>
      <dgm:t>
        <a:bodyPr/>
        <a:lstStyle/>
        <a:p>
          <a:r>
            <a:rPr lang="es-AR" dirty="0"/>
            <a:t>Basado </a:t>
          </a:r>
          <a:r>
            <a:rPr lang="es-AR"/>
            <a:t>sólo en las capacidades individuales</a:t>
          </a:r>
          <a:endParaRPr lang="es-AR" dirty="0"/>
        </a:p>
      </dgm:t>
    </dgm:pt>
    <dgm:pt modelId="{57498833-49E4-467C-8C5D-341022091F30}" type="sibTrans" cxnId="{A8753BE1-418F-4AD4-985E-AF7CDA3F27FB}">
      <dgm:prSet/>
      <dgm:spPr/>
      <dgm:t>
        <a:bodyPr/>
        <a:lstStyle/>
        <a:p>
          <a:endParaRPr lang="es-AR"/>
        </a:p>
      </dgm:t>
    </dgm:pt>
    <dgm:pt modelId="{2AA851E7-BC56-459A-A6FE-056342B40B1B}" type="parTrans" cxnId="{A8753BE1-418F-4AD4-985E-AF7CDA3F27FB}">
      <dgm:prSet/>
      <dgm:spPr/>
      <dgm:t>
        <a:bodyPr/>
        <a:lstStyle/>
        <a:p>
          <a:endParaRPr lang="es-AR"/>
        </a:p>
      </dgm:t>
    </dgm:pt>
    <dgm:pt modelId="{11947563-FA47-45D1-85AD-5BBA1D7C679C}">
      <dgm:prSet phldrT="[Texto]"/>
      <dgm:spPr/>
      <dgm:t>
        <a:bodyPr/>
        <a:lstStyle/>
        <a:p>
          <a:r>
            <a:rPr lang="es-AR" dirty="0" err="1"/>
            <a:t>Damasiadas</a:t>
          </a:r>
          <a:r>
            <a:rPr lang="es-AR" dirty="0"/>
            <a:t> </a:t>
          </a:r>
          <a:r>
            <a:rPr lang="es-AR" dirty="0" err="1"/>
            <a:t>acividades</a:t>
          </a:r>
          <a:r>
            <a:rPr lang="es-AR" dirty="0"/>
            <a:t> de validación</a:t>
          </a:r>
        </a:p>
      </dgm:t>
    </dgm:pt>
    <dgm:pt modelId="{AC6DA710-8C88-4A7E-B323-DA35EA9A5F23}" type="sibTrans" cxnId="{95F4DCA6-B9B5-4B3B-AF54-D59CDD0A666F}">
      <dgm:prSet/>
      <dgm:spPr/>
      <dgm:t>
        <a:bodyPr/>
        <a:lstStyle/>
        <a:p>
          <a:endParaRPr lang="es-AR"/>
        </a:p>
      </dgm:t>
    </dgm:pt>
    <dgm:pt modelId="{8B24D9EA-B597-4D9F-89BB-79F4E7DB6AE7}" type="parTrans" cxnId="{95F4DCA6-B9B5-4B3B-AF54-D59CDD0A666F}">
      <dgm:prSet/>
      <dgm:spPr/>
      <dgm:t>
        <a:bodyPr/>
        <a:lstStyle/>
        <a:p>
          <a:endParaRPr lang="es-AR"/>
        </a:p>
      </dgm:t>
    </dgm:pt>
    <dgm:pt modelId="{2694243D-E0D4-4698-821E-C0324D084234}">
      <dgm:prSet phldrT="[Texto]"/>
      <dgm:spPr/>
      <dgm:t>
        <a:bodyPr/>
        <a:lstStyle/>
        <a:p>
          <a:r>
            <a:rPr lang="es-AR" dirty="0"/>
            <a:t>Procesos demasiado rígidos</a:t>
          </a:r>
        </a:p>
      </dgm:t>
    </dgm:pt>
    <dgm:pt modelId="{1DF6CCEF-5E63-4A32-9F6E-AA9247BD30BC}" type="sibTrans" cxnId="{758DE990-4CE2-43A6-94B4-67169B07CE8D}">
      <dgm:prSet/>
      <dgm:spPr/>
      <dgm:t>
        <a:bodyPr/>
        <a:lstStyle/>
        <a:p>
          <a:endParaRPr lang="es-AR"/>
        </a:p>
      </dgm:t>
    </dgm:pt>
    <dgm:pt modelId="{7AD802AA-DE64-4988-995C-52512679D4CF}" type="parTrans" cxnId="{758DE990-4CE2-43A6-94B4-67169B07CE8D}">
      <dgm:prSet/>
      <dgm:spPr/>
      <dgm:t>
        <a:bodyPr/>
        <a:lstStyle/>
        <a:p>
          <a:endParaRPr lang="es-AR"/>
        </a:p>
      </dgm:t>
    </dgm:pt>
    <dgm:pt modelId="{5930EAF5-380C-4C68-886A-18B9438218B0}">
      <dgm:prSet phldrT="[Texto]"/>
      <dgm:spPr/>
      <dgm:t>
        <a:bodyPr/>
        <a:lstStyle/>
        <a:p>
          <a:r>
            <a:rPr lang="es-AR" dirty="0"/>
            <a:t>Infinidad de roles</a:t>
          </a:r>
        </a:p>
      </dgm:t>
    </dgm:pt>
    <dgm:pt modelId="{E8839E21-0FEB-4E57-A0E9-DE3D7CC67294}" type="sibTrans" cxnId="{27F2A58C-A78E-4859-A4CE-166A731EC160}">
      <dgm:prSet/>
      <dgm:spPr/>
      <dgm:t>
        <a:bodyPr/>
        <a:lstStyle/>
        <a:p>
          <a:endParaRPr lang="es-AR"/>
        </a:p>
      </dgm:t>
    </dgm:pt>
    <dgm:pt modelId="{8BDC732D-16E2-4924-B41E-D6A4C3A56E07}" type="parTrans" cxnId="{27F2A58C-A78E-4859-A4CE-166A731EC160}">
      <dgm:prSet/>
      <dgm:spPr/>
      <dgm:t>
        <a:bodyPr/>
        <a:lstStyle/>
        <a:p>
          <a:endParaRPr lang="es-AR"/>
        </a:p>
      </dgm:t>
    </dgm:pt>
    <dgm:pt modelId="{BA874265-0252-4232-9875-F8A462B29665}" type="pres">
      <dgm:prSet presAssocID="{0C8278F3-2899-4F9F-8E77-B9DDF17DF367}" presName="outerComposite" presStyleCnt="0">
        <dgm:presLayoutVars>
          <dgm:chMax val="2"/>
          <dgm:animLvl val="lvl"/>
          <dgm:resizeHandles val="exact"/>
        </dgm:presLayoutVars>
      </dgm:prSet>
      <dgm:spPr/>
    </dgm:pt>
    <dgm:pt modelId="{E0420168-E3F7-4EAF-9520-A1A70575295E}" type="pres">
      <dgm:prSet presAssocID="{0C8278F3-2899-4F9F-8E77-B9DDF17DF367}" presName="dummyMaxCanvas" presStyleCnt="0"/>
      <dgm:spPr/>
    </dgm:pt>
    <dgm:pt modelId="{20FF2D06-A400-4512-95BB-F56A4557B344}" type="pres">
      <dgm:prSet presAssocID="{0C8278F3-2899-4F9F-8E77-B9DDF17DF367}" presName="parentComposite" presStyleCnt="0"/>
      <dgm:spPr/>
    </dgm:pt>
    <dgm:pt modelId="{BD0BF9A8-1ED9-4BA5-9911-0BCE2A1877E4}" type="pres">
      <dgm:prSet presAssocID="{0C8278F3-2899-4F9F-8E77-B9DDF17DF367}" presName="parent1" presStyleLbl="alignAccFollowNode1" presStyleIdx="0" presStyleCnt="4">
        <dgm:presLayoutVars>
          <dgm:chMax val="4"/>
        </dgm:presLayoutVars>
      </dgm:prSet>
      <dgm:spPr/>
    </dgm:pt>
    <dgm:pt modelId="{4F0D960E-2535-48AA-99A2-004C3700E19C}" type="pres">
      <dgm:prSet presAssocID="{0C8278F3-2899-4F9F-8E77-B9DDF17DF367}" presName="parent2" presStyleLbl="alignAccFollowNode1" presStyleIdx="1" presStyleCnt="4">
        <dgm:presLayoutVars>
          <dgm:chMax val="4"/>
        </dgm:presLayoutVars>
      </dgm:prSet>
      <dgm:spPr/>
    </dgm:pt>
    <dgm:pt modelId="{13E00EA3-BB95-4A2B-B41F-947F1D029585}" type="pres">
      <dgm:prSet presAssocID="{0C8278F3-2899-4F9F-8E77-B9DDF17DF367}" presName="childrenComposite" presStyleCnt="0"/>
      <dgm:spPr/>
    </dgm:pt>
    <dgm:pt modelId="{BFED7E15-CFE2-4300-A93D-6AC73DA6C95A}" type="pres">
      <dgm:prSet presAssocID="{0C8278F3-2899-4F9F-8E77-B9DDF17DF367}" presName="dummyMaxCanvas_ChildArea" presStyleCnt="0"/>
      <dgm:spPr/>
    </dgm:pt>
    <dgm:pt modelId="{207724A1-0214-4881-B9AB-29EA17830690}" type="pres">
      <dgm:prSet presAssocID="{0C8278F3-2899-4F9F-8E77-B9DDF17DF367}" presName="fulcrum" presStyleLbl="alignAccFollowNode1" presStyleIdx="2" presStyleCnt="4"/>
      <dgm:spPr/>
    </dgm:pt>
    <dgm:pt modelId="{D9602AD2-D5C2-40B1-AD5A-9459CE4BB800}" type="pres">
      <dgm:prSet presAssocID="{0C8278F3-2899-4F9F-8E77-B9DDF17DF367}" presName="balance_23" presStyleLbl="alignAccFollowNode1" presStyleIdx="3" presStyleCnt="4">
        <dgm:presLayoutVars>
          <dgm:bulletEnabled val="1"/>
        </dgm:presLayoutVars>
      </dgm:prSet>
      <dgm:spPr/>
    </dgm:pt>
    <dgm:pt modelId="{04635BA2-E234-42CB-B34A-837D04DFB5DA}" type="pres">
      <dgm:prSet presAssocID="{0C8278F3-2899-4F9F-8E77-B9DDF17DF367}" presName="right_23_1" presStyleLbl="node1" presStyleIdx="0" presStyleCnt="5">
        <dgm:presLayoutVars>
          <dgm:bulletEnabled val="1"/>
        </dgm:presLayoutVars>
      </dgm:prSet>
      <dgm:spPr/>
    </dgm:pt>
    <dgm:pt modelId="{97602157-E1D7-411C-9EA9-DF3907BAB3DB}" type="pres">
      <dgm:prSet presAssocID="{0C8278F3-2899-4F9F-8E77-B9DDF17DF367}" presName="right_23_2" presStyleLbl="node1" presStyleIdx="1" presStyleCnt="5">
        <dgm:presLayoutVars>
          <dgm:bulletEnabled val="1"/>
        </dgm:presLayoutVars>
      </dgm:prSet>
      <dgm:spPr/>
    </dgm:pt>
    <dgm:pt modelId="{FCF59FEF-9C98-4E43-A727-60989AEBB068}" type="pres">
      <dgm:prSet presAssocID="{0C8278F3-2899-4F9F-8E77-B9DDF17DF367}" presName="right_23_3" presStyleLbl="node1" presStyleIdx="2" presStyleCnt="5">
        <dgm:presLayoutVars>
          <dgm:bulletEnabled val="1"/>
        </dgm:presLayoutVars>
      </dgm:prSet>
      <dgm:spPr/>
    </dgm:pt>
    <dgm:pt modelId="{2339F1DB-7743-4BFD-8EE3-27758D8D4667}" type="pres">
      <dgm:prSet presAssocID="{0C8278F3-2899-4F9F-8E77-B9DDF17DF367}" presName="left_23_1" presStyleLbl="node1" presStyleIdx="3" presStyleCnt="5">
        <dgm:presLayoutVars>
          <dgm:bulletEnabled val="1"/>
        </dgm:presLayoutVars>
      </dgm:prSet>
      <dgm:spPr/>
    </dgm:pt>
    <dgm:pt modelId="{F1EBE8B5-8459-4B39-B190-6F8BB8CECABF}" type="pres">
      <dgm:prSet presAssocID="{0C8278F3-2899-4F9F-8E77-B9DDF17DF367}" presName="left_23_2" presStyleLbl="node1" presStyleIdx="4" presStyleCnt="5">
        <dgm:presLayoutVars>
          <dgm:bulletEnabled val="1"/>
        </dgm:presLayoutVars>
      </dgm:prSet>
      <dgm:spPr/>
    </dgm:pt>
  </dgm:ptLst>
  <dgm:cxnLst>
    <dgm:cxn modelId="{D920A902-9D24-4A73-9261-20654F81D235}" type="presOf" srcId="{3B91BAB1-52B6-4F85-B614-971A7A50E13B}" destId="{2339F1DB-7743-4BFD-8EE3-27758D8D4667}" srcOrd="0" destOrd="0" presId="urn:microsoft.com/office/officeart/2005/8/layout/balance1"/>
    <dgm:cxn modelId="{51EF4F13-CB5C-428B-85D7-6EBBEE945DBE}" type="presOf" srcId="{DCDC5933-8876-4C0F-9B3B-D2D94961B7E3}" destId="{4F0D960E-2535-48AA-99A2-004C3700E19C}" srcOrd="0" destOrd="0" presId="urn:microsoft.com/office/officeart/2005/8/layout/balance1"/>
    <dgm:cxn modelId="{FD0F371C-EAB8-49AB-B224-5F820DA99BEA}" type="presOf" srcId="{11947563-FA47-45D1-85AD-5BBA1D7C679C}" destId="{04635BA2-E234-42CB-B34A-837D04DFB5DA}" srcOrd="0" destOrd="0" presId="urn:microsoft.com/office/officeart/2005/8/layout/balance1"/>
    <dgm:cxn modelId="{3A4AF15E-F513-4AF2-9A3C-AC0A88969754}" srcId="{4F225095-2076-4F98-AE6A-10D11DE6ECE1}" destId="{3B91BAB1-52B6-4F85-B614-971A7A50E13B}" srcOrd="0" destOrd="0" parTransId="{D14F7CE4-1E4C-469C-8D75-4F255630ED3D}" sibTransId="{37281BAD-0F6D-480F-9C9B-C24E5CA37032}"/>
    <dgm:cxn modelId="{5A040F41-E745-4C11-AABA-47D674150E69}" type="presOf" srcId="{2694243D-E0D4-4698-821E-C0324D084234}" destId="{FCF59FEF-9C98-4E43-A727-60989AEBB068}" srcOrd="0" destOrd="0" presId="urn:microsoft.com/office/officeart/2005/8/layout/balance1"/>
    <dgm:cxn modelId="{27F2A58C-A78E-4859-A4CE-166A731EC160}" srcId="{DCDC5933-8876-4C0F-9B3B-D2D94961B7E3}" destId="{5930EAF5-380C-4C68-886A-18B9438218B0}" srcOrd="1" destOrd="0" parTransId="{8BDC732D-16E2-4924-B41E-D6A4C3A56E07}" sibTransId="{E8839E21-0FEB-4E57-A0E9-DE3D7CC67294}"/>
    <dgm:cxn modelId="{758DE990-4CE2-43A6-94B4-67169B07CE8D}" srcId="{DCDC5933-8876-4C0F-9B3B-D2D94961B7E3}" destId="{2694243D-E0D4-4698-821E-C0324D084234}" srcOrd="2" destOrd="0" parTransId="{7AD802AA-DE64-4988-995C-52512679D4CF}" sibTransId="{1DF6CCEF-5E63-4A32-9F6E-AA9247BD30BC}"/>
    <dgm:cxn modelId="{5B6B7292-0406-4331-9986-E8153304E3C4}" srcId="{0C8278F3-2899-4F9F-8E77-B9DDF17DF367}" destId="{4F225095-2076-4F98-AE6A-10D11DE6ECE1}" srcOrd="0" destOrd="0" parTransId="{5DA00BAC-8014-4A1F-93AB-6A140C045D0D}" sibTransId="{94452FFB-6119-4238-BA6B-6904E5541067}"/>
    <dgm:cxn modelId="{F7F63D9E-974F-4214-8CAD-8A696FEA74D6}" type="presOf" srcId="{5930EAF5-380C-4C68-886A-18B9438218B0}" destId="{97602157-E1D7-411C-9EA9-DF3907BAB3DB}" srcOrd="0" destOrd="0" presId="urn:microsoft.com/office/officeart/2005/8/layout/balance1"/>
    <dgm:cxn modelId="{95F4DCA6-B9B5-4B3B-AF54-D59CDD0A666F}" srcId="{DCDC5933-8876-4C0F-9B3B-D2D94961B7E3}" destId="{11947563-FA47-45D1-85AD-5BBA1D7C679C}" srcOrd="0" destOrd="0" parTransId="{8B24D9EA-B597-4D9F-89BB-79F4E7DB6AE7}" sibTransId="{AC6DA710-8C88-4A7E-B323-DA35EA9A5F23}"/>
    <dgm:cxn modelId="{9B83F1AE-04C3-428B-816C-133D53B0D065}" type="presOf" srcId="{265CAF61-EC84-4265-AC5E-F1DD0A82443E}" destId="{F1EBE8B5-8459-4B39-B190-6F8BB8CECABF}" srcOrd="0" destOrd="0" presId="urn:microsoft.com/office/officeart/2005/8/layout/balance1"/>
    <dgm:cxn modelId="{460D2ACF-043A-4D07-B63E-03BCD687E22C}" type="presOf" srcId="{4F225095-2076-4F98-AE6A-10D11DE6ECE1}" destId="{BD0BF9A8-1ED9-4BA5-9911-0BCE2A1877E4}" srcOrd="0" destOrd="0" presId="urn:microsoft.com/office/officeart/2005/8/layout/balance1"/>
    <dgm:cxn modelId="{A8753BE1-418F-4AD4-985E-AF7CDA3F27FB}" srcId="{4F225095-2076-4F98-AE6A-10D11DE6ECE1}" destId="{265CAF61-EC84-4265-AC5E-F1DD0A82443E}" srcOrd="1" destOrd="0" parTransId="{2AA851E7-BC56-459A-A6FE-056342B40B1B}" sibTransId="{57498833-49E4-467C-8C5D-341022091F30}"/>
    <dgm:cxn modelId="{5E95E6F1-B611-495A-9288-6DBA3E22CD2A}" type="presOf" srcId="{0C8278F3-2899-4F9F-8E77-B9DDF17DF367}" destId="{BA874265-0252-4232-9875-F8A462B29665}" srcOrd="0" destOrd="0" presId="urn:microsoft.com/office/officeart/2005/8/layout/balance1"/>
    <dgm:cxn modelId="{1CF041F7-CAD0-40F7-A461-C7E8C78A9D30}" srcId="{0C8278F3-2899-4F9F-8E77-B9DDF17DF367}" destId="{DCDC5933-8876-4C0F-9B3B-D2D94961B7E3}" srcOrd="1" destOrd="0" parTransId="{39BB69B7-233D-4ACB-A0E7-5EB4ADD247AA}" sibTransId="{FA1F105F-0097-4F57-BEF6-470039920E68}"/>
    <dgm:cxn modelId="{EB03312B-9A0E-49CC-9863-B842B2E095B0}" type="presParOf" srcId="{BA874265-0252-4232-9875-F8A462B29665}" destId="{E0420168-E3F7-4EAF-9520-A1A70575295E}" srcOrd="0" destOrd="0" presId="urn:microsoft.com/office/officeart/2005/8/layout/balance1"/>
    <dgm:cxn modelId="{4AA18EF3-ACB4-4E4D-AB4A-B1F620E97B55}" type="presParOf" srcId="{BA874265-0252-4232-9875-F8A462B29665}" destId="{20FF2D06-A400-4512-95BB-F56A4557B344}" srcOrd="1" destOrd="0" presId="urn:microsoft.com/office/officeart/2005/8/layout/balance1"/>
    <dgm:cxn modelId="{11EE1B9C-966D-4A87-AF0C-D86E010B1451}" type="presParOf" srcId="{20FF2D06-A400-4512-95BB-F56A4557B344}" destId="{BD0BF9A8-1ED9-4BA5-9911-0BCE2A1877E4}" srcOrd="0" destOrd="0" presId="urn:microsoft.com/office/officeart/2005/8/layout/balance1"/>
    <dgm:cxn modelId="{A9E47F18-0F3F-4849-B0F7-530E87A365CB}" type="presParOf" srcId="{20FF2D06-A400-4512-95BB-F56A4557B344}" destId="{4F0D960E-2535-48AA-99A2-004C3700E19C}" srcOrd="1" destOrd="0" presId="urn:microsoft.com/office/officeart/2005/8/layout/balance1"/>
    <dgm:cxn modelId="{054531D5-4787-46A3-B3CC-ADB61F3B6B24}" type="presParOf" srcId="{BA874265-0252-4232-9875-F8A462B29665}" destId="{13E00EA3-BB95-4A2B-B41F-947F1D029585}" srcOrd="2" destOrd="0" presId="urn:microsoft.com/office/officeart/2005/8/layout/balance1"/>
    <dgm:cxn modelId="{D7FDA710-A63B-4477-89E2-8DF3A353CA04}" type="presParOf" srcId="{13E00EA3-BB95-4A2B-B41F-947F1D029585}" destId="{BFED7E15-CFE2-4300-A93D-6AC73DA6C95A}" srcOrd="0" destOrd="0" presId="urn:microsoft.com/office/officeart/2005/8/layout/balance1"/>
    <dgm:cxn modelId="{875FEFB9-F398-48BB-ABD0-39E3A4D94792}" type="presParOf" srcId="{13E00EA3-BB95-4A2B-B41F-947F1D029585}" destId="{207724A1-0214-4881-B9AB-29EA17830690}" srcOrd="1" destOrd="0" presId="urn:microsoft.com/office/officeart/2005/8/layout/balance1"/>
    <dgm:cxn modelId="{DADC6A47-5086-4D06-BE4D-AEB830530284}" type="presParOf" srcId="{13E00EA3-BB95-4A2B-B41F-947F1D029585}" destId="{D9602AD2-D5C2-40B1-AD5A-9459CE4BB800}" srcOrd="2" destOrd="0" presId="urn:microsoft.com/office/officeart/2005/8/layout/balance1"/>
    <dgm:cxn modelId="{96061505-E9DB-4685-9499-AEFFF21B5947}" type="presParOf" srcId="{13E00EA3-BB95-4A2B-B41F-947F1D029585}" destId="{04635BA2-E234-42CB-B34A-837D04DFB5DA}" srcOrd="3" destOrd="0" presId="urn:microsoft.com/office/officeart/2005/8/layout/balance1"/>
    <dgm:cxn modelId="{F702F5CD-6F37-4D0C-9FDB-552E42C433EE}" type="presParOf" srcId="{13E00EA3-BB95-4A2B-B41F-947F1D029585}" destId="{97602157-E1D7-411C-9EA9-DF3907BAB3DB}" srcOrd="4" destOrd="0" presId="urn:microsoft.com/office/officeart/2005/8/layout/balance1"/>
    <dgm:cxn modelId="{82637B9D-792F-436D-9D49-C8D52B38AE85}" type="presParOf" srcId="{13E00EA3-BB95-4A2B-B41F-947F1D029585}" destId="{FCF59FEF-9C98-4E43-A727-60989AEBB068}" srcOrd="5" destOrd="0" presId="urn:microsoft.com/office/officeart/2005/8/layout/balance1"/>
    <dgm:cxn modelId="{8D62C4FE-A7C1-4052-B8FB-3D3BB458D3B2}" type="presParOf" srcId="{13E00EA3-BB95-4A2B-B41F-947F1D029585}" destId="{2339F1DB-7743-4BFD-8EE3-27758D8D4667}" srcOrd="6" destOrd="0" presId="urn:microsoft.com/office/officeart/2005/8/layout/balance1"/>
    <dgm:cxn modelId="{EDC6CF36-72FA-4B63-AAB5-897F3231B28E}" type="presParOf" srcId="{13E00EA3-BB95-4A2B-B41F-947F1D029585}" destId="{F1EBE8B5-8459-4B39-B190-6F8BB8CECABF}" srcOrd="7" destOrd="0" presId="urn:microsoft.com/office/officeart/2005/8/layout/balance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4BC2CB-91C8-4037-8CCF-CA6C6286CBB0}" type="doc">
      <dgm:prSet loTypeId="urn:microsoft.com/office/officeart/2005/8/layout/pyramid2" loCatId="list" qsTypeId="urn:microsoft.com/office/officeart/2005/8/quickstyle/simple1" qsCatId="simple" csTypeId="urn:microsoft.com/office/officeart/2005/8/colors/accent6_4" csCatId="accent6" phldr="1"/>
      <dgm:spPr/>
      <dgm:t>
        <a:bodyPr/>
        <a:lstStyle/>
        <a:p>
          <a:endParaRPr lang="es-AR"/>
        </a:p>
      </dgm:t>
    </dgm:pt>
    <dgm:pt modelId="{B10BD1A7-6DC0-4029-8F6D-9AD269598E45}">
      <dgm:prSet phldrT="[Texto]"/>
      <dgm:spPr/>
      <dgm:t>
        <a:bodyPr/>
        <a:lstStyle/>
        <a:p>
          <a:r>
            <a:rPr lang="es-AR" dirty="0"/>
            <a:t>Prueba modular</a:t>
          </a:r>
        </a:p>
      </dgm:t>
    </dgm:pt>
    <dgm:pt modelId="{04BEEF52-E360-48B3-98F8-CF1AAF9B8A1C}" type="parTrans" cxnId="{218DE1B2-8FFF-4FCA-A3FF-5998031EB095}">
      <dgm:prSet/>
      <dgm:spPr/>
      <dgm:t>
        <a:bodyPr/>
        <a:lstStyle/>
        <a:p>
          <a:endParaRPr lang="es-AR"/>
        </a:p>
      </dgm:t>
    </dgm:pt>
    <dgm:pt modelId="{DA498602-7A7C-48F5-A3F6-78F825579D60}" type="sibTrans" cxnId="{218DE1B2-8FFF-4FCA-A3FF-5998031EB095}">
      <dgm:prSet/>
      <dgm:spPr/>
      <dgm:t>
        <a:bodyPr/>
        <a:lstStyle/>
        <a:p>
          <a:endParaRPr lang="es-AR"/>
        </a:p>
      </dgm:t>
    </dgm:pt>
    <dgm:pt modelId="{0B6ED7A8-4314-4415-901B-26C1EC5C8D63}">
      <dgm:prSet phldrT="[Texto]"/>
      <dgm:spPr/>
      <dgm:t>
        <a:bodyPr/>
        <a:lstStyle/>
        <a:p>
          <a:r>
            <a:rPr lang="es-AR" dirty="0"/>
            <a:t>Prueba de integración</a:t>
          </a:r>
        </a:p>
      </dgm:t>
    </dgm:pt>
    <dgm:pt modelId="{D7DF4568-FB04-4181-8904-E74B7EB49AB9}" type="parTrans" cxnId="{13BA8CEF-63A1-428A-96B6-FBC974BBF33F}">
      <dgm:prSet/>
      <dgm:spPr/>
      <dgm:t>
        <a:bodyPr/>
        <a:lstStyle/>
        <a:p>
          <a:endParaRPr lang="es-AR"/>
        </a:p>
      </dgm:t>
    </dgm:pt>
    <dgm:pt modelId="{DAA38C23-E502-4EE4-9B5E-9B0BB218E970}" type="sibTrans" cxnId="{13BA8CEF-63A1-428A-96B6-FBC974BBF33F}">
      <dgm:prSet/>
      <dgm:spPr/>
      <dgm:t>
        <a:bodyPr/>
        <a:lstStyle/>
        <a:p>
          <a:endParaRPr lang="es-AR"/>
        </a:p>
      </dgm:t>
    </dgm:pt>
    <dgm:pt modelId="{1CBE789F-C4F9-4955-B303-D8B62D4BE22D}">
      <dgm:prSet phldrT="[Texto]"/>
      <dgm:spPr/>
      <dgm:t>
        <a:bodyPr/>
        <a:lstStyle/>
        <a:p>
          <a:r>
            <a:rPr lang="es-AR" dirty="0"/>
            <a:t>Prueba de sistema</a:t>
          </a:r>
        </a:p>
      </dgm:t>
    </dgm:pt>
    <dgm:pt modelId="{266A27B6-A269-4329-B86C-8729B517CC5D}" type="parTrans" cxnId="{33CFF761-22EC-4E0F-AD8F-F28F4D069A7B}">
      <dgm:prSet/>
      <dgm:spPr/>
      <dgm:t>
        <a:bodyPr/>
        <a:lstStyle/>
        <a:p>
          <a:endParaRPr lang="es-AR"/>
        </a:p>
      </dgm:t>
    </dgm:pt>
    <dgm:pt modelId="{8FBAA548-E921-49F4-87C7-A3A0B3039BF7}" type="sibTrans" cxnId="{33CFF761-22EC-4E0F-AD8F-F28F4D069A7B}">
      <dgm:prSet/>
      <dgm:spPr/>
      <dgm:t>
        <a:bodyPr/>
        <a:lstStyle/>
        <a:p>
          <a:endParaRPr lang="es-AR"/>
        </a:p>
      </dgm:t>
    </dgm:pt>
    <dgm:pt modelId="{643BFDB9-A673-49A6-A98D-6A3F4BA9E397}">
      <dgm:prSet phldrT="[Texto]"/>
      <dgm:spPr/>
      <dgm:t>
        <a:bodyPr/>
        <a:lstStyle/>
        <a:p>
          <a:r>
            <a:rPr lang="es-AR" dirty="0"/>
            <a:t>Prueba de aceptación</a:t>
          </a:r>
        </a:p>
      </dgm:t>
    </dgm:pt>
    <dgm:pt modelId="{18951BD6-A712-4F0C-AE8C-8B18CC74DA61}" type="parTrans" cxnId="{B8CF7DF6-6B85-451B-BA5B-D412E80AA8C0}">
      <dgm:prSet/>
      <dgm:spPr/>
      <dgm:t>
        <a:bodyPr/>
        <a:lstStyle/>
        <a:p>
          <a:endParaRPr lang="es-AR"/>
        </a:p>
      </dgm:t>
    </dgm:pt>
    <dgm:pt modelId="{22E20030-A14A-4BEA-A53C-D9F06E8A7482}" type="sibTrans" cxnId="{B8CF7DF6-6B85-451B-BA5B-D412E80AA8C0}">
      <dgm:prSet/>
      <dgm:spPr/>
      <dgm:t>
        <a:bodyPr/>
        <a:lstStyle/>
        <a:p>
          <a:endParaRPr lang="es-AR"/>
        </a:p>
      </dgm:t>
    </dgm:pt>
    <dgm:pt modelId="{9A98831F-572D-46F3-9635-5BF6B53AA4BA}">
      <dgm:prSet phldrT="[Texto]"/>
      <dgm:spPr/>
      <dgm:t>
        <a:bodyPr/>
        <a:lstStyle/>
        <a:p>
          <a:r>
            <a:rPr lang="es-AR" dirty="0"/>
            <a:t>Prueba de regresión</a:t>
          </a:r>
        </a:p>
      </dgm:t>
    </dgm:pt>
    <dgm:pt modelId="{A16E7C95-6078-4576-AAE4-A04C587D53FE}" type="parTrans" cxnId="{F5397857-BCF6-4C23-B472-7AC741616E55}">
      <dgm:prSet/>
      <dgm:spPr/>
      <dgm:t>
        <a:bodyPr/>
        <a:lstStyle/>
        <a:p>
          <a:endParaRPr lang="es-AR"/>
        </a:p>
      </dgm:t>
    </dgm:pt>
    <dgm:pt modelId="{CFFAFDBF-759C-44D9-B810-EB66C35809C8}" type="sibTrans" cxnId="{F5397857-BCF6-4C23-B472-7AC741616E55}">
      <dgm:prSet/>
      <dgm:spPr/>
      <dgm:t>
        <a:bodyPr/>
        <a:lstStyle/>
        <a:p>
          <a:endParaRPr lang="es-AR"/>
        </a:p>
      </dgm:t>
    </dgm:pt>
    <dgm:pt modelId="{0A21AABE-D4B6-4DD2-9E05-2270C8FE740D}" type="pres">
      <dgm:prSet presAssocID="{554BC2CB-91C8-4037-8CCF-CA6C6286CBB0}" presName="compositeShape" presStyleCnt="0">
        <dgm:presLayoutVars>
          <dgm:dir/>
          <dgm:resizeHandles/>
        </dgm:presLayoutVars>
      </dgm:prSet>
      <dgm:spPr/>
    </dgm:pt>
    <dgm:pt modelId="{A121349F-643C-4988-B358-6F02E003A67D}" type="pres">
      <dgm:prSet presAssocID="{554BC2CB-91C8-4037-8CCF-CA6C6286CBB0}" presName="pyramid" presStyleLbl="node1" presStyleIdx="0" presStyleCnt="1"/>
      <dgm:spPr/>
    </dgm:pt>
    <dgm:pt modelId="{63AB679F-0092-4B47-BB7B-34849425B193}" type="pres">
      <dgm:prSet presAssocID="{554BC2CB-91C8-4037-8CCF-CA6C6286CBB0}" presName="theList" presStyleCnt="0"/>
      <dgm:spPr/>
    </dgm:pt>
    <dgm:pt modelId="{31CA71FF-0597-43B1-A8D0-7493971B7D02}" type="pres">
      <dgm:prSet presAssocID="{B10BD1A7-6DC0-4029-8F6D-9AD269598E45}" presName="aNode" presStyleLbl="fgAcc1" presStyleIdx="0" presStyleCnt="5">
        <dgm:presLayoutVars>
          <dgm:bulletEnabled val="1"/>
        </dgm:presLayoutVars>
      </dgm:prSet>
      <dgm:spPr/>
    </dgm:pt>
    <dgm:pt modelId="{54DA2FD2-74A5-4702-BABC-1FB274774250}" type="pres">
      <dgm:prSet presAssocID="{B10BD1A7-6DC0-4029-8F6D-9AD269598E45}" presName="aSpace" presStyleCnt="0"/>
      <dgm:spPr/>
    </dgm:pt>
    <dgm:pt modelId="{8574B0E8-7EF3-4072-9552-8E831BC72C8D}" type="pres">
      <dgm:prSet presAssocID="{0B6ED7A8-4314-4415-901B-26C1EC5C8D63}" presName="aNode" presStyleLbl="fgAcc1" presStyleIdx="1" presStyleCnt="5">
        <dgm:presLayoutVars>
          <dgm:bulletEnabled val="1"/>
        </dgm:presLayoutVars>
      </dgm:prSet>
      <dgm:spPr/>
    </dgm:pt>
    <dgm:pt modelId="{47A27410-2843-4FA3-8C53-ABBE12E28D14}" type="pres">
      <dgm:prSet presAssocID="{0B6ED7A8-4314-4415-901B-26C1EC5C8D63}" presName="aSpace" presStyleCnt="0"/>
      <dgm:spPr/>
    </dgm:pt>
    <dgm:pt modelId="{B90CF7C2-836B-47B3-BDE9-BED5C22F07AD}" type="pres">
      <dgm:prSet presAssocID="{1CBE789F-C4F9-4955-B303-D8B62D4BE22D}" presName="aNode" presStyleLbl="fgAcc1" presStyleIdx="2" presStyleCnt="5">
        <dgm:presLayoutVars>
          <dgm:bulletEnabled val="1"/>
        </dgm:presLayoutVars>
      </dgm:prSet>
      <dgm:spPr/>
    </dgm:pt>
    <dgm:pt modelId="{F38B5CB5-8890-4242-B465-1843B6A78A32}" type="pres">
      <dgm:prSet presAssocID="{1CBE789F-C4F9-4955-B303-D8B62D4BE22D}" presName="aSpace" presStyleCnt="0"/>
      <dgm:spPr/>
    </dgm:pt>
    <dgm:pt modelId="{7EB0B665-F0CE-43ED-A244-4C70778F1668}" type="pres">
      <dgm:prSet presAssocID="{643BFDB9-A673-49A6-A98D-6A3F4BA9E397}" presName="aNode" presStyleLbl="fgAcc1" presStyleIdx="3" presStyleCnt="5">
        <dgm:presLayoutVars>
          <dgm:bulletEnabled val="1"/>
        </dgm:presLayoutVars>
      </dgm:prSet>
      <dgm:spPr/>
    </dgm:pt>
    <dgm:pt modelId="{6B1F7711-2F07-4FF5-AF56-AFD1EC040903}" type="pres">
      <dgm:prSet presAssocID="{643BFDB9-A673-49A6-A98D-6A3F4BA9E397}" presName="aSpace" presStyleCnt="0"/>
      <dgm:spPr/>
    </dgm:pt>
    <dgm:pt modelId="{33EC37FD-4284-46DB-B83E-B0FFDD53AD90}" type="pres">
      <dgm:prSet presAssocID="{9A98831F-572D-46F3-9635-5BF6B53AA4BA}" presName="aNode" presStyleLbl="fgAcc1" presStyleIdx="4" presStyleCnt="5">
        <dgm:presLayoutVars>
          <dgm:bulletEnabled val="1"/>
        </dgm:presLayoutVars>
      </dgm:prSet>
      <dgm:spPr/>
    </dgm:pt>
    <dgm:pt modelId="{27381279-DE69-477A-9F0F-64BB072428B0}" type="pres">
      <dgm:prSet presAssocID="{9A98831F-572D-46F3-9635-5BF6B53AA4BA}" presName="aSpace" presStyleCnt="0"/>
      <dgm:spPr/>
    </dgm:pt>
  </dgm:ptLst>
  <dgm:cxnLst>
    <dgm:cxn modelId="{33CFF761-22EC-4E0F-AD8F-F28F4D069A7B}" srcId="{554BC2CB-91C8-4037-8CCF-CA6C6286CBB0}" destId="{1CBE789F-C4F9-4955-B303-D8B62D4BE22D}" srcOrd="2" destOrd="0" parTransId="{266A27B6-A269-4329-B86C-8729B517CC5D}" sibTransId="{8FBAA548-E921-49F4-87C7-A3A0B3039BF7}"/>
    <dgm:cxn modelId="{F5397857-BCF6-4C23-B472-7AC741616E55}" srcId="{554BC2CB-91C8-4037-8CCF-CA6C6286CBB0}" destId="{9A98831F-572D-46F3-9635-5BF6B53AA4BA}" srcOrd="4" destOrd="0" parTransId="{A16E7C95-6078-4576-AAE4-A04C587D53FE}" sibTransId="{CFFAFDBF-759C-44D9-B810-EB66C35809C8}"/>
    <dgm:cxn modelId="{4F8D325A-71D2-466A-B3C7-B21D822DB5AA}" type="presOf" srcId="{0B6ED7A8-4314-4415-901B-26C1EC5C8D63}" destId="{8574B0E8-7EF3-4072-9552-8E831BC72C8D}" srcOrd="0" destOrd="0" presId="urn:microsoft.com/office/officeart/2005/8/layout/pyramid2"/>
    <dgm:cxn modelId="{1B932382-44DE-40B3-A49F-ECC0F85C4E1A}" type="presOf" srcId="{B10BD1A7-6DC0-4029-8F6D-9AD269598E45}" destId="{31CA71FF-0597-43B1-A8D0-7493971B7D02}" srcOrd="0" destOrd="0" presId="urn:microsoft.com/office/officeart/2005/8/layout/pyramid2"/>
    <dgm:cxn modelId="{218DE1B2-8FFF-4FCA-A3FF-5998031EB095}" srcId="{554BC2CB-91C8-4037-8CCF-CA6C6286CBB0}" destId="{B10BD1A7-6DC0-4029-8F6D-9AD269598E45}" srcOrd="0" destOrd="0" parTransId="{04BEEF52-E360-48B3-98F8-CF1AAF9B8A1C}" sibTransId="{DA498602-7A7C-48F5-A3F6-78F825579D60}"/>
    <dgm:cxn modelId="{80985ABC-574E-4D67-977C-21740D13794C}" type="presOf" srcId="{1CBE789F-C4F9-4955-B303-D8B62D4BE22D}" destId="{B90CF7C2-836B-47B3-BDE9-BED5C22F07AD}" srcOrd="0" destOrd="0" presId="urn:microsoft.com/office/officeart/2005/8/layout/pyramid2"/>
    <dgm:cxn modelId="{534C61C1-5CA4-43D3-B713-1AF56153DB10}" type="presOf" srcId="{554BC2CB-91C8-4037-8CCF-CA6C6286CBB0}" destId="{0A21AABE-D4B6-4DD2-9E05-2270C8FE740D}" srcOrd="0" destOrd="0" presId="urn:microsoft.com/office/officeart/2005/8/layout/pyramid2"/>
    <dgm:cxn modelId="{AAFEEED6-216D-4E0D-9142-906EB8A45FAD}" type="presOf" srcId="{9A98831F-572D-46F3-9635-5BF6B53AA4BA}" destId="{33EC37FD-4284-46DB-B83E-B0FFDD53AD90}" srcOrd="0" destOrd="0" presId="urn:microsoft.com/office/officeart/2005/8/layout/pyramid2"/>
    <dgm:cxn modelId="{2FD294E1-5681-4D6D-8651-B214BD3FC957}" type="presOf" srcId="{643BFDB9-A673-49A6-A98D-6A3F4BA9E397}" destId="{7EB0B665-F0CE-43ED-A244-4C70778F1668}" srcOrd="0" destOrd="0" presId="urn:microsoft.com/office/officeart/2005/8/layout/pyramid2"/>
    <dgm:cxn modelId="{13BA8CEF-63A1-428A-96B6-FBC974BBF33F}" srcId="{554BC2CB-91C8-4037-8CCF-CA6C6286CBB0}" destId="{0B6ED7A8-4314-4415-901B-26C1EC5C8D63}" srcOrd="1" destOrd="0" parTransId="{D7DF4568-FB04-4181-8904-E74B7EB49AB9}" sibTransId="{DAA38C23-E502-4EE4-9B5E-9B0BB218E970}"/>
    <dgm:cxn modelId="{B8CF7DF6-6B85-451B-BA5B-D412E80AA8C0}" srcId="{554BC2CB-91C8-4037-8CCF-CA6C6286CBB0}" destId="{643BFDB9-A673-49A6-A98D-6A3F4BA9E397}" srcOrd="3" destOrd="0" parTransId="{18951BD6-A712-4F0C-AE8C-8B18CC74DA61}" sibTransId="{22E20030-A14A-4BEA-A53C-D9F06E8A7482}"/>
    <dgm:cxn modelId="{18D7E884-DA2B-44F5-AA54-B42C3D0CB036}" type="presParOf" srcId="{0A21AABE-D4B6-4DD2-9E05-2270C8FE740D}" destId="{A121349F-643C-4988-B358-6F02E003A67D}" srcOrd="0" destOrd="0" presId="urn:microsoft.com/office/officeart/2005/8/layout/pyramid2"/>
    <dgm:cxn modelId="{0FE8A9AB-5F10-41EC-A620-DEB32F438102}" type="presParOf" srcId="{0A21AABE-D4B6-4DD2-9E05-2270C8FE740D}" destId="{63AB679F-0092-4B47-BB7B-34849425B193}" srcOrd="1" destOrd="0" presId="urn:microsoft.com/office/officeart/2005/8/layout/pyramid2"/>
    <dgm:cxn modelId="{D5DCBC17-3070-4E87-9D69-007472ACDC6A}" type="presParOf" srcId="{63AB679F-0092-4B47-BB7B-34849425B193}" destId="{31CA71FF-0597-43B1-A8D0-7493971B7D02}" srcOrd="0" destOrd="0" presId="urn:microsoft.com/office/officeart/2005/8/layout/pyramid2"/>
    <dgm:cxn modelId="{88842E32-73DB-469E-886A-5E3E8DEB472B}" type="presParOf" srcId="{63AB679F-0092-4B47-BB7B-34849425B193}" destId="{54DA2FD2-74A5-4702-BABC-1FB274774250}" srcOrd="1" destOrd="0" presId="urn:microsoft.com/office/officeart/2005/8/layout/pyramid2"/>
    <dgm:cxn modelId="{18590451-CA4D-49D3-A785-810274978B30}" type="presParOf" srcId="{63AB679F-0092-4B47-BB7B-34849425B193}" destId="{8574B0E8-7EF3-4072-9552-8E831BC72C8D}" srcOrd="2" destOrd="0" presId="urn:microsoft.com/office/officeart/2005/8/layout/pyramid2"/>
    <dgm:cxn modelId="{59A50CB2-0101-42FC-BBBE-D31174642983}" type="presParOf" srcId="{63AB679F-0092-4B47-BB7B-34849425B193}" destId="{47A27410-2843-4FA3-8C53-ABBE12E28D14}" srcOrd="3" destOrd="0" presId="urn:microsoft.com/office/officeart/2005/8/layout/pyramid2"/>
    <dgm:cxn modelId="{4B6BEB53-F082-4275-A438-DF70358A9E95}" type="presParOf" srcId="{63AB679F-0092-4B47-BB7B-34849425B193}" destId="{B90CF7C2-836B-47B3-BDE9-BED5C22F07AD}" srcOrd="4" destOrd="0" presId="urn:microsoft.com/office/officeart/2005/8/layout/pyramid2"/>
    <dgm:cxn modelId="{4B0D2B9D-7875-40FE-A7AF-0A3C4B9889B3}" type="presParOf" srcId="{63AB679F-0092-4B47-BB7B-34849425B193}" destId="{F38B5CB5-8890-4242-B465-1843B6A78A32}" srcOrd="5" destOrd="0" presId="urn:microsoft.com/office/officeart/2005/8/layout/pyramid2"/>
    <dgm:cxn modelId="{DD9642E5-E9D5-484D-840A-774DD58034A6}" type="presParOf" srcId="{63AB679F-0092-4B47-BB7B-34849425B193}" destId="{7EB0B665-F0CE-43ED-A244-4C70778F1668}" srcOrd="6" destOrd="0" presId="urn:microsoft.com/office/officeart/2005/8/layout/pyramid2"/>
    <dgm:cxn modelId="{159E51DB-6CBC-49C2-84CC-EA3C1E062FC0}" type="presParOf" srcId="{63AB679F-0092-4B47-BB7B-34849425B193}" destId="{6B1F7711-2F07-4FF5-AF56-AFD1EC040903}" srcOrd="7" destOrd="0" presId="urn:microsoft.com/office/officeart/2005/8/layout/pyramid2"/>
    <dgm:cxn modelId="{0CD18E5B-E91C-4E52-B808-99B65A02FD05}" type="presParOf" srcId="{63AB679F-0092-4B47-BB7B-34849425B193}" destId="{33EC37FD-4284-46DB-B83E-B0FFDD53AD90}" srcOrd="8" destOrd="0" presId="urn:microsoft.com/office/officeart/2005/8/layout/pyramid2"/>
    <dgm:cxn modelId="{A212E965-64C1-4249-A222-D002027B1544}" type="presParOf" srcId="{63AB679F-0092-4B47-BB7B-34849425B193}" destId="{27381279-DE69-477A-9F0F-64BB072428B0}" srcOrd="9"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7DB71C-6A89-45E8-BF45-FBB352B226F6}" type="doc">
      <dgm:prSet loTypeId="urn:microsoft.com/office/officeart/2005/8/layout/chevron1" loCatId="process" qsTypeId="urn:microsoft.com/office/officeart/2005/8/quickstyle/simple1" qsCatId="simple" csTypeId="urn:microsoft.com/office/officeart/2005/8/colors/accent6_3" csCatId="accent6" phldr="1"/>
      <dgm:spPr/>
    </dgm:pt>
    <dgm:pt modelId="{E5DA0D26-F225-4CA0-B5C6-CA6BDA5ABC31}">
      <dgm:prSet phldrT="[Texto]"/>
      <dgm:spPr/>
      <dgm:t>
        <a:bodyPr/>
        <a:lstStyle/>
        <a:p>
          <a:r>
            <a:rPr lang="es-AR" dirty="0"/>
            <a:t>Requerimientos</a:t>
          </a:r>
        </a:p>
      </dgm:t>
    </dgm:pt>
    <dgm:pt modelId="{0729A43F-A836-4B7B-B2A4-7EDF58558BFC}" type="parTrans" cxnId="{65A4518D-B9ED-4E04-B069-A31364A781B5}">
      <dgm:prSet/>
      <dgm:spPr/>
      <dgm:t>
        <a:bodyPr/>
        <a:lstStyle/>
        <a:p>
          <a:endParaRPr lang="es-AR"/>
        </a:p>
      </dgm:t>
    </dgm:pt>
    <dgm:pt modelId="{4A0C57DD-23E3-45FD-ABEB-4B1F0457384D}" type="sibTrans" cxnId="{65A4518D-B9ED-4E04-B069-A31364A781B5}">
      <dgm:prSet/>
      <dgm:spPr/>
      <dgm:t>
        <a:bodyPr/>
        <a:lstStyle/>
        <a:p>
          <a:endParaRPr lang="es-AR"/>
        </a:p>
      </dgm:t>
    </dgm:pt>
    <dgm:pt modelId="{2D94AA3F-4F7C-4B39-82A8-4066E1E2B0F3}">
      <dgm:prSet phldrT="[Texto]"/>
      <dgm:spPr/>
      <dgm:t>
        <a:bodyPr/>
        <a:lstStyle/>
        <a:p>
          <a:r>
            <a:rPr lang="es-AR" dirty="0"/>
            <a:t>Diseño</a:t>
          </a:r>
        </a:p>
      </dgm:t>
    </dgm:pt>
    <dgm:pt modelId="{AED92026-DE8D-458C-ABE9-EFC2A6473C36}" type="parTrans" cxnId="{39870C20-A8DF-4CF0-B496-BB49CB5FD1D3}">
      <dgm:prSet/>
      <dgm:spPr/>
      <dgm:t>
        <a:bodyPr/>
        <a:lstStyle/>
        <a:p>
          <a:endParaRPr lang="es-AR"/>
        </a:p>
      </dgm:t>
    </dgm:pt>
    <dgm:pt modelId="{9C34AFE5-4915-4DBE-81E4-BA75F26C9750}" type="sibTrans" cxnId="{39870C20-A8DF-4CF0-B496-BB49CB5FD1D3}">
      <dgm:prSet/>
      <dgm:spPr/>
      <dgm:t>
        <a:bodyPr/>
        <a:lstStyle/>
        <a:p>
          <a:endParaRPr lang="es-AR"/>
        </a:p>
      </dgm:t>
    </dgm:pt>
    <dgm:pt modelId="{706388ED-D24B-41E5-9903-36BF0BEB2960}">
      <dgm:prSet phldrT="[Texto]"/>
      <dgm:spPr/>
      <dgm:t>
        <a:bodyPr/>
        <a:lstStyle/>
        <a:p>
          <a:r>
            <a:rPr lang="es-AR" dirty="0"/>
            <a:t>Código</a:t>
          </a:r>
        </a:p>
      </dgm:t>
    </dgm:pt>
    <dgm:pt modelId="{FAC1B660-D097-4356-A50D-E5C1F68C6E2F}" type="parTrans" cxnId="{045959D7-B1C6-48D8-A754-E23E943C5076}">
      <dgm:prSet/>
      <dgm:spPr/>
      <dgm:t>
        <a:bodyPr/>
        <a:lstStyle/>
        <a:p>
          <a:endParaRPr lang="es-AR"/>
        </a:p>
      </dgm:t>
    </dgm:pt>
    <dgm:pt modelId="{B7E0B53C-BA10-4BFC-AF4C-9C372ECDADFC}" type="sibTrans" cxnId="{045959D7-B1C6-48D8-A754-E23E943C5076}">
      <dgm:prSet/>
      <dgm:spPr/>
      <dgm:t>
        <a:bodyPr/>
        <a:lstStyle/>
        <a:p>
          <a:endParaRPr lang="es-AR"/>
        </a:p>
      </dgm:t>
    </dgm:pt>
    <dgm:pt modelId="{9BF3CCBA-602F-47DB-A568-F0C7D3D01CC8}">
      <dgm:prSet phldrT="[Texto]"/>
      <dgm:spPr/>
      <dgm:t>
        <a:bodyPr/>
        <a:lstStyle/>
        <a:p>
          <a:r>
            <a:rPr lang="es-AR" dirty="0"/>
            <a:t>Prueba</a:t>
          </a:r>
        </a:p>
      </dgm:t>
    </dgm:pt>
    <dgm:pt modelId="{E3153387-4901-4B3A-9F92-E2CCC4398B7A}" type="parTrans" cxnId="{EF7958D1-58DF-49E7-8A97-F6F298C86ABC}">
      <dgm:prSet/>
      <dgm:spPr/>
      <dgm:t>
        <a:bodyPr/>
        <a:lstStyle/>
        <a:p>
          <a:endParaRPr lang="es-AR"/>
        </a:p>
      </dgm:t>
    </dgm:pt>
    <dgm:pt modelId="{07170AB2-B0B0-4D3B-8A40-A93B1714E9D6}" type="sibTrans" cxnId="{EF7958D1-58DF-49E7-8A97-F6F298C86ABC}">
      <dgm:prSet/>
      <dgm:spPr/>
      <dgm:t>
        <a:bodyPr/>
        <a:lstStyle/>
        <a:p>
          <a:endParaRPr lang="es-AR"/>
        </a:p>
      </dgm:t>
    </dgm:pt>
    <dgm:pt modelId="{F685AB5A-9D6B-4A59-AAF6-07F2BCB5F2D8}">
      <dgm:prSet phldrT="[Texto]"/>
      <dgm:spPr/>
      <dgm:t>
        <a:bodyPr/>
        <a:lstStyle/>
        <a:p>
          <a:r>
            <a:rPr lang="es-AR" dirty="0"/>
            <a:t>Mantenimiento</a:t>
          </a:r>
        </a:p>
      </dgm:t>
    </dgm:pt>
    <dgm:pt modelId="{C340D3D6-2F30-4EB4-A21F-8E047D5C26C5}" type="parTrans" cxnId="{039A0384-1548-441C-A397-F2A5C44CC7D3}">
      <dgm:prSet/>
      <dgm:spPr/>
      <dgm:t>
        <a:bodyPr/>
        <a:lstStyle/>
        <a:p>
          <a:endParaRPr lang="es-AR"/>
        </a:p>
      </dgm:t>
    </dgm:pt>
    <dgm:pt modelId="{378ABD4B-B892-461F-9239-261869AE9F59}" type="sibTrans" cxnId="{039A0384-1548-441C-A397-F2A5C44CC7D3}">
      <dgm:prSet/>
      <dgm:spPr/>
      <dgm:t>
        <a:bodyPr/>
        <a:lstStyle/>
        <a:p>
          <a:endParaRPr lang="es-AR"/>
        </a:p>
      </dgm:t>
    </dgm:pt>
    <dgm:pt modelId="{471A17B6-A6EA-4891-BD9C-952A25FAB0C3}" type="pres">
      <dgm:prSet presAssocID="{AF7DB71C-6A89-45E8-BF45-FBB352B226F6}" presName="Name0" presStyleCnt="0">
        <dgm:presLayoutVars>
          <dgm:dir/>
          <dgm:animLvl val="lvl"/>
          <dgm:resizeHandles val="exact"/>
        </dgm:presLayoutVars>
      </dgm:prSet>
      <dgm:spPr/>
    </dgm:pt>
    <dgm:pt modelId="{6D24CCAC-A502-4294-9785-49A8892150D0}" type="pres">
      <dgm:prSet presAssocID="{E5DA0D26-F225-4CA0-B5C6-CA6BDA5ABC31}" presName="parTxOnly" presStyleLbl="node1" presStyleIdx="0" presStyleCnt="5">
        <dgm:presLayoutVars>
          <dgm:chMax val="0"/>
          <dgm:chPref val="0"/>
          <dgm:bulletEnabled val="1"/>
        </dgm:presLayoutVars>
      </dgm:prSet>
      <dgm:spPr/>
    </dgm:pt>
    <dgm:pt modelId="{F8850307-8C3D-462B-BFF7-74E7979B6026}" type="pres">
      <dgm:prSet presAssocID="{4A0C57DD-23E3-45FD-ABEB-4B1F0457384D}" presName="parTxOnlySpace" presStyleCnt="0"/>
      <dgm:spPr/>
    </dgm:pt>
    <dgm:pt modelId="{BFCE7791-BD71-4B39-86DA-6B410490E047}" type="pres">
      <dgm:prSet presAssocID="{2D94AA3F-4F7C-4B39-82A8-4066E1E2B0F3}" presName="parTxOnly" presStyleLbl="node1" presStyleIdx="1" presStyleCnt="5">
        <dgm:presLayoutVars>
          <dgm:chMax val="0"/>
          <dgm:chPref val="0"/>
          <dgm:bulletEnabled val="1"/>
        </dgm:presLayoutVars>
      </dgm:prSet>
      <dgm:spPr/>
    </dgm:pt>
    <dgm:pt modelId="{D03B01B2-7467-4887-A0AC-D8B6FB0528B3}" type="pres">
      <dgm:prSet presAssocID="{9C34AFE5-4915-4DBE-81E4-BA75F26C9750}" presName="parTxOnlySpace" presStyleCnt="0"/>
      <dgm:spPr/>
    </dgm:pt>
    <dgm:pt modelId="{9A39AE3D-38C7-4CAE-9C6D-446C561B35F8}" type="pres">
      <dgm:prSet presAssocID="{706388ED-D24B-41E5-9903-36BF0BEB2960}" presName="parTxOnly" presStyleLbl="node1" presStyleIdx="2" presStyleCnt="5">
        <dgm:presLayoutVars>
          <dgm:chMax val="0"/>
          <dgm:chPref val="0"/>
          <dgm:bulletEnabled val="1"/>
        </dgm:presLayoutVars>
      </dgm:prSet>
      <dgm:spPr/>
    </dgm:pt>
    <dgm:pt modelId="{860DDA12-6912-4B83-9A84-1BC98DED873E}" type="pres">
      <dgm:prSet presAssocID="{B7E0B53C-BA10-4BFC-AF4C-9C372ECDADFC}" presName="parTxOnlySpace" presStyleCnt="0"/>
      <dgm:spPr/>
    </dgm:pt>
    <dgm:pt modelId="{DDC15306-B399-41F7-B233-3D71E061A674}" type="pres">
      <dgm:prSet presAssocID="{9BF3CCBA-602F-47DB-A568-F0C7D3D01CC8}" presName="parTxOnly" presStyleLbl="node1" presStyleIdx="3" presStyleCnt="5">
        <dgm:presLayoutVars>
          <dgm:chMax val="0"/>
          <dgm:chPref val="0"/>
          <dgm:bulletEnabled val="1"/>
        </dgm:presLayoutVars>
      </dgm:prSet>
      <dgm:spPr/>
    </dgm:pt>
    <dgm:pt modelId="{54797610-D171-4741-8279-044142B7E4EF}" type="pres">
      <dgm:prSet presAssocID="{07170AB2-B0B0-4D3B-8A40-A93B1714E9D6}" presName="parTxOnlySpace" presStyleCnt="0"/>
      <dgm:spPr/>
    </dgm:pt>
    <dgm:pt modelId="{3F2A6397-5CDF-4D00-B3BD-9B3F33051471}" type="pres">
      <dgm:prSet presAssocID="{F685AB5A-9D6B-4A59-AAF6-07F2BCB5F2D8}" presName="parTxOnly" presStyleLbl="node1" presStyleIdx="4" presStyleCnt="5">
        <dgm:presLayoutVars>
          <dgm:chMax val="0"/>
          <dgm:chPref val="0"/>
          <dgm:bulletEnabled val="1"/>
        </dgm:presLayoutVars>
      </dgm:prSet>
      <dgm:spPr/>
    </dgm:pt>
  </dgm:ptLst>
  <dgm:cxnLst>
    <dgm:cxn modelId="{53F93E00-9524-410C-8E5D-3FD48875E182}" type="presOf" srcId="{E5DA0D26-F225-4CA0-B5C6-CA6BDA5ABC31}" destId="{6D24CCAC-A502-4294-9785-49A8892150D0}" srcOrd="0" destOrd="0" presId="urn:microsoft.com/office/officeart/2005/8/layout/chevron1"/>
    <dgm:cxn modelId="{39870C20-A8DF-4CF0-B496-BB49CB5FD1D3}" srcId="{AF7DB71C-6A89-45E8-BF45-FBB352B226F6}" destId="{2D94AA3F-4F7C-4B39-82A8-4066E1E2B0F3}" srcOrd="1" destOrd="0" parTransId="{AED92026-DE8D-458C-ABE9-EFC2A6473C36}" sibTransId="{9C34AFE5-4915-4DBE-81E4-BA75F26C9750}"/>
    <dgm:cxn modelId="{951C7332-B1FE-4E4B-8299-0305C2EE7194}" type="presOf" srcId="{AF7DB71C-6A89-45E8-BF45-FBB352B226F6}" destId="{471A17B6-A6EA-4891-BD9C-952A25FAB0C3}" srcOrd="0" destOrd="0" presId="urn:microsoft.com/office/officeart/2005/8/layout/chevron1"/>
    <dgm:cxn modelId="{54AC264D-C93B-4A25-BFA9-28F3F7D73566}" type="presOf" srcId="{9BF3CCBA-602F-47DB-A568-F0C7D3D01CC8}" destId="{DDC15306-B399-41F7-B233-3D71E061A674}" srcOrd="0" destOrd="0" presId="urn:microsoft.com/office/officeart/2005/8/layout/chevron1"/>
    <dgm:cxn modelId="{54CF4E4D-5C13-4F68-91D4-7D46FFFC2A47}" type="presOf" srcId="{706388ED-D24B-41E5-9903-36BF0BEB2960}" destId="{9A39AE3D-38C7-4CAE-9C6D-446C561B35F8}" srcOrd="0" destOrd="0" presId="urn:microsoft.com/office/officeart/2005/8/layout/chevron1"/>
    <dgm:cxn modelId="{039A0384-1548-441C-A397-F2A5C44CC7D3}" srcId="{AF7DB71C-6A89-45E8-BF45-FBB352B226F6}" destId="{F685AB5A-9D6B-4A59-AAF6-07F2BCB5F2D8}" srcOrd="4" destOrd="0" parTransId="{C340D3D6-2F30-4EB4-A21F-8E047D5C26C5}" sibTransId="{378ABD4B-B892-461F-9239-261869AE9F59}"/>
    <dgm:cxn modelId="{65A4518D-B9ED-4E04-B069-A31364A781B5}" srcId="{AF7DB71C-6A89-45E8-BF45-FBB352B226F6}" destId="{E5DA0D26-F225-4CA0-B5C6-CA6BDA5ABC31}" srcOrd="0" destOrd="0" parTransId="{0729A43F-A836-4B7B-B2A4-7EDF58558BFC}" sibTransId="{4A0C57DD-23E3-45FD-ABEB-4B1F0457384D}"/>
    <dgm:cxn modelId="{16413D94-FBBA-4044-8967-2A5B091584A9}" type="presOf" srcId="{2D94AA3F-4F7C-4B39-82A8-4066E1E2B0F3}" destId="{BFCE7791-BD71-4B39-86DA-6B410490E047}" srcOrd="0" destOrd="0" presId="urn:microsoft.com/office/officeart/2005/8/layout/chevron1"/>
    <dgm:cxn modelId="{EF7958D1-58DF-49E7-8A97-F6F298C86ABC}" srcId="{AF7DB71C-6A89-45E8-BF45-FBB352B226F6}" destId="{9BF3CCBA-602F-47DB-A568-F0C7D3D01CC8}" srcOrd="3" destOrd="0" parTransId="{E3153387-4901-4B3A-9F92-E2CCC4398B7A}" sibTransId="{07170AB2-B0B0-4D3B-8A40-A93B1714E9D6}"/>
    <dgm:cxn modelId="{045959D7-B1C6-48D8-A754-E23E943C5076}" srcId="{AF7DB71C-6A89-45E8-BF45-FBB352B226F6}" destId="{706388ED-D24B-41E5-9903-36BF0BEB2960}" srcOrd="2" destOrd="0" parTransId="{FAC1B660-D097-4356-A50D-E5C1F68C6E2F}" sibTransId="{B7E0B53C-BA10-4BFC-AF4C-9C372ECDADFC}"/>
    <dgm:cxn modelId="{EEE417E4-FCD7-45FD-AB66-381A1ECD565C}" type="presOf" srcId="{F685AB5A-9D6B-4A59-AAF6-07F2BCB5F2D8}" destId="{3F2A6397-5CDF-4D00-B3BD-9B3F33051471}" srcOrd="0" destOrd="0" presId="urn:microsoft.com/office/officeart/2005/8/layout/chevron1"/>
    <dgm:cxn modelId="{EC3E19F9-2017-4F39-9FDE-DA8D2B110FD5}" type="presParOf" srcId="{471A17B6-A6EA-4891-BD9C-952A25FAB0C3}" destId="{6D24CCAC-A502-4294-9785-49A8892150D0}" srcOrd="0" destOrd="0" presId="urn:microsoft.com/office/officeart/2005/8/layout/chevron1"/>
    <dgm:cxn modelId="{C0BCF25A-CE8B-49D6-8BF8-6E1F23612E85}" type="presParOf" srcId="{471A17B6-A6EA-4891-BD9C-952A25FAB0C3}" destId="{F8850307-8C3D-462B-BFF7-74E7979B6026}" srcOrd="1" destOrd="0" presId="urn:microsoft.com/office/officeart/2005/8/layout/chevron1"/>
    <dgm:cxn modelId="{DAFF4B8A-2A9A-46CF-A359-1640711832F2}" type="presParOf" srcId="{471A17B6-A6EA-4891-BD9C-952A25FAB0C3}" destId="{BFCE7791-BD71-4B39-86DA-6B410490E047}" srcOrd="2" destOrd="0" presId="urn:microsoft.com/office/officeart/2005/8/layout/chevron1"/>
    <dgm:cxn modelId="{E7143BE1-7DC6-4865-8583-087B24EF4228}" type="presParOf" srcId="{471A17B6-A6EA-4891-BD9C-952A25FAB0C3}" destId="{D03B01B2-7467-4887-A0AC-D8B6FB0528B3}" srcOrd="3" destOrd="0" presId="urn:microsoft.com/office/officeart/2005/8/layout/chevron1"/>
    <dgm:cxn modelId="{68AB1FFC-7764-48C8-B5EF-BEACF2CEC72B}" type="presParOf" srcId="{471A17B6-A6EA-4891-BD9C-952A25FAB0C3}" destId="{9A39AE3D-38C7-4CAE-9C6D-446C561B35F8}" srcOrd="4" destOrd="0" presId="urn:microsoft.com/office/officeart/2005/8/layout/chevron1"/>
    <dgm:cxn modelId="{93DD4870-6E8C-41AB-982C-3DA067989FEC}" type="presParOf" srcId="{471A17B6-A6EA-4891-BD9C-952A25FAB0C3}" destId="{860DDA12-6912-4B83-9A84-1BC98DED873E}" srcOrd="5" destOrd="0" presId="urn:microsoft.com/office/officeart/2005/8/layout/chevron1"/>
    <dgm:cxn modelId="{53082EA7-88AB-476D-A6BB-2CC00CF35901}" type="presParOf" srcId="{471A17B6-A6EA-4891-BD9C-952A25FAB0C3}" destId="{DDC15306-B399-41F7-B233-3D71E061A674}" srcOrd="6" destOrd="0" presId="urn:microsoft.com/office/officeart/2005/8/layout/chevron1"/>
    <dgm:cxn modelId="{E27E7395-AE4F-45F9-B1E0-FEA99D53FC0C}" type="presParOf" srcId="{471A17B6-A6EA-4891-BD9C-952A25FAB0C3}" destId="{54797610-D171-4741-8279-044142B7E4EF}" srcOrd="7" destOrd="0" presId="urn:microsoft.com/office/officeart/2005/8/layout/chevron1"/>
    <dgm:cxn modelId="{A488066D-C513-475A-A24B-AC3713ECC8E8}" type="presParOf" srcId="{471A17B6-A6EA-4891-BD9C-952A25FAB0C3}" destId="{3F2A6397-5CDF-4D00-B3BD-9B3F33051471}"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7DB71C-6A89-45E8-BF45-FBB352B226F6}" type="doc">
      <dgm:prSet loTypeId="urn:microsoft.com/office/officeart/2005/8/layout/chevron1" loCatId="process" qsTypeId="urn:microsoft.com/office/officeart/2005/8/quickstyle/simple1" qsCatId="simple" csTypeId="urn:microsoft.com/office/officeart/2005/8/colors/accent6_3" csCatId="accent6" phldr="1"/>
      <dgm:spPr/>
    </dgm:pt>
    <dgm:pt modelId="{E5DA0D26-F225-4CA0-B5C6-CA6BDA5ABC31}">
      <dgm:prSet phldrT="[Texto]"/>
      <dgm:spPr/>
      <dgm:t>
        <a:bodyPr/>
        <a:lstStyle/>
        <a:p>
          <a:r>
            <a:rPr lang="es-AR" dirty="0"/>
            <a:t>Requerimientos</a:t>
          </a:r>
        </a:p>
      </dgm:t>
    </dgm:pt>
    <dgm:pt modelId="{0729A43F-A836-4B7B-B2A4-7EDF58558BFC}" type="parTrans" cxnId="{65A4518D-B9ED-4E04-B069-A31364A781B5}">
      <dgm:prSet/>
      <dgm:spPr/>
      <dgm:t>
        <a:bodyPr/>
        <a:lstStyle/>
        <a:p>
          <a:endParaRPr lang="es-AR"/>
        </a:p>
      </dgm:t>
    </dgm:pt>
    <dgm:pt modelId="{4A0C57DD-23E3-45FD-ABEB-4B1F0457384D}" type="sibTrans" cxnId="{65A4518D-B9ED-4E04-B069-A31364A781B5}">
      <dgm:prSet/>
      <dgm:spPr/>
      <dgm:t>
        <a:bodyPr/>
        <a:lstStyle/>
        <a:p>
          <a:endParaRPr lang="es-AR"/>
        </a:p>
      </dgm:t>
    </dgm:pt>
    <dgm:pt modelId="{2D94AA3F-4F7C-4B39-82A8-4066E1E2B0F3}">
      <dgm:prSet phldrT="[Texto]"/>
      <dgm:spPr/>
      <dgm:t>
        <a:bodyPr/>
        <a:lstStyle/>
        <a:p>
          <a:r>
            <a:rPr lang="es-AR" dirty="0"/>
            <a:t>Diseño</a:t>
          </a:r>
        </a:p>
      </dgm:t>
    </dgm:pt>
    <dgm:pt modelId="{AED92026-DE8D-458C-ABE9-EFC2A6473C36}" type="parTrans" cxnId="{39870C20-A8DF-4CF0-B496-BB49CB5FD1D3}">
      <dgm:prSet/>
      <dgm:spPr/>
      <dgm:t>
        <a:bodyPr/>
        <a:lstStyle/>
        <a:p>
          <a:endParaRPr lang="es-AR"/>
        </a:p>
      </dgm:t>
    </dgm:pt>
    <dgm:pt modelId="{9C34AFE5-4915-4DBE-81E4-BA75F26C9750}" type="sibTrans" cxnId="{39870C20-A8DF-4CF0-B496-BB49CB5FD1D3}">
      <dgm:prSet/>
      <dgm:spPr/>
      <dgm:t>
        <a:bodyPr/>
        <a:lstStyle/>
        <a:p>
          <a:endParaRPr lang="es-AR"/>
        </a:p>
      </dgm:t>
    </dgm:pt>
    <dgm:pt modelId="{706388ED-D24B-41E5-9903-36BF0BEB2960}">
      <dgm:prSet phldrT="[Texto]"/>
      <dgm:spPr/>
      <dgm:t>
        <a:bodyPr/>
        <a:lstStyle/>
        <a:p>
          <a:r>
            <a:rPr lang="es-AR" dirty="0"/>
            <a:t>Código</a:t>
          </a:r>
        </a:p>
      </dgm:t>
    </dgm:pt>
    <dgm:pt modelId="{FAC1B660-D097-4356-A50D-E5C1F68C6E2F}" type="parTrans" cxnId="{045959D7-B1C6-48D8-A754-E23E943C5076}">
      <dgm:prSet/>
      <dgm:spPr/>
      <dgm:t>
        <a:bodyPr/>
        <a:lstStyle/>
        <a:p>
          <a:endParaRPr lang="es-AR"/>
        </a:p>
      </dgm:t>
    </dgm:pt>
    <dgm:pt modelId="{B7E0B53C-BA10-4BFC-AF4C-9C372ECDADFC}" type="sibTrans" cxnId="{045959D7-B1C6-48D8-A754-E23E943C5076}">
      <dgm:prSet/>
      <dgm:spPr/>
      <dgm:t>
        <a:bodyPr/>
        <a:lstStyle/>
        <a:p>
          <a:endParaRPr lang="es-AR"/>
        </a:p>
      </dgm:t>
    </dgm:pt>
    <dgm:pt modelId="{9BF3CCBA-602F-47DB-A568-F0C7D3D01CC8}">
      <dgm:prSet phldrT="[Texto]"/>
      <dgm:spPr/>
      <dgm:t>
        <a:bodyPr/>
        <a:lstStyle/>
        <a:p>
          <a:r>
            <a:rPr lang="es-AR" dirty="0"/>
            <a:t>Prueba</a:t>
          </a:r>
        </a:p>
      </dgm:t>
    </dgm:pt>
    <dgm:pt modelId="{E3153387-4901-4B3A-9F92-E2CCC4398B7A}" type="parTrans" cxnId="{EF7958D1-58DF-49E7-8A97-F6F298C86ABC}">
      <dgm:prSet/>
      <dgm:spPr/>
      <dgm:t>
        <a:bodyPr/>
        <a:lstStyle/>
        <a:p>
          <a:endParaRPr lang="es-AR"/>
        </a:p>
      </dgm:t>
    </dgm:pt>
    <dgm:pt modelId="{07170AB2-B0B0-4D3B-8A40-A93B1714E9D6}" type="sibTrans" cxnId="{EF7958D1-58DF-49E7-8A97-F6F298C86ABC}">
      <dgm:prSet/>
      <dgm:spPr/>
      <dgm:t>
        <a:bodyPr/>
        <a:lstStyle/>
        <a:p>
          <a:endParaRPr lang="es-AR"/>
        </a:p>
      </dgm:t>
    </dgm:pt>
    <dgm:pt modelId="{F685AB5A-9D6B-4A59-AAF6-07F2BCB5F2D8}">
      <dgm:prSet phldrT="[Texto]"/>
      <dgm:spPr/>
      <dgm:t>
        <a:bodyPr/>
        <a:lstStyle/>
        <a:p>
          <a:r>
            <a:rPr lang="es-AR" dirty="0"/>
            <a:t>Mantenimiento</a:t>
          </a:r>
        </a:p>
      </dgm:t>
    </dgm:pt>
    <dgm:pt modelId="{C340D3D6-2F30-4EB4-A21F-8E047D5C26C5}" type="parTrans" cxnId="{039A0384-1548-441C-A397-F2A5C44CC7D3}">
      <dgm:prSet/>
      <dgm:spPr/>
      <dgm:t>
        <a:bodyPr/>
        <a:lstStyle/>
        <a:p>
          <a:endParaRPr lang="es-AR"/>
        </a:p>
      </dgm:t>
    </dgm:pt>
    <dgm:pt modelId="{378ABD4B-B892-461F-9239-261869AE9F59}" type="sibTrans" cxnId="{039A0384-1548-441C-A397-F2A5C44CC7D3}">
      <dgm:prSet/>
      <dgm:spPr/>
      <dgm:t>
        <a:bodyPr/>
        <a:lstStyle/>
        <a:p>
          <a:endParaRPr lang="es-AR"/>
        </a:p>
      </dgm:t>
    </dgm:pt>
    <dgm:pt modelId="{471A17B6-A6EA-4891-BD9C-952A25FAB0C3}" type="pres">
      <dgm:prSet presAssocID="{AF7DB71C-6A89-45E8-BF45-FBB352B226F6}" presName="Name0" presStyleCnt="0">
        <dgm:presLayoutVars>
          <dgm:dir/>
          <dgm:animLvl val="lvl"/>
          <dgm:resizeHandles val="exact"/>
        </dgm:presLayoutVars>
      </dgm:prSet>
      <dgm:spPr/>
    </dgm:pt>
    <dgm:pt modelId="{6D24CCAC-A502-4294-9785-49A8892150D0}" type="pres">
      <dgm:prSet presAssocID="{E5DA0D26-F225-4CA0-B5C6-CA6BDA5ABC31}" presName="parTxOnly" presStyleLbl="node1" presStyleIdx="0" presStyleCnt="5">
        <dgm:presLayoutVars>
          <dgm:chMax val="0"/>
          <dgm:chPref val="0"/>
          <dgm:bulletEnabled val="1"/>
        </dgm:presLayoutVars>
      </dgm:prSet>
      <dgm:spPr/>
    </dgm:pt>
    <dgm:pt modelId="{F8850307-8C3D-462B-BFF7-74E7979B6026}" type="pres">
      <dgm:prSet presAssocID="{4A0C57DD-23E3-45FD-ABEB-4B1F0457384D}" presName="parTxOnlySpace" presStyleCnt="0"/>
      <dgm:spPr/>
    </dgm:pt>
    <dgm:pt modelId="{BFCE7791-BD71-4B39-86DA-6B410490E047}" type="pres">
      <dgm:prSet presAssocID="{2D94AA3F-4F7C-4B39-82A8-4066E1E2B0F3}" presName="parTxOnly" presStyleLbl="node1" presStyleIdx="1" presStyleCnt="5">
        <dgm:presLayoutVars>
          <dgm:chMax val="0"/>
          <dgm:chPref val="0"/>
          <dgm:bulletEnabled val="1"/>
        </dgm:presLayoutVars>
      </dgm:prSet>
      <dgm:spPr/>
    </dgm:pt>
    <dgm:pt modelId="{D03B01B2-7467-4887-A0AC-D8B6FB0528B3}" type="pres">
      <dgm:prSet presAssocID="{9C34AFE5-4915-4DBE-81E4-BA75F26C9750}" presName="parTxOnlySpace" presStyleCnt="0"/>
      <dgm:spPr/>
    </dgm:pt>
    <dgm:pt modelId="{9A39AE3D-38C7-4CAE-9C6D-446C561B35F8}" type="pres">
      <dgm:prSet presAssocID="{706388ED-D24B-41E5-9903-36BF0BEB2960}" presName="parTxOnly" presStyleLbl="node1" presStyleIdx="2" presStyleCnt="5">
        <dgm:presLayoutVars>
          <dgm:chMax val="0"/>
          <dgm:chPref val="0"/>
          <dgm:bulletEnabled val="1"/>
        </dgm:presLayoutVars>
      </dgm:prSet>
      <dgm:spPr/>
    </dgm:pt>
    <dgm:pt modelId="{860DDA12-6912-4B83-9A84-1BC98DED873E}" type="pres">
      <dgm:prSet presAssocID="{B7E0B53C-BA10-4BFC-AF4C-9C372ECDADFC}" presName="parTxOnlySpace" presStyleCnt="0"/>
      <dgm:spPr/>
    </dgm:pt>
    <dgm:pt modelId="{DDC15306-B399-41F7-B233-3D71E061A674}" type="pres">
      <dgm:prSet presAssocID="{9BF3CCBA-602F-47DB-A568-F0C7D3D01CC8}" presName="parTxOnly" presStyleLbl="node1" presStyleIdx="3" presStyleCnt="5">
        <dgm:presLayoutVars>
          <dgm:chMax val="0"/>
          <dgm:chPref val="0"/>
          <dgm:bulletEnabled val="1"/>
        </dgm:presLayoutVars>
      </dgm:prSet>
      <dgm:spPr/>
    </dgm:pt>
    <dgm:pt modelId="{54797610-D171-4741-8279-044142B7E4EF}" type="pres">
      <dgm:prSet presAssocID="{07170AB2-B0B0-4D3B-8A40-A93B1714E9D6}" presName="parTxOnlySpace" presStyleCnt="0"/>
      <dgm:spPr/>
    </dgm:pt>
    <dgm:pt modelId="{3F2A6397-5CDF-4D00-B3BD-9B3F33051471}" type="pres">
      <dgm:prSet presAssocID="{F685AB5A-9D6B-4A59-AAF6-07F2BCB5F2D8}" presName="parTxOnly" presStyleLbl="node1" presStyleIdx="4" presStyleCnt="5">
        <dgm:presLayoutVars>
          <dgm:chMax val="0"/>
          <dgm:chPref val="0"/>
          <dgm:bulletEnabled val="1"/>
        </dgm:presLayoutVars>
      </dgm:prSet>
      <dgm:spPr/>
    </dgm:pt>
  </dgm:ptLst>
  <dgm:cxnLst>
    <dgm:cxn modelId="{B3C49B10-DBD3-4911-9442-9EAA42A1B166}" type="presOf" srcId="{F685AB5A-9D6B-4A59-AAF6-07F2BCB5F2D8}" destId="{3F2A6397-5CDF-4D00-B3BD-9B3F33051471}" srcOrd="0" destOrd="0" presId="urn:microsoft.com/office/officeart/2005/8/layout/chevron1"/>
    <dgm:cxn modelId="{39870C20-A8DF-4CF0-B496-BB49CB5FD1D3}" srcId="{AF7DB71C-6A89-45E8-BF45-FBB352B226F6}" destId="{2D94AA3F-4F7C-4B39-82A8-4066E1E2B0F3}" srcOrd="1" destOrd="0" parTransId="{AED92026-DE8D-458C-ABE9-EFC2A6473C36}" sibTransId="{9C34AFE5-4915-4DBE-81E4-BA75F26C9750}"/>
    <dgm:cxn modelId="{A3167240-946A-4297-A83B-4605D371CCC5}" type="presOf" srcId="{706388ED-D24B-41E5-9903-36BF0BEB2960}" destId="{9A39AE3D-38C7-4CAE-9C6D-446C561B35F8}" srcOrd="0" destOrd="0" presId="urn:microsoft.com/office/officeart/2005/8/layout/chevron1"/>
    <dgm:cxn modelId="{BD9DEB40-311D-4531-8049-6BC62B3F47B8}" type="presOf" srcId="{AF7DB71C-6A89-45E8-BF45-FBB352B226F6}" destId="{471A17B6-A6EA-4891-BD9C-952A25FAB0C3}" srcOrd="0" destOrd="0" presId="urn:microsoft.com/office/officeart/2005/8/layout/chevron1"/>
    <dgm:cxn modelId="{4AA8EB60-2141-4E20-8BBE-BB078EEE3DD5}" type="presOf" srcId="{E5DA0D26-F225-4CA0-B5C6-CA6BDA5ABC31}" destId="{6D24CCAC-A502-4294-9785-49A8892150D0}" srcOrd="0" destOrd="0" presId="urn:microsoft.com/office/officeart/2005/8/layout/chevron1"/>
    <dgm:cxn modelId="{039A0384-1548-441C-A397-F2A5C44CC7D3}" srcId="{AF7DB71C-6A89-45E8-BF45-FBB352B226F6}" destId="{F685AB5A-9D6B-4A59-AAF6-07F2BCB5F2D8}" srcOrd="4" destOrd="0" parTransId="{C340D3D6-2F30-4EB4-A21F-8E047D5C26C5}" sibTransId="{378ABD4B-B892-461F-9239-261869AE9F59}"/>
    <dgm:cxn modelId="{65A4518D-B9ED-4E04-B069-A31364A781B5}" srcId="{AF7DB71C-6A89-45E8-BF45-FBB352B226F6}" destId="{E5DA0D26-F225-4CA0-B5C6-CA6BDA5ABC31}" srcOrd="0" destOrd="0" parTransId="{0729A43F-A836-4B7B-B2A4-7EDF58558BFC}" sibTransId="{4A0C57DD-23E3-45FD-ABEB-4B1F0457384D}"/>
    <dgm:cxn modelId="{78388AA0-A8D6-4CB9-AEF4-EE8919AFA1C0}" type="presOf" srcId="{9BF3CCBA-602F-47DB-A568-F0C7D3D01CC8}" destId="{DDC15306-B399-41F7-B233-3D71E061A674}" srcOrd="0" destOrd="0" presId="urn:microsoft.com/office/officeart/2005/8/layout/chevron1"/>
    <dgm:cxn modelId="{EF7958D1-58DF-49E7-8A97-F6F298C86ABC}" srcId="{AF7DB71C-6A89-45E8-BF45-FBB352B226F6}" destId="{9BF3CCBA-602F-47DB-A568-F0C7D3D01CC8}" srcOrd="3" destOrd="0" parTransId="{E3153387-4901-4B3A-9F92-E2CCC4398B7A}" sibTransId="{07170AB2-B0B0-4D3B-8A40-A93B1714E9D6}"/>
    <dgm:cxn modelId="{045959D7-B1C6-48D8-A754-E23E943C5076}" srcId="{AF7DB71C-6A89-45E8-BF45-FBB352B226F6}" destId="{706388ED-D24B-41E5-9903-36BF0BEB2960}" srcOrd="2" destOrd="0" parTransId="{FAC1B660-D097-4356-A50D-E5C1F68C6E2F}" sibTransId="{B7E0B53C-BA10-4BFC-AF4C-9C372ECDADFC}"/>
    <dgm:cxn modelId="{C27747DE-A527-4120-82A7-8997F8895050}" type="presOf" srcId="{2D94AA3F-4F7C-4B39-82A8-4066E1E2B0F3}" destId="{BFCE7791-BD71-4B39-86DA-6B410490E047}" srcOrd="0" destOrd="0" presId="urn:microsoft.com/office/officeart/2005/8/layout/chevron1"/>
    <dgm:cxn modelId="{992736E3-B58B-4D7A-99DE-3724256FDF12}" type="presParOf" srcId="{471A17B6-A6EA-4891-BD9C-952A25FAB0C3}" destId="{6D24CCAC-A502-4294-9785-49A8892150D0}" srcOrd="0" destOrd="0" presId="urn:microsoft.com/office/officeart/2005/8/layout/chevron1"/>
    <dgm:cxn modelId="{FBC61C04-AAD3-44BE-A264-6C0C391903E5}" type="presParOf" srcId="{471A17B6-A6EA-4891-BD9C-952A25FAB0C3}" destId="{F8850307-8C3D-462B-BFF7-74E7979B6026}" srcOrd="1" destOrd="0" presId="urn:microsoft.com/office/officeart/2005/8/layout/chevron1"/>
    <dgm:cxn modelId="{6820A7AC-3992-492C-B878-A9E6F1B17341}" type="presParOf" srcId="{471A17B6-A6EA-4891-BD9C-952A25FAB0C3}" destId="{BFCE7791-BD71-4B39-86DA-6B410490E047}" srcOrd="2" destOrd="0" presId="urn:microsoft.com/office/officeart/2005/8/layout/chevron1"/>
    <dgm:cxn modelId="{A1176905-C28A-45FE-A01D-7A337915D352}" type="presParOf" srcId="{471A17B6-A6EA-4891-BD9C-952A25FAB0C3}" destId="{D03B01B2-7467-4887-A0AC-D8B6FB0528B3}" srcOrd="3" destOrd="0" presId="urn:microsoft.com/office/officeart/2005/8/layout/chevron1"/>
    <dgm:cxn modelId="{E76A14FE-06FB-406B-9748-826FCC43AC4D}" type="presParOf" srcId="{471A17B6-A6EA-4891-BD9C-952A25FAB0C3}" destId="{9A39AE3D-38C7-4CAE-9C6D-446C561B35F8}" srcOrd="4" destOrd="0" presId="urn:microsoft.com/office/officeart/2005/8/layout/chevron1"/>
    <dgm:cxn modelId="{80DBD8B2-6300-4704-ABBB-B6628A78A33A}" type="presParOf" srcId="{471A17B6-A6EA-4891-BD9C-952A25FAB0C3}" destId="{860DDA12-6912-4B83-9A84-1BC98DED873E}" srcOrd="5" destOrd="0" presId="urn:microsoft.com/office/officeart/2005/8/layout/chevron1"/>
    <dgm:cxn modelId="{7E602567-FF5E-4498-BD53-63B6D1A618EF}" type="presParOf" srcId="{471A17B6-A6EA-4891-BD9C-952A25FAB0C3}" destId="{DDC15306-B399-41F7-B233-3D71E061A674}" srcOrd="6" destOrd="0" presId="urn:microsoft.com/office/officeart/2005/8/layout/chevron1"/>
    <dgm:cxn modelId="{72C5E5F5-B5DB-4DF7-8CC1-2E2C54525680}" type="presParOf" srcId="{471A17B6-A6EA-4891-BD9C-952A25FAB0C3}" destId="{54797610-D171-4741-8279-044142B7E4EF}" srcOrd="7" destOrd="0" presId="urn:microsoft.com/office/officeart/2005/8/layout/chevron1"/>
    <dgm:cxn modelId="{BD203608-E53E-4756-8858-CEEFE5845DDD}" type="presParOf" srcId="{471A17B6-A6EA-4891-BD9C-952A25FAB0C3}" destId="{3F2A6397-5CDF-4D00-B3BD-9B3F33051471}"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D9DB7-405E-4436-8E9B-71D008AEF610}">
      <dsp:nvSpPr>
        <dsp:cNvPr id="0" name=""/>
        <dsp:cNvSpPr/>
      </dsp:nvSpPr>
      <dsp:spPr>
        <a:xfrm>
          <a:off x="3450210" y="1737"/>
          <a:ext cx="1874123" cy="646249"/>
        </a:xfrm>
        <a:prstGeom prst="roundRect">
          <a:avLst>
            <a:gd name="adj" fmla="val 10000"/>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Calidad de software</a:t>
          </a:r>
        </a:p>
      </dsp:txBody>
      <dsp:txXfrm>
        <a:off x="3469138" y="20665"/>
        <a:ext cx="1836267" cy="608393"/>
      </dsp:txXfrm>
    </dsp:sp>
    <dsp:sp modelId="{EC3FFD03-DE4E-41B1-81F8-CD77FE0BA340}">
      <dsp:nvSpPr>
        <dsp:cNvPr id="0" name=""/>
        <dsp:cNvSpPr/>
      </dsp:nvSpPr>
      <dsp:spPr>
        <a:xfrm rot="5400000">
          <a:off x="4266100" y="664142"/>
          <a:ext cx="242343" cy="290812"/>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5400000">
        <a:off x="4300028" y="688377"/>
        <a:ext cx="174488" cy="169640"/>
      </dsp:txXfrm>
    </dsp:sp>
    <dsp:sp modelId="{1DC56FDB-7CEB-4B5E-B60D-2CAFE6CFA703}">
      <dsp:nvSpPr>
        <dsp:cNvPr id="0" name=""/>
        <dsp:cNvSpPr/>
      </dsp:nvSpPr>
      <dsp:spPr>
        <a:xfrm>
          <a:off x="3450210" y="971111"/>
          <a:ext cx="1874123" cy="646249"/>
        </a:xfrm>
        <a:prstGeom prst="roundRect">
          <a:avLst>
            <a:gd name="adj" fmla="val 10000"/>
          </a:avLst>
        </a:prstGeom>
        <a:solidFill>
          <a:schemeClr val="accent6">
            <a:shade val="80000"/>
            <a:hueOff val="107093"/>
            <a:satOff val="-4303"/>
            <a:lumOff val="92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Factores de calidad</a:t>
          </a:r>
        </a:p>
      </dsp:txBody>
      <dsp:txXfrm>
        <a:off x="3469138" y="990039"/>
        <a:ext cx="1836267" cy="608393"/>
      </dsp:txXfrm>
    </dsp:sp>
    <dsp:sp modelId="{E73BF419-7924-4739-AEC7-3AA2B5D9C722}">
      <dsp:nvSpPr>
        <dsp:cNvPr id="0" name=""/>
        <dsp:cNvSpPr/>
      </dsp:nvSpPr>
      <dsp:spPr>
        <a:xfrm rot="5400000">
          <a:off x="4266100" y="1633516"/>
          <a:ext cx="242343" cy="290812"/>
        </a:xfrm>
        <a:prstGeom prst="rightArrow">
          <a:avLst>
            <a:gd name="adj1" fmla="val 60000"/>
            <a:gd name="adj2" fmla="val 50000"/>
          </a:avLst>
        </a:prstGeom>
        <a:solidFill>
          <a:schemeClr val="accent6">
            <a:shade val="90000"/>
            <a:hueOff val="160693"/>
            <a:satOff val="-6326"/>
            <a:lumOff val="125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5400000">
        <a:off x="4300028" y="1657751"/>
        <a:ext cx="174488" cy="169640"/>
      </dsp:txXfrm>
    </dsp:sp>
    <dsp:sp modelId="{0C291DFA-7DA8-4F79-BE48-C8F881D8FB7A}">
      <dsp:nvSpPr>
        <dsp:cNvPr id="0" name=""/>
        <dsp:cNvSpPr/>
      </dsp:nvSpPr>
      <dsp:spPr>
        <a:xfrm>
          <a:off x="3450210" y="1940485"/>
          <a:ext cx="1874123" cy="646249"/>
        </a:xfrm>
        <a:prstGeom prst="roundRect">
          <a:avLst>
            <a:gd name="adj" fmla="val 10000"/>
          </a:avLst>
        </a:prstGeom>
        <a:solidFill>
          <a:schemeClr val="accent6">
            <a:shade val="80000"/>
            <a:hueOff val="214187"/>
            <a:satOff val="-8606"/>
            <a:lumOff val="184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Criterios de calidad del producto</a:t>
          </a:r>
        </a:p>
      </dsp:txBody>
      <dsp:txXfrm>
        <a:off x="3469138" y="1959413"/>
        <a:ext cx="1836267" cy="608393"/>
      </dsp:txXfrm>
    </dsp:sp>
    <dsp:sp modelId="{EA517EED-A25A-4B7F-87C8-CBB3433344A9}">
      <dsp:nvSpPr>
        <dsp:cNvPr id="0" name=""/>
        <dsp:cNvSpPr/>
      </dsp:nvSpPr>
      <dsp:spPr>
        <a:xfrm rot="5400000">
          <a:off x="4266100" y="2602890"/>
          <a:ext cx="242343" cy="290812"/>
        </a:xfrm>
        <a:prstGeom prst="rightArrow">
          <a:avLst>
            <a:gd name="adj1" fmla="val 60000"/>
            <a:gd name="adj2" fmla="val 50000"/>
          </a:avLst>
        </a:prstGeom>
        <a:solidFill>
          <a:schemeClr val="accent6">
            <a:shade val="90000"/>
            <a:hueOff val="321387"/>
            <a:satOff val="-12653"/>
            <a:lumOff val="251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AR" sz="1200" kern="1200"/>
        </a:p>
      </dsp:txBody>
      <dsp:txXfrm rot="-5400000">
        <a:off x="4300028" y="2627125"/>
        <a:ext cx="174488" cy="169640"/>
      </dsp:txXfrm>
    </dsp:sp>
    <dsp:sp modelId="{7BF138D0-B263-4731-8220-DFF07D0F1019}">
      <dsp:nvSpPr>
        <dsp:cNvPr id="0" name=""/>
        <dsp:cNvSpPr/>
      </dsp:nvSpPr>
      <dsp:spPr>
        <a:xfrm>
          <a:off x="3450210" y="2909859"/>
          <a:ext cx="1874123" cy="646249"/>
        </a:xfrm>
        <a:prstGeom prst="roundRect">
          <a:avLst>
            <a:gd name="adj" fmla="val 10000"/>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Métricas del producto</a:t>
          </a:r>
        </a:p>
      </dsp:txBody>
      <dsp:txXfrm>
        <a:off x="3469138" y="2928787"/>
        <a:ext cx="1836267" cy="608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42A7A-736D-4FE0-8467-AD1D87876AE4}">
      <dsp:nvSpPr>
        <dsp:cNvPr id="0" name=""/>
        <dsp:cNvSpPr/>
      </dsp:nvSpPr>
      <dsp:spPr>
        <a:xfrm rot="5400000">
          <a:off x="5961200" y="-2701178"/>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57150" lvl="1" indent="-57150" algn="l" defTabSz="444500">
            <a:lnSpc>
              <a:spcPct val="90000"/>
            </a:lnSpc>
            <a:spcBef>
              <a:spcPct val="0"/>
            </a:spcBef>
            <a:spcAft>
              <a:spcPct val="15000"/>
            </a:spcAft>
            <a:buChar char="•"/>
          </a:pPr>
          <a:r>
            <a:rPr lang="es-AR" sz="1000" kern="1200" dirty="0"/>
            <a:t>Facilidad de operación</a:t>
          </a:r>
        </a:p>
        <a:p>
          <a:pPr marL="57150" lvl="1" indent="-57150" algn="l" defTabSz="444500">
            <a:lnSpc>
              <a:spcPct val="90000"/>
            </a:lnSpc>
            <a:spcBef>
              <a:spcPct val="0"/>
            </a:spcBef>
            <a:spcAft>
              <a:spcPct val="15000"/>
            </a:spcAft>
            <a:buChar char="•"/>
          </a:pPr>
          <a:r>
            <a:rPr lang="es-AR" sz="1000" kern="1200" dirty="0"/>
            <a:t>Facilidad de aprendizaje</a:t>
          </a:r>
        </a:p>
      </dsp:txBody>
      <dsp:txXfrm rot="-5400000">
        <a:off x="3226003" y="46942"/>
        <a:ext cx="5722193" cy="238875"/>
      </dsp:txXfrm>
    </dsp:sp>
    <dsp:sp modelId="{E01C54CB-020E-4A09-85B2-0A7BE8E9DF33}">
      <dsp:nvSpPr>
        <dsp:cNvPr id="0" name=""/>
        <dsp:cNvSpPr/>
      </dsp:nvSpPr>
      <dsp:spPr>
        <a:xfrm>
          <a:off x="0" y="929"/>
          <a:ext cx="3226003" cy="330901"/>
        </a:xfrm>
        <a:prstGeom prst="roundRect">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Usabilidad</a:t>
          </a:r>
        </a:p>
      </dsp:txBody>
      <dsp:txXfrm>
        <a:off x="16153" y="17082"/>
        <a:ext cx="3193697" cy="298595"/>
      </dsp:txXfrm>
    </dsp:sp>
    <dsp:sp modelId="{BFD427D7-0209-4631-BD8B-1669FDE27B87}">
      <dsp:nvSpPr>
        <dsp:cNvPr id="0" name=""/>
        <dsp:cNvSpPr/>
      </dsp:nvSpPr>
      <dsp:spPr>
        <a:xfrm rot="5400000">
          <a:off x="5961200" y="-2353731"/>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57150" lvl="1" indent="-57150" algn="l" defTabSz="444500">
            <a:lnSpc>
              <a:spcPct val="90000"/>
            </a:lnSpc>
            <a:spcBef>
              <a:spcPct val="0"/>
            </a:spcBef>
            <a:spcAft>
              <a:spcPct val="15000"/>
            </a:spcAft>
            <a:buChar char="•"/>
          </a:pPr>
          <a:r>
            <a:rPr lang="es-AR" sz="1000" kern="1200" dirty="0"/>
            <a:t>Control de accesos</a:t>
          </a:r>
        </a:p>
        <a:p>
          <a:pPr marL="57150" lvl="1" indent="-57150" algn="l" defTabSz="444500">
            <a:lnSpc>
              <a:spcPct val="90000"/>
            </a:lnSpc>
            <a:spcBef>
              <a:spcPct val="0"/>
            </a:spcBef>
            <a:spcAft>
              <a:spcPct val="15000"/>
            </a:spcAft>
            <a:buChar char="•"/>
          </a:pPr>
          <a:r>
            <a:rPr lang="es-AR" sz="1000" kern="1200" dirty="0"/>
            <a:t>Facilidad de auditoría</a:t>
          </a:r>
        </a:p>
      </dsp:txBody>
      <dsp:txXfrm rot="-5400000">
        <a:off x="3226003" y="394389"/>
        <a:ext cx="5722193" cy="238875"/>
      </dsp:txXfrm>
    </dsp:sp>
    <dsp:sp modelId="{A63D4525-33F7-44BC-9CD3-9D90A7335586}">
      <dsp:nvSpPr>
        <dsp:cNvPr id="0" name=""/>
        <dsp:cNvSpPr/>
      </dsp:nvSpPr>
      <dsp:spPr>
        <a:xfrm>
          <a:off x="0" y="348376"/>
          <a:ext cx="3226003" cy="330901"/>
        </a:xfrm>
        <a:prstGeom prst="roundRect">
          <a:avLst/>
        </a:prstGeom>
        <a:solidFill>
          <a:schemeClr val="accent6">
            <a:shade val="80000"/>
            <a:hueOff val="32128"/>
            <a:satOff val="-1291"/>
            <a:lumOff val="27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Integridad</a:t>
          </a:r>
        </a:p>
      </dsp:txBody>
      <dsp:txXfrm>
        <a:off x="16153" y="364529"/>
        <a:ext cx="3193697" cy="298595"/>
      </dsp:txXfrm>
    </dsp:sp>
    <dsp:sp modelId="{3C66B269-2134-437A-BCDB-DB426280284C}">
      <dsp:nvSpPr>
        <dsp:cNvPr id="0" name=""/>
        <dsp:cNvSpPr/>
      </dsp:nvSpPr>
      <dsp:spPr>
        <a:xfrm rot="5400000">
          <a:off x="5961200" y="-2006284"/>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57150" lvl="1" indent="-57150" algn="l" defTabSz="444500">
            <a:lnSpc>
              <a:spcPct val="90000"/>
            </a:lnSpc>
            <a:spcBef>
              <a:spcPct val="0"/>
            </a:spcBef>
            <a:spcAft>
              <a:spcPct val="15000"/>
            </a:spcAft>
            <a:buChar char="•"/>
          </a:pPr>
          <a:r>
            <a:rPr lang="es-AR" sz="1000" kern="1200" dirty="0"/>
            <a:t>Completitud</a:t>
          </a:r>
        </a:p>
        <a:p>
          <a:pPr marL="57150" lvl="1" indent="-57150" algn="l" defTabSz="444500">
            <a:lnSpc>
              <a:spcPct val="90000"/>
            </a:lnSpc>
            <a:spcBef>
              <a:spcPct val="0"/>
            </a:spcBef>
            <a:spcAft>
              <a:spcPct val="15000"/>
            </a:spcAft>
            <a:buChar char="•"/>
          </a:pPr>
          <a:r>
            <a:rPr lang="es-AR" sz="1000" kern="1200" dirty="0"/>
            <a:t>Consistencia</a:t>
          </a:r>
        </a:p>
      </dsp:txBody>
      <dsp:txXfrm rot="-5400000">
        <a:off x="3226003" y="741836"/>
        <a:ext cx="5722193" cy="238875"/>
      </dsp:txXfrm>
    </dsp:sp>
    <dsp:sp modelId="{31EA9E56-2B68-4331-9D94-C5BB8BB584F1}">
      <dsp:nvSpPr>
        <dsp:cNvPr id="0" name=""/>
        <dsp:cNvSpPr/>
      </dsp:nvSpPr>
      <dsp:spPr>
        <a:xfrm>
          <a:off x="0" y="695823"/>
          <a:ext cx="3226003" cy="330901"/>
        </a:xfrm>
        <a:prstGeom prst="roundRect">
          <a:avLst/>
        </a:prstGeom>
        <a:solidFill>
          <a:schemeClr val="accent6">
            <a:shade val="80000"/>
            <a:hueOff val="64256"/>
            <a:satOff val="-2582"/>
            <a:lumOff val="55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Corrección</a:t>
          </a:r>
        </a:p>
      </dsp:txBody>
      <dsp:txXfrm>
        <a:off x="16153" y="711976"/>
        <a:ext cx="3193697" cy="298595"/>
      </dsp:txXfrm>
    </dsp:sp>
    <dsp:sp modelId="{17F0BA0A-A7EC-444A-88D5-B23C7213DAF3}">
      <dsp:nvSpPr>
        <dsp:cNvPr id="0" name=""/>
        <dsp:cNvSpPr/>
      </dsp:nvSpPr>
      <dsp:spPr>
        <a:xfrm rot="5400000">
          <a:off x="5961200" y="-1658837"/>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57150" lvl="1" indent="-57150" algn="l" defTabSz="444500">
            <a:lnSpc>
              <a:spcPct val="90000"/>
            </a:lnSpc>
            <a:spcBef>
              <a:spcPct val="0"/>
            </a:spcBef>
            <a:spcAft>
              <a:spcPct val="15000"/>
            </a:spcAft>
            <a:buChar char="•"/>
          </a:pPr>
          <a:r>
            <a:rPr lang="es-AR" sz="1000" kern="1200" dirty="0"/>
            <a:t>Consistencia </a:t>
          </a:r>
        </a:p>
        <a:p>
          <a:pPr marL="57150" lvl="1" indent="-57150" algn="l" defTabSz="444500">
            <a:lnSpc>
              <a:spcPct val="90000"/>
            </a:lnSpc>
            <a:spcBef>
              <a:spcPct val="0"/>
            </a:spcBef>
            <a:spcAft>
              <a:spcPct val="15000"/>
            </a:spcAft>
            <a:buChar char="•"/>
          </a:pPr>
          <a:r>
            <a:rPr lang="es-AR" sz="1000" kern="1200" dirty="0"/>
            <a:t>Tolerancia a fallos</a:t>
          </a:r>
        </a:p>
      </dsp:txBody>
      <dsp:txXfrm rot="-5400000">
        <a:off x="3226003" y="1089283"/>
        <a:ext cx="5722193" cy="238875"/>
      </dsp:txXfrm>
    </dsp:sp>
    <dsp:sp modelId="{A09D027D-99E6-4897-AAF5-F61F88F78A3A}">
      <dsp:nvSpPr>
        <dsp:cNvPr id="0" name=""/>
        <dsp:cNvSpPr/>
      </dsp:nvSpPr>
      <dsp:spPr>
        <a:xfrm>
          <a:off x="0" y="1043269"/>
          <a:ext cx="3226003" cy="330901"/>
        </a:xfrm>
        <a:prstGeom prst="roundRect">
          <a:avLst/>
        </a:prstGeom>
        <a:solidFill>
          <a:schemeClr val="accent6">
            <a:shade val="80000"/>
            <a:hueOff val="96384"/>
            <a:satOff val="-3873"/>
            <a:lumOff val="8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Confiabilidad</a:t>
          </a:r>
        </a:p>
      </dsp:txBody>
      <dsp:txXfrm>
        <a:off x="16153" y="1059422"/>
        <a:ext cx="3193697" cy="298595"/>
      </dsp:txXfrm>
    </dsp:sp>
    <dsp:sp modelId="{04816B46-AA1D-4F41-8A1C-C725AAA3FB4B}">
      <dsp:nvSpPr>
        <dsp:cNvPr id="0" name=""/>
        <dsp:cNvSpPr/>
      </dsp:nvSpPr>
      <dsp:spPr>
        <a:xfrm rot="5400000">
          <a:off x="5961200" y="-1311390"/>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57150" lvl="1" indent="-57150" algn="l" defTabSz="444500">
            <a:lnSpc>
              <a:spcPct val="90000"/>
            </a:lnSpc>
            <a:spcBef>
              <a:spcPct val="0"/>
            </a:spcBef>
            <a:spcAft>
              <a:spcPct val="15000"/>
            </a:spcAft>
            <a:buChar char="•"/>
          </a:pPr>
          <a:r>
            <a:rPr lang="es-AR" sz="1000" kern="1200" dirty="0"/>
            <a:t>Eficiencia en ejecución</a:t>
          </a:r>
        </a:p>
        <a:p>
          <a:pPr marL="57150" lvl="1" indent="-57150" algn="l" defTabSz="444500">
            <a:lnSpc>
              <a:spcPct val="90000"/>
            </a:lnSpc>
            <a:spcBef>
              <a:spcPct val="0"/>
            </a:spcBef>
            <a:spcAft>
              <a:spcPct val="15000"/>
            </a:spcAft>
            <a:buChar char="•"/>
          </a:pPr>
          <a:r>
            <a:rPr lang="es-AR" sz="1000" kern="1200" dirty="0"/>
            <a:t>Eficiencia en almacenamiento</a:t>
          </a:r>
        </a:p>
      </dsp:txBody>
      <dsp:txXfrm rot="-5400000">
        <a:off x="3226003" y="1436730"/>
        <a:ext cx="5722193" cy="238875"/>
      </dsp:txXfrm>
    </dsp:sp>
    <dsp:sp modelId="{6FAE06D1-072B-492C-8B78-C6BA2B925655}">
      <dsp:nvSpPr>
        <dsp:cNvPr id="0" name=""/>
        <dsp:cNvSpPr/>
      </dsp:nvSpPr>
      <dsp:spPr>
        <a:xfrm>
          <a:off x="0" y="1390716"/>
          <a:ext cx="3226003" cy="330901"/>
        </a:xfrm>
        <a:prstGeom prst="roundRect">
          <a:avLst/>
        </a:prstGeom>
        <a:solidFill>
          <a:schemeClr val="accent6">
            <a:shade val="80000"/>
            <a:hueOff val="128512"/>
            <a:satOff val="-5164"/>
            <a:lumOff val="110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Eficiencia</a:t>
          </a:r>
        </a:p>
      </dsp:txBody>
      <dsp:txXfrm>
        <a:off x="16153" y="1406869"/>
        <a:ext cx="3193697" cy="298595"/>
      </dsp:txXfrm>
    </dsp:sp>
    <dsp:sp modelId="{6EE25E62-F0D5-479E-8DA4-459DCFB097A4}">
      <dsp:nvSpPr>
        <dsp:cNvPr id="0" name=""/>
        <dsp:cNvSpPr/>
      </dsp:nvSpPr>
      <dsp:spPr>
        <a:xfrm rot="5400000">
          <a:off x="5961200" y="-963943"/>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83820" rIns="167640" bIns="83820" numCol="1" spcCol="1270" anchor="ctr" anchorCtr="0">
          <a:noAutofit/>
        </a:bodyPr>
        <a:lstStyle/>
        <a:p>
          <a:pPr marL="57150" lvl="1" indent="-57150" algn="l" defTabSz="444500">
            <a:lnSpc>
              <a:spcPct val="90000"/>
            </a:lnSpc>
            <a:spcBef>
              <a:spcPct val="0"/>
            </a:spcBef>
            <a:spcAft>
              <a:spcPct val="15000"/>
            </a:spcAft>
            <a:buChar char="•"/>
          </a:pPr>
          <a:r>
            <a:rPr lang="es-AR" sz="1000" kern="1200" dirty="0"/>
            <a:t>Modularidad</a:t>
          </a:r>
        </a:p>
        <a:p>
          <a:pPr marL="57150" lvl="1" indent="-57150" algn="l" defTabSz="444500">
            <a:lnSpc>
              <a:spcPct val="90000"/>
            </a:lnSpc>
            <a:spcBef>
              <a:spcPct val="0"/>
            </a:spcBef>
            <a:spcAft>
              <a:spcPct val="15000"/>
            </a:spcAft>
            <a:buChar char="•"/>
          </a:pPr>
          <a:r>
            <a:rPr lang="es-AR" sz="1000" kern="1200" dirty="0"/>
            <a:t>Consistencia</a:t>
          </a:r>
        </a:p>
      </dsp:txBody>
      <dsp:txXfrm rot="-5400000">
        <a:off x="3226003" y="1784177"/>
        <a:ext cx="5722193" cy="238875"/>
      </dsp:txXfrm>
    </dsp:sp>
    <dsp:sp modelId="{FFB69406-AB6F-4EBB-8F02-92B265152A14}">
      <dsp:nvSpPr>
        <dsp:cNvPr id="0" name=""/>
        <dsp:cNvSpPr/>
      </dsp:nvSpPr>
      <dsp:spPr>
        <a:xfrm>
          <a:off x="0" y="1738163"/>
          <a:ext cx="3226003" cy="330901"/>
        </a:xfrm>
        <a:prstGeom prst="roundRect">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Facilidad de mantenimiento</a:t>
          </a:r>
        </a:p>
      </dsp:txBody>
      <dsp:txXfrm>
        <a:off x="16153" y="1754316"/>
        <a:ext cx="3193697" cy="298595"/>
      </dsp:txXfrm>
    </dsp:sp>
    <dsp:sp modelId="{6AC27311-D563-434B-8D34-8081734EBCBB}">
      <dsp:nvSpPr>
        <dsp:cNvPr id="0" name=""/>
        <dsp:cNvSpPr/>
      </dsp:nvSpPr>
      <dsp:spPr>
        <a:xfrm rot="5400000">
          <a:off x="5961200" y="-616497"/>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Modularidad </a:t>
          </a:r>
        </a:p>
        <a:p>
          <a:pPr marL="57150" lvl="1" indent="-57150" algn="l" defTabSz="311150">
            <a:lnSpc>
              <a:spcPct val="90000"/>
            </a:lnSpc>
            <a:spcBef>
              <a:spcPct val="0"/>
            </a:spcBef>
            <a:spcAft>
              <a:spcPct val="15000"/>
            </a:spcAft>
            <a:buChar char="•"/>
          </a:pPr>
          <a:r>
            <a:rPr lang="es-AR" sz="700" kern="1200" dirty="0"/>
            <a:t>Simplicidad </a:t>
          </a:r>
        </a:p>
      </dsp:txBody>
      <dsp:txXfrm rot="-5400000">
        <a:off x="3226003" y="2131623"/>
        <a:ext cx="5722193" cy="238875"/>
      </dsp:txXfrm>
    </dsp:sp>
    <dsp:sp modelId="{59DB5542-DBAA-4C86-A349-EAC5F2EC48D7}">
      <dsp:nvSpPr>
        <dsp:cNvPr id="0" name=""/>
        <dsp:cNvSpPr/>
      </dsp:nvSpPr>
      <dsp:spPr>
        <a:xfrm>
          <a:off x="0" y="2085610"/>
          <a:ext cx="3226003" cy="330901"/>
        </a:xfrm>
        <a:prstGeom prst="roundRect">
          <a:avLst/>
        </a:prstGeom>
        <a:solidFill>
          <a:schemeClr val="accent6">
            <a:shade val="80000"/>
            <a:hueOff val="192768"/>
            <a:satOff val="-7745"/>
            <a:lumOff val="165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Facilidad de prueba</a:t>
          </a:r>
        </a:p>
      </dsp:txBody>
      <dsp:txXfrm>
        <a:off x="16153" y="2101763"/>
        <a:ext cx="3193697" cy="298595"/>
      </dsp:txXfrm>
    </dsp:sp>
    <dsp:sp modelId="{A3239310-5294-4C39-A099-10853AE906B3}">
      <dsp:nvSpPr>
        <dsp:cNvPr id="0" name=""/>
        <dsp:cNvSpPr/>
      </dsp:nvSpPr>
      <dsp:spPr>
        <a:xfrm rot="5400000">
          <a:off x="5961200" y="-269050"/>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Capacidad de expansión</a:t>
          </a:r>
        </a:p>
        <a:p>
          <a:pPr marL="57150" lvl="1" indent="-57150" algn="l" defTabSz="311150">
            <a:lnSpc>
              <a:spcPct val="90000"/>
            </a:lnSpc>
            <a:spcBef>
              <a:spcPct val="0"/>
            </a:spcBef>
            <a:spcAft>
              <a:spcPct val="15000"/>
            </a:spcAft>
            <a:buChar char="•"/>
          </a:pPr>
          <a:r>
            <a:rPr lang="es-AR" sz="700" kern="1200" dirty="0"/>
            <a:t>Generalidad</a:t>
          </a:r>
        </a:p>
      </dsp:txBody>
      <dsp:txXfrm rot="-5400000">
        <a:off x="3226003" y="2479070"/>
        <a:ext cx="5722193" cy="238875"/>
      </dsp:txXfrm>
    </dsp:sp>
    <dsp:sp modelId="{381786EF-A438-4794-9480-54C5BDE677AE}">
      <dsp:nvSpPr>
        <dsp:cNvPr id="0" name=""/>
        <dsp:cNvSpPr/>
      </dsp:nvSpPr>
      <dsp:spPr>
        <a:xfrm>
          <a:off x="0" y="2433057"/>
          <a:ext cx="3226003" cy="330901"/>
        </a:xfrm>
        <a:prstGeom prst="roundRect">
          <a:avLst/>
        </a:prstGeom>
        <a:solidFill>
          <a:schemeClr val="accent6">
            <a:shade val="80000"/>
            <a:hueOff val="224896"/>
            <a:satOff val="-9036"/>
            <a:lumOff val="193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Flexibilidad</a:t>
          </a:r>
        </a:p>
      </dsp:txBody>
      <dsp:txXfrm>
        <a:off x="16153" y="2449210"/>
        <a:ext cx="3193697" cy="298595"/>
      </dsp:txXfrm>
    </dsp:sp>
    <dsp:sp modelId="{AA8D3A86-9ED3-4B52-B026-E281AB1BB978}">
      <dsp:nvSpPr>
        <dsp:cNvPr id="0" name=""/>
        <dsp:cNvSpPr/>
      </dsp:nvSpPr>
      <dsp:spPr>
        <a:xfrm rot="5400000">
          <a:off x="5961200" y="78396"/>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Independencia del hardware</a:t>
          </a:r>
        </a:p>
        <a:p>
          <a:pPr marL="57150" lvl="1" indent="-57150" algn="l" defTabSz="311150">
            <a:lnSpc>
              <a:spcPct val="90000"/>
            </a:lnSpc>
            <a:spcBef>
              <a:spcPct val="0"/>
            </a:spcBef>
            <a:spcAft>
              <a:spcPct val="15000"/>
            </a:spcAft>
            <a:buChar char="•"/>
          </a:pPr>
          <a:r>
            <a:rPr lang="es-AR" sz="700" kern="1200" dirty="0"/>
            <a:t>Independencia Sistema / Software</a:t>
          </a:r>
        </a:p>
      </dsp:txBody>
      <dsp:txXfrm rot="-5400000">
        <a:off x="3226003" y="2826517"/>
        <a:ext cx="5722193" cy="238875"/>
      </dsp:txXfrm>
    </dsp:sp>
    <dsp:sp modelId="{3FC2CAAF-F813-4E6F-8738-380B43C0B66C}">
      <dsp:nvSpPr>
        <dsp:cNvPr id="0" name=""/>
        <dsp:cNvSpPr/>
      </dsp:nvSpPr>
      <dsp:spPr>
        <a:xfrm>
          <a:off x="0" y="2780504"/>
          <a:ext cx="3226003" cy="330901"/>
        </a:xfrm>
        <a:prstGeom prst="roundRect">
          <a:avLst/>
        </a:prstGeom>
        <a:solidFill>
          <a:schemeClr val="accent6">
            <a:shade val="80000"/>
            <a:hueOff val="257024"/>
            <a:satOff val="-10327"/>
            <a:lumOff val="221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Reusabilidad</a:t>
          </a:r>
        </a:p>
      </dsp:txBody>
      <dsp:txXfrm>
        <a:off x="16153" y="2796657"/>
        <a:ext cx="3193697" cy="298595"/>
      </dsp:txXfrm>
    </dsp:sp>
    <dsp:sp modelId="{08C6740C-1084-4291-B053-86AFE3516BEB}">
      <dsp:nvSpPr>
        <dsp:cNvPr id="0" name=""/>
        <dsp:cNvSpPr/>
      </dsp:nvSpPr>
      <dsp:spPr>
        <a:xfrm rot="5400000">
          <a:off x="5961200" y="425843"/>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Compatibilidad de comunicaciones </a:t>
          </a:r>
        </a:p>
        <a:p>
          <a:pPr marL="57150" lvl="1" indent="-57150" algn="l" defTabSz="311150">
            <a:lnSpc>
              <a:spcPct val="90000"/>
            </a:lnSpc>
            <a:spcBef>
              <a:spcPct val="0"/>
            </a:spcBef>
            <a:spcAft>
              <a:spcPct val="15000"/>
            </a:spcAft>
            <a:buChar char="•"/>
          </a:pPr>
          <a:r>
            <a:rPr lang="es-AR" sz="700" kern="1200" dirty="0"/>
            <a:t>Compatibilidad de datos</a:t>
          </a:r>
        </a:p>
      </dsp:txBody>
      <dsp:txXfrm rot="-5400000">
        <a:off x="3226003" y="3173964"/>
        <a:ext cx="5722193" cy="238875"/>
      </dsp:txXfrm>
    </dsp:sp>
    <dsp:sp modelId="{51C5987A-E3BC-4ADB-A690-ECC204FD74A2}">
      <dsp:nvSpPr>
        <dsp:cNvPr id="0" name=""/>
        <dsp:cNvSpPr/>
      </dsp:nvSpPr>
      <dsp:spPr>
        <a:xfrm>
          <a:off x="0" y="3127950"/>
          <a:ext cx="3226003" cy="330901"/>
        </a:xfrm>
        <a:prstGeom prst="roundRect">
          <a:avLst/>
        </a:prstGeom>
        <a:solidFill>
          <a:schemeClr val="accent6">
            <a:shade val="80000"/>
            <a:hueOff val="289152"/>
            <a:satOff val="-11618"/>
            <a:lumOff val="248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Interoperabilidad</a:t>
          </a:r>
        </a:p>
      </dsp:txBody>
      <dsp:txXfrm>
        <a:off x="16153" y="3144103"/>
        <a:ext cx="3193697" cy="298595"/>
      </dsp:txXfrm>
    </dsp:sp>
    <dsp:sp modelId="{84E3AAC9-1204-41D0-826D-D18E3E96B476}">
      <dsp:nvSpPr>
        <dsp:cNvPr id="0" name=""/>
        <dsp:cNvSpPr/>
      </dsp:nvSpPr>
      <dsp:spPr>
        <a:xfrm rot="5400000">
          <a:off x="5961200" y="773290"/>
          <a:ext cx="264721" cy="5735116"/>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3335" rIns="26670" bIns="13335" numCol="1" spcCol="1270" anchor="ctr" anchorCtr="0">
          <a:noAutofit/>
        </a:bodyPr>
        <a:lstStyle/>
        <a:p>
          <a:pPr marL="57150" lvl="1" indent="-57150" algn="l" defTabSz="311150">
            <a:lnSpc>
              <a:spcPct val="90000"/>
            </a:lnSpc>
            <a:spcBef>
              <a:spcPct val="0"/>
            </a:spcBef>
            <a:spcAft>
              <a:spcPct val="15000"/>
            </a:spcAft>
            <a:buChar char="•"/>
          </a:pPr>
          <a:r>
            <a:rPr lang="es-AR" sz="700" kern="1200" dirty="0"/>
            <a:t>Independencia Sistema / software</a:t>
          </a:r>
        </a:p>
        <a:p>
          <a:pPr marL="57150" lvl="1" indent="-57150" algn="l" defTabSz="311150">
            <a:lnSpc>
              <a:spcPct val="90000"/>
            </a:lnSpc>
            <a:spcBef>
              <a:spcPct val="0"/>
            </a:spcBef>
            <a:spcAft>
              <a:spcPct val="15000"/>
            </a:spcAft>
            <a:buChar char="•"/>
          </a:pPr>
          <a:r>
            <a:rPr lang="es-AR" sz="700" kern="1200" dirty="0"/>
            <a:t>Independencia del hardware</a:t>
          </a:r>
        </a:p>
      </dsp:txBody>
      <dsp:txXfrm rot="-5400000">
        <a:off x="3226003" y="3521411"/>
        <a:ext cx="5722193" cy="238875"/>
      </dsp:txXfrm>
    </dsp:sp>
    <dsp:sp modelId="{B8B047D3-E858-4EB3-9C55-8DA1B4A2D183}">
      <dsp:nvSpPr>
        <dsp:cNvPr id="0" name=""/>
        <dsp:cNvSpPr/>
      </dsp:nvSpPr>
      <dsp:spPr>
        <a:xfrm>
          <a:off x="0" y="3475397"/>
          <a:ext cx="3226003" cy="330901"/>
        </a:xfrm>
        <a:prstGeom prst="roundRect">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AR" sz="1600" kern="1200" dirty="0"/>
            <a:t>Portabilidad</a:t>
          </a:r>
        </a:p>
      </dsp:txBody>
      <dsp:txXfrm>
        <a:off x="16153" y="3491550"/>
        <a:ext cx="3193697" cy="2985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BF9A8-1ED9-4BA5-9911-0BCE2A1877E4}">
      <dsp:nvSpPr>
        <dsp:cNvPr id="0" name=""/>
        <dsp:cNvSpPr/>
      </dsp:nvSpPr>
      <dsp:spPr>
        <a:xfrm>
          <a:off x="2407366" y="0"/>
          <a:ext cx="1226958" cy="681643"/>
        </a:xfrm>
        <a:prstGeom prst="roundRect">
          <a:avLst>
            <a:gd name="adj" fmla="val 10000"/>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AR" sz="1500" kern="1200" dirty="0"/>
            <a:t>Construcción artesanal</a:t>
          </a:r>
        </a:p>
      </dsp:txBody>
      <dsp:txXfrm>
        <a:off x="2427331" y="19965"/>
        <a:ext cx="1187028" cy="641713"/>
      </dsp:txXfrm>
    </dsp:sp>
    <dsp:sp modelId="{4F0D960E-2535-48AA-99A2-004C3700E19C}">
      <dsp:nvSpPr>
        <dsp:cNvPr id="0" name=""/>
        <dsp:cNvSpPr/>
      </dsp:nvSpPr>
      <dsp:spPr>
        <a:xfrm>
          <a:off x="4179639" y="0"/>
          <a:ext cx="1226958" cy="681643"/>
        </a:xfrm>
        <a:prstGeom prst="roundRect">
          <a:avLst>
            <a:gd name="adj" fmla="val 10000"/>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AR" sz="1500" kern="1200" dirty="0"/>
            <a:t>Burocracia extrema</a:t>
          </a:r>
        </a:p>
      </dsp:txBody>
      <dsp:txXfrm>
        <a:off x="4199604" y="19965"/>
        <a:ext cx="1187028" cy="641713"/>
      </dsp:txXfrm>
    </dsp:sp>
    <dsp:sp modelId="{207724A1-0214-4881-B9AB-29EA17830690}">
      <dsp:nvSpPr>
        <dsp:cNvPr id="0" name=""/>
        <dsp:cNvSpPr/>
      </dsp:nvSpPr>
      <dsp:spPr>
        <a:xfrm>
          <a:off x="3651366" y="2896985"/>
          <a:ext cx="511232" cy="511232"/>
        </a:xfrm>
        <a:prstGeom prst="triangle">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02AD2-D5C2-40B1-AD5A-9459CE4BB800}">
      <dsp:nvSpPr>
        <dsp:cNvPr id="0" name=""/>
        <dsp:cNvSpPr/>
      </dsp:nvSpPr>
      <dsp:spPr>
        <a:xfrm rot="240000">
          <a:off x="2372815" y="2677916"/>
          <a:ext cx="3068333" cy="214558"/>
        </a:xfrm>
        <a:prstGeom prst="rect">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635BA2-E234-42CB-B34A-837D04DFB5DA}">
      <dsp:nvSpPr>
        <dsp:cNvPr id="0" name=""/>
        <dsp:cNvSpPr/>
      </dsp:nvSpPr>
      <dsp:spPr>
        <a:xfrm rot="240000">
          <a:off x="4215083" y="2141466"/>
          <a:ext cx="1224235" cy="570368"/>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err="1"/>
            <a:t>Damasiadas</a:t>
          </a:r>
          <a:r>
            <a:rPr lang="es-AR" sz="1000" kern="1200" dirty="0"/>
            <a:t> </a:t>
          </a:r>
          <a:r>
            <a:rPr lang="es-AR" sz="1000" kern="1200" dirty="0" err="1"/>
            <a:t>acividades</a:t>
          </a:r>
          <a:r>
            <a:rPr lang="es-AR" sz="1000" kern="1200" dirty="0"/>
            <a:t> de validación</a:t>
          </a:r>
        </a:p>
      </dsp:txBody>
      <dsp:txXfrm>
        <a:off x="4242926" y="2169309"/>
        <a:ext cx="1168549" cy="514682"/>
      </dsp:txXfrm>
    </dsp:sp>
    <dsp:sp modelId="{97602157-E1D7-411C-9EA9-DF3907BAB3DB}">
      <dsp:nvSpPr>
        <dsp:cNvPr id="0" name=""/>
        <dsp:cNvSpPr/>
      </dsp:nvSpPr>
      <dsp:spPr>
        <a:xfrm rot="240000">
          <a:off x="4259390" y="1527987"/>
          <a:ext cx="1224235" cy="570368"/>
        </a:xfrm>
        <a:prstGeom prst="roundRect">
          <a:avLst/>
        </a:prstGeom>
        <a:solidFill>
          <a:schemeClr val="accent6">
            <a:shade val="50000"/>
            <a:hueOff val="147370"/>
            <a:satOff val="-6442"/>
            <a:lumOff val="175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Infinidad de roles</a:t>
          </a:r>
        </a:p>
      </dsp:txBody>
      <dsp:txXfrm>
        <a:off x="4287233" y="1555830"/>
        <a:ext cx="1168549" cy="514682"/>
      </dsp:txXfrm>
    </dsp:sp>
    <dsp:sp modelId="{FCF59FEF-9C98-4E43-A727-60989AEBB068}">
      <dsp:nvSpPr>
        <dsp:cNvPr id="0" name=""/>
        <dsp:cNvSpPr/>
      </dsp:nvSpPr>
      <dsp:spPr>
        <a:xfrm rot="240000">
          <a:off x="4303697" y="928141"/>
          <a:ext cx="1224235" cy="570368"/>
        </a:xfrm>
        <a:prstGeom prst="roundRect">
          <a:avLst/>
        </a:prstGeom>
        <a:solidFill>
          <a:schemeClr val="accent6">
            <a:shade val="50000"/>
            <a:hueOff val="294739"/>
            <a:satOff val="-12884"/>
            <a:lumOff val="35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Procesos demasiado rígidos</a:t>
          </a:r>
        </a:p>
      </dsp:txBody>
      <dsp:txXfrm>
        <a:off x="4331540" y="955984"/>
        <a:ext cx="1168549" cy="514682"/>
      </dsp:txXfrm>
    </dsp:sp>
    <dsp:sp modelId="{2339F1DB-7743-4BFD-8EE3-27758D8D4667}">
      <dsp:nvSpPr>
        <dsp:cNvPr id="0" name=""/>
        <dsp:cNvSpPr/>
      </dsp:nvSpPr>
      <dsp:spPr>
        <a:xfrm rot="240000">
          <a:off x="2459851" y="2018770"/>
          <a:ext cx="1224235" cy="570368"/>
        </a:xfrm>
        <a:prstGeom prst="roundRect">
          <a:avLst/>
        </a:prstGeom>
        <a:solidFill>
          <a:schemeClr val="accent6">
            <a:shade val="50000"/>
            <a:hueOff val="294739"/>
            <a:satOff val="-12884"/>
            <a:lumOff val="351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Sin procesos de construcción de software</a:t>
          </a:r>
        </a:p>
      </dsp:txBody>
      <dsp:txXfrm>
        <a:off x="2487694" y="2046613"/>
        <a:ext cx="1168549" cy="514682"/>
      </dsp:txXfrm>
    </dsp:sp>
    <dsp:sp modelId="{F1EBE8B5-8459-4B39-B190-6F8BB8CECABF}">
      <dsp:nvSpPr>
        <dsp:cNvPr id="0" name=""/>
        <dsp:cNvSpPr/>
      </dsp:nvSpPr>
      <dsp:spPr>
        <a:xfrm rot="240000">
          <a:off x="2504157" y="1405291"/>
          <a:ext cx="1224235" cy="570368"/>
        </a:xfrm>
        <a:prstGeom prst="roundRect">
          <a:avLst/>
        </a:prstGeom>
        <a:solidFill>
          <a:schemeClr val="accent6">
            <a:shade val="50000"/>
            <a:hueOff val="147370"/>
            <a:satOff val="-6442"/>
            <a:lumOff val="175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Basado </a:t>
          </a:r>
          <a:r>
            <a:rPr lang="es-AR" sz="1000" kern="1200"/>
            <a:t>sólo en las capacidades individuales</a:t>
          </a:r>
          <a:endParaRPr lang="es-AR" sz="1000" kern="1200" dirty="0"/>
        </a:p>
      </dsp:txBody>
      <dsp:txXfrm>
        <a:off x="2532000" y="1433134"/>
        <a:ext cx="1168549" cy="5146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1349F-643C-4988-B358-6F02E003A67D}">
      <dsp:nvSpPr>
        <dsp:cNvPr id="0" name=""/>
        <dsp:cNvSpPr/>
      </dsp:nvSpPr>
      <dsp:spPr>
        <a:xfrm>
          <a:off x="2229890" y="0"/>
          <a:ext cx="3408217" cy="3408217"/>
        </a:xfrm>
        <a:prstGeom prst="triangle">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CA71FF-0597-43B1-A8D0-7493971B7D02}">
      <dsp:nvSpPr>
        <dsp:cNvPr id="0" name=""/>
        <dsp:cNvSpPr/>
      </dsp:nvSpPr>
      <dsp:spPr>
        <a:xfrm>
          <a:off x="3933998" y="341154"/>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modular</a:t>
          </a:r>
        </a:p>
      </dsp:txBody>
      <dsp:txXfrm>
        <a:off x="3957654" y="364810"/>
        <a:ext cx="2168029" cy="437293"/>
      </dsp:txXfrm>
    </dsp:sp>
    <dsp:sp modelId="{8574B0E8-7EF3-4072-9552-8E831BC72C8D}">
      <dsp:nvSpPr>
        <dsp:cNvPr id="0" name=""/>
        <dsp:cNvSpPr/>
      </dsp:nvSpPr>
      <dsp:spPr>
        <a:xfrm>
          <a:off x="3933998" y="886336"/>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147370"/>
              <a:satOff val="-6442"/>
              <a:lumOff val="175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de integración</a:t>
          </a:r>
        </a:p>
      </dsp:txBody>
      <dsp:txXfrm>
        <a:off x="3957654" y="909992"/>
        <a:ext cx="2168029" cy="437293"/>
      </dsp:txXfrm>
    </dsp:sp>
    <dsp:sp modelId="{B90CF7C2-836B-47B3-BDE9-BED5C22F07AD}">
      <dsp:nvSpPr>
        <dsp:cNvPr id="0" name=""/>
        <dsp:cNvSpPr/>
      </dsp:nvSpPr>
      <dsp:spPr>
        <a:xfrm>
          <a:off x="3933998" y="1431517"/>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294739"/>
              <a:satOff val="-12884"/>
              <a:lumOff val="351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de sistema</a:t>
          </a:r>
        </a:p>
      </dsp:txBody>
      <dsp:txXfrm>
        <a:off x="3957654" y="1455173"/>
        <a:ext cx="2168029" cy="437293"/>
      </dsp:txXfrm>
    </dsp:sp>
    <dsp:sp modelId="{7EB0B665-F0CE-43ED-A244-4C70778F1668}">
      <dsp:nvSpPr>
        <dsp:cNvPr id="0" name=""/>
        <dsp:cNvSpPr/>
      </dsp:nvSpPr>
      <dsp:spPr>
        <a:xfrm>
          <a:off x="3933998" y="1976699"/>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294739"/>
              <a:satOff val="-12884"/>
              <a:lumOff val="351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de aceptación</a:t>
          </a:r>
        </a:p>
      </dsp:txBody>
      <dsp:txXfrm>
        <a:off x="3957654" y="2000355"/>
        <a:ext cx="2168029" cy="437293"/>
      </dsp:txXfrm>
    </dsp:sp>
    <dsp:sp modelId="{33EC37FD-4284-46DB-B83E-B0FFDD53AD90}">
      <dsp:nvSpPr>
        <dsp:cNvPr id="0" name=""/>
        <dsp:cNvSpPr/>
      </dsp:nvSpPr>
      <dsp:spPr>
        <a:xfrm>
          <a:off x="3933998" y="2521880"/>
          <a:ext cx="2215341" cy="484605"/>
        </a:xfrm>
        <a:prstGeom prst="roundRect">
          <a:avLst/>
        </a:prstGeom>
        <a:solidFill>
          <a:schemeClr val="lt1">
            <a:alpha val="90000"/>
            <a:hueOff val="0"/>
            <a:satOff val="0"/>
            <a:lumOff val="0"/>
            <a:alphaOff val="0"/>
          </a:schemeClr>
        </a:solidFill>
        <a:ln w="12700" cap="flat" cmpd="sng" algn="ctr">
          <a:solidFill>
            <a:schemeClr val="accent6">
              <a:shade val="50000"/>
              <a:hueOff val="147370"/>
              <a:satOff val="-6442"/>
              <a:lumOff val="175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AR" sz="1700" kern="1200" dirty="0"/>
            <a:t>Prueba de regresión</a:t>
          </a:r>
        </a:p>
      </dsp:txBody>
      <dsp:txXfrm>
        <a:off x="3957654" y="2545536"/>
        <a:ext cx="2168029" cy="4372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CCAC-A502-4294-9785-49A8892150D0}">
      <dsp:nvSpPr>
        <dsp:cNvPr id="0" name=""/>
        <dsp:cNvSpPr/>
      </dsp:nvSpPr>
      <dsp:spPr>
        <a:xfrm>
          <a:off x="2134" y="1390740"/>
          <a:ext cx="1899353" cy="759741"/>
        </a:xfrm>
        <a:prstGeom prst="chevron">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Requerimientos</a:t>
          </a:r>
        </a:p>
      </dsp:txBody>
      <dsp:txXfrm>
        <a:off x="382005" y="1390740"/>
        <a:ext cx="1139612" cy="759741"/>
      </dsp:txXfrm>
    </dsp:sp>
    <dsp:sp modelId="{BFCE7791-BD71-4B39-86DA-6B410490E047}">
      <dsp:nvSpPr>
        <dsp:cNvPr id="0" name=""/>
        <dsp:cNvSpPr/>
      </dsp:nvSpPr>
      <dsp:spPr>
        <a:xfrm>
          <a:off x="1711552" y="1390740"/>
          <a:ext cx="1899353" cy="759741"/>
        </a:xfrm>
        <a:prstGeom prst="chevron">
          <a:avLst/>
        </a:prstGeom>
        <a:solidFill>
          <a:schemeClr val="accent6">
            <a:shade val="80000"/>
            <a:hueOff val="80320"/>
            <a:satOff val="-3227"/>
            <a:lumOff val="69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Diseño</a:t>
          </a:r>
        </a:p>
      </dsp:txBody>
      <dsp:txXfrm>
        <a:off x="2091423" y="1390740"/>
        <a:ext cx="1139612" cy="759741"/>
      </dsp:txXfrm>
    </dsp:sp>
    <dsp:sp modelId="{9A39AE3D-38C7-4CAE-9C6D-446C561B35F8}">
      <dsp:nvSpPr>
        <dsp:cNvPr id="0" name=""/>
        <dsp:cNvSpPr/>
      </dsp:nvSpPr>
      <dsp:spPr>
        <a:xfrm>
          <a:off x="3420971" y="1390740"/>
          <a:ext cx="1899353" cy="759741"/>
        </a:xfrm>
        <a:prstGeom prst="chevron">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Código</a:t>
          </a:r>
        </a:p>
      </dsp:txBody>
      <dsp:txXfrm>
        <a:off x="3800842" y="1390740"/>
        <a:ext cx="1139612" cy="759741"/>
      </dsp:txXfrm>
    </dsp:sp>
    <dsp:sp modelId="{DDC15306-B399-41F7-B233-3D71E061A674}">
      <dsp:nvSpPr>
        <dsp:cNvPr id="0" name=""/>
        <dsp:cNvSpPr/>
      </dsp:nvSpPr>
      <dsp:spPr>
        <a:xfrm>
          <a:off x="5130389" y="1390740"/>
          <a:ext cx="1899353" cy="759741"/>
        </a:xfrm>
        <a:prstGeom prst="chevron">
          <a:avLst/>
        </a:prstGeom>
        <a:solidFill>
          <a:schemeClr val="accent6">
            <a:shade val="80000"/>
            <a:hueOff val="240960"/>
            <a:satOff val="-9682"/>
            <a:lumOff val="207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Prueba</a:t>
          </a:r>
        </a:p>
      </dsp:txBody>
      <dsp:txXfrm>
        <a:off x="5510260" y="1390740"/>
        <a:ext cx="1139612" cy="759741"/>
      </dsp:txXfrm>
    </dsp:sp>
    <dsp:sp modelId="{3F2A6397-5CDF-4D00-B3BD-9B3F33051471}">
      <dsp:nvSpPr>
        <dsp:cNvPr id="0" name=""/>
        <dsp:cNvSpPr/>
      </dsp:nvSpPr>
      <dsp:spPr>
        <a:xfrm>
          <a:off x="6839808" y="1390740"/>
          <a:ext cx="1899353" cy="759741"/>
        </a:xfrm>
        <a:prstGeom prst="chevron">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Mantenimiento</a:t>
          </a:r>
        </a:p>
      </dsp:txBody>
      <dsp:txXfrm>
        <a:off x="7219679" y="1390740"/>
        <a:ext cx="1139612" cy="7597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CCAC-A502-4294-9785-49A8892150D0}">
      <dsp:nvSpPr>
        <dsp:cNvPr id="0" name=""/>
        <dsp:cNvSpPr/>
      </dsp:nvSpPr>
      <dsp:spPr>
        <a:xfrm>
          <a:off x="2134" y="1390740"/>
          <a:ext cx="1899353" cy="759741"/>
        </a:xfrm>
        <a:prstGeom prst="chevron">
          <a:avLst/>
        </a:prstGeom>
        <a:solidFill>
          <a:schemeClr val="accent6">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Requerimientos</a:t>
          </a:r>
        </a:p>
      </dsp:txBody>
      <dsp:txXfrm>
        <a:off x="382005" y="1390740"/>
        <a:ext cx="1139612" cy="759741"/>
      </dsp:txXfrm>
    </dsp:sp>
    <dsp:sp modelId="{BFCE7791-BD71-4B39-86DA-6B410490E047}">
      <dsp:nvSpPr>
        <dsp:cNvPr id="0" name=""/>
        <dsp:cNvSpPr/>
      </dsp:nvSpPr>
      <dsp:spPr>
        <a:xfrm>
          <a:off x="1711552" y="1390740"/>
          <a:ext cx="1899353" cy="759741"/>
        </a:xfrm>
        <a:prstGeom prst="chevron">
          <a:avLst/>
        </a:prstGeom>
        <a:solidFill>
          <a:schemeClr val="accent6">
            <a:shade val="80000"/>
            <a:hueOff val="80320"/>
            <a:satOff val="-3227"/>
            <a:lumOff val="69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Diseño</a:t>
          </a:r>
        </a:p>
      </dsp:txBody>
      <dsp:txXfrm>
        <a:off x="2091423" y="1390740"/>
        <a:ext cx="1139612" cy="759741"/>
      </dsp:txXfrm>
    </dsp:sp>
    <dsp:sp modelId="{9A39AE3D-38C7-4CAE-9C6D-446C561B35F8}">
      <dsp:nvSpPr>
        <dsp:cNvPr id="0" name=""/>
        <dsp:cNvSpPr/>
      </dsp:nvSpPr>
      <dsp:spPr>
        <a:xfrm>
          <a:off x="3420971" y="1390740"/>
          <a:ext cx="1899353" cy="759741"/>
        </a:xfrm>
        <a:prstGeom prst="chevron">
          <a:avLst/>
        </a:prstGeom>
        <a:solidFill>
          <a:schemeClr val="accent6">
            <a:shade val="80000"/>
            <a:hueOff val="160640"/>
            <a:satOff val="-6455"/>
            <a:lumOff val="138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Código</a:t>
          </a:r>
        </a:p>
      </dsp:txBody>
      <dsp:txXfrm>
        <a:off x="3800842" y="1390740"/>
        <a:ext cx="1139612" cy="759741"/>
      </dsp:txXfrm>
    </dsp:sp>
    <dsp:sp modelId="{DDC15306-B399-41F7-B233-3D71E061A674}">
      <dsp:nvSpPr>
        <dsp:cNvPr id="0" name=""/>
        <dsp:cNvSpPr/>
      </dsp:nvSpPr>
      <dsp:spPr>
        <a:xfrm>
          <a:off x="5130389" y="1390740"/>
          <a:ext cx="1899353" cy="759741"/>
        </a:xfrm>
        <a:prstGeom prst="chevron">
          <a:avLst/>
        </a:prstGeom>
        <a:solidFill>
          <a:schemeClr val="accent6">
            <a:shade val="80000"/>
            <a:hueOff val="240960"/>
            <a:satOff val="-9682"/>
            <a:lumOff val="207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Prueba</a:t>
          </a:r>
        </a:p>
      </dsp:txBody>
      <dsp:txXfrm>
        <a:off x="5510260" y="1390740"/>
        <a:ext cx="1139612" cy="759741"/>
      </dsp:txXfrm>
    </dsp:sp>
    <dsp:sp modelId="{3F2A6397-5CDF-4D00-B3BD-9B3F33051471}">
      <dsp:nvSpPr>
        <dsp:cNvPr id="0" name=""/>
        <dsp:cNvSpPr/>
      </dsp:nvSpPr>
      <dsp:spPr>
        <a:xfrm>
          <a:off x="6839808" y="1390740"/>
          <a:ext cx="1899353" cy="759741"/>
        </a:xfrm>
        <a:prstGeom prst="chevron">
          <a:avLst/>
        </a:prstGeom>
        <a:solidFill>
          <a:schemeClr val="accent6">
            <a:shade val="80000"/>
            <a:hueOff val="321280"/>
            <a:satOff val="-12909"/>
            <a:lumOff val="27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s-AR" sz="1300" kern="1200" dirty="0"/>
            <a:t>Mantenimiento</a:t>
          </a:r>
        </a:p>
      </dsp:txBody>
      <dsp:txXfrm>
        <a:off x="7219679" y="1390740"/>
        <a:ext cx="1139612" cy="7597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3D825-7B94-43C4-8AD5-CC3B64A34720}" type="datetimeFigureOut">
              <a:rPr lang="es-AR" smtClean="0"/>
              <a:pPr/>
              <a:t>16/6/2020</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7028E-7B01-4377-88F1-ABCC7AE4E6B6}" type="slidenum">
              <a:rPr lang="es-AR" smtClean="0"/>
              <a:pPr/>
              <a:t>‹#›</a:t>
            </a:fld>
            <a:endParaRPr lang="es-AR"/>
          </a:p>
        </p:txBody>
      </p:sp>
    </p:spTree>
    <p:extLst>
      <p:ext uri="{BB962C8B-B14F-4D97-AF65-F5344CB8AC3E}">
        <p14:creationId xmlns:p14="http://schemas.microsoft.com/office/powerpoint/2010/main" val="389938016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C6051-0B76-45D7-9CFB-FE17365946C0}" type="datetimeFigureOut">
              <a:rPr lang="es-AR" smtClean="0"/>
              <a:pPr/>
              <a:t>16/6/2020</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AR"/>
              <a:t>Introducción a la administración de proyectos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5070F-1086-4E3B-A03B-9E9100346F93}" type="slidenum">
              <a:rPr lang="es-AR" smtClean="0"/>
              <a:pPr/>
              <a:t>‹#›</a:t>
            </a:fld>
            <a:endParaRPr lang="es-AR"/>
          </a:p>
        </p:txBody>
      </p:sp>
    </p:spTree>
    <p:extLst>
      <p:ext uri="{BB962C8B-B14F-4D97-AF65-F5344CB8AC3E}">
        <p14:creationId xmlns:p14="http://schemas.microsoft.com/office/powerpoint/2010/main" val="426298154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2245763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dirty="0"/>
              <a:t>McCall  propone una clasificación útil de los factores que afectan la calidad del software. Éstos se ilustran en esta figura y se centran en tres aspectos importantes del producto de software: sus </a:t>
            </a:r>
            <a:r>
              <a:rPr lang="es-AR" b="1" dirty="0"/>
              <a:t>características operativas</a:t>
            </a:r>
            <a:r>
              <a:rPr lang="es-AR" dirty="0"/>
              <a:t>, su </a:t>
            </a:r>
            <a:r>
              <a:rPr lang="es-AR" b="1" dirty="0"/>
              <a:t>capacidad de ser modificado</a:t>
            </a:r>
            <a:r>
              <a:rPr lang="es-AR" baseline="0" dirty="0"/>
              <a:t> </a:t>
            </a:r>
            <a:r>
              <a:rPr lang="es-AR" dirty="0"/>
              <a:t>y su </a:t>
            </a:r>
            <a:r>
              <a:rPr lang="es-AR" b="1" dirty="0"/>
              <a:t>adaptabilidad a nuevos ambientes</a:t>
            </a:r>
            <a:r>
              <a:rPr lang="es-AR" dirty="0"/>
              <a:t>.</a:t>
            </a:r>
          </a:p>
          <a:p>
            <a:endParaRPr lang="es-AR" dirty="0"/>
          </a:p>
          <a:p>
            <a:r>
              <a:rPr lang="es-AR" b="1" dirty="0"/>
              <a:t>Corrección</a:t>
            </a:r>
            <a:r>
              <a:rPr lang="es-AR" dirty="0"/>
              <a:t>. Grado en el que un programa satisface sus especificaciones y en el que cumple con los objetivos de la misión del cliente.</a:t>
            </a:r>
          </a:p>
          <a:p>
            <a:endParaRPr lang="es-AR" dirty="0"/>
          </a:p>
          <a:p>
            <a:r>
              <a:rPr lang="es-AR" b="1" dirty="0"/>
              <a:t>Confiabilidad</a:t>
            </a:r>
            <a:r>
              <a:rPr lang="es-AR" dirty="0"/>
              <a:t>. Grado en el que se espera que un programa cumpla con su función y con la precisión requerida.</a:t>
            </a:r>
          </a:p>
          <a:p>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b="1" dirty="0"/>
              <a:t>Usabilidad</a:t>
            </a:r>
            <a:r>
              <a:rPr lang="es-AR" dirty="0"/>
              <a:t>. Esfuerzo que se requiere para aprender, operar, preparar las entradas e interpretar las salidas de un programa.</a:t>
            </a:r>
          </a:p>
          <a:p>
            <a:endParaRPr lang="es-AR" dirty="0"/>
          </a:p>
          <a:p>
            <a:r>
              <a:rPr lang="es-AR" b="1" dirty="0"/>
              <a:t>Integridad</a:t>
            </a:r>
            <a:r>
              <a:rPr lang="es-AR" dirty="0"/>
              <a:t>. Grado en el que es posible controlar el acceso de personas no autorizadas al software o a los datos.</a:t>
            </a:r>
          </a:p>
          <a:p>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r>
              <a:rPr lang="es-AR" b="1" dirty="0"/>
              <a:t>Eficiencia</a:t>
            </a:r>
            <a:r>
              <a:rPr lang="es-AR" dirty="0"/>
              <a:t>. Cantidad de recursos de cómputo y de código requeridos por un programa para llevar a cabo su función.</a:t>
            </a:r>
          </a:p>
          <a:p>
            <a:endParaRPr lang="es-AR" dirty="0"/>
          </a:p>
          <a:p>
            <a:r>
              <a:rPr lang="es-AR" b="1" dirty="0"/>
              <a:t>Facilidad de recibir mantenimiento</a:t>
            </a:r>
            <a:r>
              <a:rPr lang="es-AR" dirty="0"/>
              <a:t>. Esfuerzo requerido para detectar y corregir un error en un programa</a:t>
            </a:r>
          </a:p>
          <a:p>
            <a:endParaRPr lang="es-AR" dirty="0"/>
          </a:p>
          <a:p>
            <a:r>
              <a:rPr lang="es-AR" b="1" dirty="0"/>
              <a:t>Flexibilidad</a:t>
            </a:r>
            <a:r>
              <a:rPr lang="es-AR" dirty="0"/>
              <a:t>. Esfuerzo necesario para modificar un programa que ya opera.</a:t>
            </a:r>
          </a:p>
          <a:p>
            <a:endParaRPr lang="es-AR" dirty="0"/>
          </a:p>
          <a:p>
            <a:r>
              <a:rPr lang="es-AR" b="1" dirty="0"/>
              <a:t>Susceptibilidad de someterse a pruebas</a:t>
            </a:r>
            <a:r>
              <a:rPr lang="es-AR" dirty="0"/>
              <a:t>. Esfuerzo que se requiere para probar un programa a fin de</a:t>
            </a:r>
            <a:r>
              <a:rPr lang="es-AR" baseline="0" dirty="0"/>
              <a:t> </a:t>
            </a:r>
            <a:r>
              <a:rPr lang="es-AR" dirty="0"/>
              <a:t>garantizar que realiza la función que se pretende.</a:t>
            </a:r>
          </a:p>
          <a:p>
            <a:endParaRPr lang="es-AR" dirty="0"/>
          </a:p>
          <a:p>
            <a:r>
              <a:rPr lang="es-AR" b="1" dirty="0"/>
              <a:t>Portabilidad</a:t>
            </a:r>
            <a:r>
              <a:rPr lang="es-AR" dirty="0"/>
              <a:t>. Esfuerzo que se necesita para transferir el programa de un ambiente de sistema de hardware o software a otro.</a:t>
            </a:r>
          </a:p>
          <a:p>
            <a:endParaRPr lang="es-AR" dirty="0"/>
          </a:p>
          <a:p>
            <a:r>
              <a:rPr lang="es-AR" b="1" dirty="0"/>
              <a:t>Reusabilidad</a:t>
            </a:r>
            <a:r>
              <a:rPr lang="es-AR" dirty="0"/>
              <a:t>. Grado en el que un programa (o partes de uno) pueden volverse a utilizar en otras aplicaciones.</a:t>
            </a:r>
          </a:p>
          <a:p>
            <a:endParaRPr lang="es-AR" dirty="0"/>
          </a:p>
          <a:p>
            <a:r>
              <a:rPr lang="es-AR" b="1" dirty="0"/>
              <a:t>Interoperabilidad</a:t>
            </a:r>
            <a:r>
              <a:rPr lang="es-AR" dirty="0"/>
              <a:t>. Esfuerzo requerido para acoplar un sistema con otro. </a:t>
            </a:r>
          </a:p>
          <a:p>
            <a:endParaRPr lang="es-AR" dirty="0"/>
          </a:p>
          <a:p>
            <a:r>
              <a:rPr lang="es-AR" dirty="0"/>
              <a:t>Tanto los factores de la calidad de software como las dimensiones de la calidad de software, son enfoques </a:t>
            </a:r>
            <a:r>
              <a:rPr lang="es-AR" b="1" dirty="0"/>
              <a:t>cualitativos</a:t>
            </a:r>
            <a:r>
              <a:rPr lang="es-AR" b="1" baseline="0" dirty="0"/>
              <a:t> </a:t>
            </a:r>
            <a:r>
              <a:rPr lang="es-AR" baseline="0" dirty="0"/>
              <a:t>de la calidad, lo cual hace del análisis de esta una actividad subjetiva.</a:t>
            </a:r>
          </a:p>
          <a:p>
            <a:r>
              <a:rPr lang="es-AR" baseline="0" dirty="0"/>
              <a:t>La comunidad de software ha desarrollado mecanismos para analizar cuantitativamente las diferentes manifestaciones de la calidad (no es posible medir la calidad por sí misma, si no hacemos mediciones indirectas). Esto lo veremos en la unidad de métricas.</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pPr lvl="0"/>
            <a:r>
              <a:rPr lang="es-AR" dirty="0"/>
              <a:t>Algunos criterios (atributos internos del producto) asociados a cada factor de calidad:</a:t>
            </a:r>
          </a:p>
          <a:p>
            <a:pPr lvl="0"/>
            <a:endParaRPr lang="es-AR" dirty="0"/>
          </a:p>
          <a:p>
            <a:pPr lvl="0"/>
            <a:r>
              <a:rPr lang="es-AR" dirty="0"/>
              <a:t>Usabilidad</a:t>
            </a:r>
          </a:p>
          <a:p>
            <a:pPr lvl="1"/>
            <a:r>
              <a:rPr lang="es-AR" dirty="0"/>
              <a:t>Facilidad de operación</a:t>
            </a:r>
          </a:p>
          <a:p>
            <a:pPr lvl="1"/>
            <a:r>
              <a:rPr lang="es-AR" dirty="0"/>
              <a:t>Facilidad de aprendizaje</a:t>
            </a:r>
          </a:p>
          <a:p>
            <a:pPr lvl="0"/>
            <a:r>
              <a:rPr lang="es-AR" dirty="0"/>
              <a:t>Integridad</a:t>
            </a:r>
          </a:p>
          <a:p>
            <a:pPr lvl="1"/>
            <a:r>
              <a:rPr lang="es-AR" dirty="0"/>
              <a:t>Control de accesos</a:t>
            </a:r>
          </a:p>
          <a:p>
            <a:pPr lvl="1"/>
            <a:r>
              <a:rPr lang="es-AR" dirty="0"/>
              <a:t>Facilidad de auditoría</a:t>
            </a:r>
          </a:p>
          <a:p>
            <a:pPr lvl="0"/>
            <a:r>
              <a:rPr lang="es-AR" dirty="0"/>
              <a:t>Corrección</a:t>
            </a:r>
          </a:p>
          <a:p>
            <a:pPr lvl="1"/>
            <a:r>
              <a:rPr lang="es-AR" dirty="0"/>
              <a:t>Completitud</a:t>
            </a:r>
          </a:p>
          <a:p>
            <a:pPr lvl="1"/>
            <a:r>
              <a:rPr lang="es-AR" dirty="0"/>
              <a:t>Consistencia</a:t>
            </a:r>
          </a:p>
          <a:p>
            <a:pPr lvl="0"/>
            <a:r>
              <a:rPr lang="es-AR" dirty="0"/>
              <a:t>Confiabilidad</a:t>
            </a:r>
          </a:p>
          <a:p>
            <a:pPr lvl="1"/>
            <a:r>
              <a:rPr lang="es-AR" dirty="0"/>
              <a:t>Consistencia </a:t>
            </a:r>
          </a:p>
          <a:p>
            <a:pPr lvl="1"/>
            <a:r>
              <a:rPr lang="es-AR" dirty="0"/>
              <a:t>Tolerancia a fallos</a:t>
            </a:r>
          </a:p>
          <a:p>
            <a:pPr lvl="0"/>
            <a:r>
              <a:rPr lang="es-AR" dirty="0"/>
              <a:t>Eficiencia</a:t>
            </a:r>
          </a:p>
          <a:p>
            <a:pPr lvl="1"/>
            <a:r>
              <a:rPr lang="es-AR" dirty="0"/>
              <a:t>Eficiencia en ejecución</a:t>
            </a:r>
          </a:p>
          <a:p>
            <a:pPr lvl="1"/>
            <a:r>
              <a:rPr lang="es-AR" dirty="0"/>
              <a:t>Eficiencia en almacenamiento</a:t>
            </a:r>
          </a:p>
          <a:p>
            <a:pPr lvl="0"/>
            <a:r>
              <a:rPr lang="es-AR" dirty="0"/>
              <a:t>Facilidad de mantenimiento</a:t>
            </a:r>
          </a:p>
          <a:p>
            <a:pPr lvl="1"/>
            <a:r>
              <a:rPr lang="es-AR" dirty="0"/>
              <a:t>Modularidad</a:t>
            </a:r>
          </a:p>
          <a:p>
            <a:pPr lvl="1"/>
            <a:r>
              <a:rPr lang="es-AR" dirty="0"/>
              <a:t>Consistencia</a:t>
            </a:r>
          </a:p>
          <a:p>
            <a:pPr lvl="0"/>
            <a:r>
              <a:rPr lang="es-AR" dirty="0"/>
              <a:t>Facilidad de prueba</a:t>
            </a:r>
          </a:p>
          <a:p>
            <a:pPr lvl="1"/>
            <a:r>
              <a:rPr lang="es-AR" dirty="0"/>
              <a:t>Modularidad </a:t>
            </a:r>
          </a:p>
          <a:p>
            <a:pPr lvl="1"/>
            <a:r>
              <a:rPr lang="es-AR" dirty="0"/>
              <a:t>Simplicidad </a:t>
            </a:r>
          </a:p>
          <a:p>
            <a:pPr lvl="0"/>
            <a:r>
              <a:rPr lang="es-AR" dirty="0"/>
              <a:t>Flexibilidad</a:t>
            </a:r>
          </a:p>
          <a:p>
            <a:pPr lvl="1"/>
            <a:r>
              <a:rPr lang="es-AR" dirty="0"/>
              <a:t>Capacidad de expansión</a:t>
            </a:r>
          </a:p>
          <a:p>
            <a:pPr lvl="1"/>
            <a:r>
              <a:rPr lang="es-AR" dirty="0"/>
              <a:t>Generalidad</a:t>
            </a:r>
          </a:p>
          <a:p>
            <a:pPr lvl="0"/>
            <a:r>
              <a:rPr lang="es-AR" dirty="0"/>
              <a:t>Reusabilidad</a:t>
            </a:r>
          </a:p>
          <a:p>
            <a:pPr lvl="1"/>
            <a:r>
              <a:rPr lang="es-AR" dirty="0"/>
              <a:t>Independencia del hardware</a:t>
            </a:r>
          </a:p>
          <a:p>
            <a:pPr lvl="1"/>
            <a:r>
              <a:rPr lang="es-AR" dirty="0"/>
              <a:t>Independencia Sistema / Software</a:t>
            </a:r>
          </a:p>
          <a:p>
            <a:pPr lvl="0"/>
            <a:r>
              <a:rPr lang="es-AR" dirty="0"/>
              <a:t>Interoperabilidad</a:t>
            </a:r>
          </a:p>
          <a:p>
            <a:pPr lvl="1"/>
            <a:r>
              <a:rPr lang="es-AR" dirty="0"/>
              <a:t>Compatibilidad de comunicaciones </a:t>
            </a:r>
          </a:p>
          <a:p>
            <a:pPr lvl="1"/>
            <a:r>
              <a:rPr lang="es-AR" dirty="0"/>
              <a:t>Compatibilidad de datos</a:t>
            </a:r>
          </a:p>
          <a:p>
            <a:pPr lvl="0"/>
            <a:r>
              <a:rPr lang="es-AR" dirty="0"/>
              <a:t>Portabilidad</a:t>
            </a:r>
          </a:p>
          <a:p>
            <a:pPr lvl="1"/>
            <a:r>
              <a:rPr lang="es-AR" dirty="0"/>
              <a:t>Independencia Sistema / software</a:t>
            </a:r>
          </a:p>
          <a:p>
            <a:pPr lvl="1"/>
            <a:r>
              <a:rPr lang="es-AR" dirty="0"/>
              <a:t>Independencia del hardware</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En un extremo tenemos la construcción artesanal, sin procesos de software definidos, y del otro lado tenemos procesos de construcción de software complejos, con muchísimas tareas a realizar.</a:t>
            </a:r>
            <a:endParaRPr lang="es-AR" baseline="0" dirty="0"/>
          </a:p>
          <a:p>
            <a:r>
              <a:rPr lang="es-AR" baseline="0" dirty="0"/>
              <a:t>El punto medio y de equilibrio es el desarrollo de un software “suficientemente bueno”.</a:t>
            </a:r>
          </a:p>
          <a:p>
            <a:endParaRPr lang="es-AR" baseline="0" dirty="0"/>
          </a:p>
          <a:p>
            <a:r>
              <a:rPr lang="es-AR" dirty="0"/>
              <a:t>Exactamente, ¿qué significa “suficientemente bueno”? El software suficientemente bueno contiene las funciones y características de alta calidad que desean los usuarios, pero al mismo tiempo tiene otras más oscuras y especializadas que contienen errores conocidos. El vendedor de software espera que la gran mayoría de usuarios finales perdone los errores gracias a que estén muy contentos con la funcionalidad de la aplicación.</a:t>
            </a:r>
          </a:p>
          <a:p>
            <a:endParaRPr lang="es-AR" dirty="0"/>
          </a:p>
          <a:p>
            <a:r>
              <a:rPr lang="es-AR" dirty="0"/>
              <a:t>Aparece el problema</a:t>
            </a:r>
            <a:r>
              <a:rPr lang="es-AR" baseline="0" dirty="0"/>
              <a:t> costo (ojo que la mala calidad también lo tiene).</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b="1" dirty="0"/>
              <a:t>Métodos de la ingeniería de software</a:t>
            </a:r>
          </a:p>
          <a:p>
            <a:endParaRPr lang="es-AR" dirty="0"/>
          </a:p>
          <a:p>
            <a:r>
              <a:rPr lang="es-AR" dirty="0"/>
              <a:t>Si espera construir software de alta calidad, debe entender el problema que se quiere resolver. También debe ser capaz de crear un diseño que esté de acuerdo con el problema y que al mismo tiempo tenga características que lleven al</a:t>
            </a:r>
            <a:r>
              <a:rPr lang="es-AR" baseline="0" dirty="0"/>
              <a:t> </a:t>
            </a:r>
            <a:r>
              <a:rPr lang="es-AR" dirty="0"/>
              <a:t>software a las dimensiones y factores de calidad ya vistos.</a:t>
            </a:r>
            <a:r>
              <a:rPr lang="es-AR" baseline="0" dirty="0"/>
              <a:t> Es necesario conocer y aplicar los diferentes métodos para el análisis y diseño exitoso para la construcción de software.</a:t>
            </a:r>
          </a:p>
          <a:p>
            <a:endParaRPr lang="es-AR" baseline="0" dirty="0"/>
          </a:p>
          <a:p>
            <a:r>
              <a:rPr lang="es-AR" b="1" dirty="0"/>
              <a:t>Técnicas de administración de proyectos</a:t>
            </a:r>
          </a:p>
          <a:p>
            <a:endParaRPr lang="es-AR" dirty="0"/>
          </a:p>
          <a:p>
            <a:r>
              <a:rPr lang="es-AR" dirty="0"/>
              <a:t>El efecto de las malas decisiones de administración sobre la calidad del software ya lo hemos mencionado. Las implicaciones son claras: </a:t>
            </a:r>
          </a:p>
          <a:p>
            <a:r>
              <a:rPr lang="es-AR" dirty="0"/>
              <a:t>1) Si un gerente de proyecto usa estimaciones para verificar que las fechas pueden cumplirse, </a:t>
            </a:r>
          </a:p>
          <a:p>
            <a:r>
              <a:rPr lang="es-AR" dirty="0"/>
              <a:t>2) se comprenden las dependencias de las actividades programadas y el equipo resiste la tentación de usar atajos, </a:t>
            </a:r>
          </a:p>
          <a:p>
            <a:r>
              <a:rPr lang="es-AR" dirty="0"/>
              <a:t>3) la planeación del riesgo se lleva a cabo de manera que los problemas no alienten el caos, entonces la calidad del software se verá influida de manera positiva.</a:t>
            </a:r>
          </a:p>
          <a:p>
            <a:endParaRPr lang="es-AR" dirty="0"/>
          </a:p>
          <a:p>
            <a:r>
              <a:rPr lang="es-AR" dirty="0"/>
              <a:t>Además, el plan del proyecto debe incluir técnicas explícitas para la administración de la calidad y el cambio. </a:t>
            </a:r>
          </a:p>
          <a:p>
            <a:endParaRPr lang="es-AR" dirty="0"/>
          </a:p>
          <a:p>
            <a:r>
              <a:rPr lang="es-AR" b="1" dirty="0"/>
              <a:t>Control de calidad</a:t>
            </a:r>
          </a:p>
          <a:p>
            <a:endParaRPr lang="es-AR" dirty="0"/>
          </a:p>
          <a:p>
            <a:r>
              <a:rPr lang="es-AR" dirty="0"/>
              <a:t>El control de calidad incluye un conjunto de acciones de ingeniería de software que ayudan a asegurar que todo producto del trabajo cumpla sus metas de calidad. Los modelos se revisan para garantizar que están completos y que son consistentes. El código se inspecciona con objeto de descubrir y corregir errores antes de que comiencen las pruebas. Se aplica una serie de etapas de prueba para detectar los errores en procesamiento lógico, manipulación de datos y comunicación con la interfaz. La combinación de mediciones con retroalimentación permite que el equipo del software sintonice el proceso cuando cualquiera de estos productos del trabajo falla en el cumplimiento de las metas de calidad. Las actividades de control de calidad las veremos mas adelante.</a:t>
            </a:r>
          </a:p>
          <a:p>
            <a:endParaRPr lang="es-AR" dirty="0"/>
          </a:p>
          <a:p>
            <a:r>
              <a:rPr lang="es-AR" b="1" dirty="0"/>
              <a:t>Aseguramiento de la calidad</a:t>
            </a:r>
          </a:p>
          <a:p>
            <a:endParaRPr lang="es-AR" dirty="0"/>
          </a:p>
          <a:p>
            <a:r>
              <a:rPr lang="es-AR" dirty="0"/>
              <a:t>El aseguramiento de la calidad establece la infraestructura de apoyo a los métodos sólidos de la ingeniería de software, la administración racional de proyectos y las acciones de control de calidad, todo de importancia crucial si se trata de elaborar software de alta calidad. Además, el aseguramiento de la calidad consiste en un conjunto de funciones de auditoría y reportes para evaluar la eficacia y completitud de las acciones de control de calidad. La meta del aseguramiento de la calidad es proveer al equipo administrativo y técnico los datos necesarios para mantenerlo informado sobre la calidad del producto, con lo que obtiene perspectiva y confianza en que las acciones necesarias para lograr la calidad del producto funcionan. Por supuesto, si los datos provistos a través del aseguramiento de la calidad identifican los problemas, es responsabilidad de la administración enfrentarlos y aplicar los recursos necesarios para resolver los correspondientes a la calidad. Mas adelante hablaremos en mas detalle sobre el aseguramiento de la calidad.</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aseline="0" dirty="0"/>
              <a:t>Técnicas de revisión o revisiones técnicas:</a:t>
            </a:r>
          </a:p>
          <a:p>
            <a:r>
              <a:rPr lang="es-AR" baseline="0" dirty="0"/>
              <a:t>El objetivo principal de las revisiones técnicas es encontrar errores durante el proceso a fin de que no se conviertan en defectos después de liberar el software. El beneficio obvio de las revisiones técnicas es el descubrimiento temprano de los errores, de modo que no se propaguen a la siguiente etapa del proceso del software.</a:t>
            </a:r>
          </a:p>
          <a:p>
            <a:r>
              <a:rPr lang="es-AR" baseline="0" dirty="0"/>
              <a:t>Varios estudios de la industria indican que las actividades de diseño introducen de 50 a 65 por ciento de todos los errores (y en realidad de todos los defectos) durante el proceso del software. Sin embargo, las técnicas de revisión han demostrado tener una eficacia de hasta 75 por ciento para descubrir fallas del diseño.</a:t>
            </a:r>
          </a:p>
          <a:p>
            <a:endParaRPr lang="es-AR" dirty="0"/>
          </a:p>
          <a:p>
            <a:r>
              <a:rPr lang="es-AR" dirty="0"/>
              <a:t>La diferencia principal entre</a:t>
            </a:r>
            <a:r>
              <a:rPr lang="es-AR" baseline="0" dirty="0"/>
              <a:t> los controles estáticos y dinámicos es que los segundos requieren la ejecución del objeto que se está controlando.</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Prueba</a:t>
            </a:r>
            <a:r>
              <a:rPr lang="es-AR" baseline="0" dirty="0"/>
              <a:t> modular</a:t>
            </a:r>
          </a:p>
          <a:p>
            <a:r>
              <a:rPr lang="es-AR" baseline="0" dirty="0"/>
              <a:t>Prueba de integración</a:t>
            </a:r>
          </a:p>
          <a:p>
            <a:r>
              <a:rPr lang="es-AR" baseline="0" dirty="0"/>
              <a:t>Prueba de sistema</a:t>
            </a:r>
          </a:p>
          <a:p>
            <a:r>
              <a:rPr lang="es-AR" baseline="0" dirty="0"/>
              <a:t>Prueba de aceptación</a:t>
            </a:r>
          </a:p>
          <a:p>
            <a:r>
              <a:rPr lang="es-AR" baseline="0" dirty="0"/>
              <a:t>Prueba de regresión</a:t>
            </a:r>
          </a:p>
          <a:p>
            <a:endParaRPr lang="es-AR" baseline="0" dirty="0"/>
          </a:p>
          <a:p>
            <a:r>
              <a:rPr lang="es-AR" baseline="0" dirty="0"/>
              <a:t>Métodos de prueba:</a:t>
            </a:r>
          </a:p>
          <a:p>
            <a:r>
              <a:rPr lang="es-AR" baseline="0" dirty="0"/>
              <a:t>Caja blanca</a:t>
            </a:r>
          </a:p>
          <a:p>
            <a:r>
              <a:rPr lang="es-AR" baseline="0" dirty="0"/>
              <a:t>Caja negra</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kern="1200" baseline="0" dirty="0">
                <a:solidFill>
                  <a:schemeClr val="tx1"/>
                </a:solidFill>
                <a:latin typeface="+mn-lt"/>
                <a:ea typeface="+mn-ea"/>
                <a:cs typeface="+mn-cs"/>
              </a:rPr>
              <a:t>SQA (Software </a:t>
            </a:r>
            <a:r>
              <a:rPr lang="es-AR" b="1" kern="1200" baseline="0" dirty="0" err="1">
                <a:solidFill>
                  <a:schemeClr val="tx1"/>
                </a:solidFill>
                <a:latin typeface="+mn-lt"/>
                <a:ea typeface="+mn-ea"/>
                <a:cs typeface="+mn-cs"/>
              </a:rPr>
              <a:t>Quality</a:t>
            </a:r>
            <a:r>
              <a:rPr lang="es-AR" b="1" kern="1200" baseline="0" dirty="0">
                <a:solidFill>
                  <a:schemeClr val="tx1"/>
                </a:solidFill>
                <a:latin typeface="+mn-lt"/>
                <a:ea typeface="+mn-ea"/>
                <a:cs typeface="+mn-cs"/>
              </a:rPr>
              <a:t> </a:t>
            </a:r>
            <a:r>
              <a:rPr lang="es-AR" b="1" kern="1200" baseline="0" dirty="0" err="1">
                <a:solidFill>
                  <a:schemeClr val="tx1"/>
                </a:solidFill>
                <a:latin typeface="+mn-lt"/>
                <a:ea typeface="+mn-ea"/>
                <a:cs typeface="+mn-cs"/>
              </a:rPr>
              <a:t>Assurance</a:t>
            </a:r>
            <a:r>
              <a:rPr lang="es-AR" b="1" kern="1200" baseline="0" dirty="0">
                <a:solidFill>
                  <a:schemeClr val="tx1"/>
                </a:solidFill>
                <a:latin typeface="+mn-lt"/>
                <a:ea typeface="+mn-ea"/>
                <a:cs typeface="+mn-cs"/>
              </a:rPr>
              <a:t>) / GSC (Garantía de Calidad de Software) engloba: </a:t>
            </a:r>
          </a:p>
          <a:p>
            <a:pPr marL="228600" indent="-228600">
              <a:buAutoNum type="arabicParenR"/>
            </a:pPr>
            <a:r>
              <a:rPr lang="es-AR" kern="1200" baseline="0" dirty="0">
                <a:solidFill>
                  <a:schemeClr val="tx1"/>
                </a:solidFill>
                <a:latin typeface="+mn-lt"/>
                <a:ea typeface="+mn-ea"/>
                <a:cs typeface="+mn-cs"/>
              </a:rPr>
              <a:t>Un enfoque de gestión de calidad; </a:t>
            </a:r>
          </a:p>
          <a:p>
            <a:pPr marL="228600" indent="-228600">
              <a:buAutoNum type="arabicParenR"/>
            </a:pPr>
            <a:r>
              <a:rPr lang="es-AR" kern="1200" baseline="0" dirty="0">
                <a:solidFill>
                  <a:schemeClr val="tx1"/>
                </a:solidFill>
                <a:latin typeface="+mn-lt"/>
                <a:ea typeface="+mn-ea"/>
                <a:cs typeface="+mn-cs"/>
              </a:rPr>
              <a:t>Tecnología de ingeniería del software efectiva (métodos y herramientas); </a:t>
            </a:r>
          </a:p>
          <a:p>
            <a:pPr marL="228600" indent="-228600">
              <a:buAutoNum type="arabicParenR"/>
            </a:pPr>
            <a:r>
              <a:rPr lang="es-AR" kern="1200" baseline="0" dirty="0">
                <a:solidFill>
                  <a:schemeClr val="tx1"/>
                </a:solidFill>
                <a:latin typeface="+mn-lt"/>
                <a:ea typeface="+mn-ea"/>
                <a:cs typeface="+mn-cs"/>
              </a:rPr>
              <a:t>Revisiones técnicas formales que se aplican durante el proceso del software; </a:t>
            </a:r>
          </a:p>
          <a:p>
            <a:pPr marL="228600" indent="-228600">
              <a:buAutoNum type="arabicParenR"/>
            </a:pPr>
            <a:r>
              <a:rPr lang="es-AR" kern="1200" baseline="0" dirty="0">
                <a:solidFill>
                  <a:schemeClr val="tx1"/>
                </a:solidFill>
                <a:latin typeface="+mn-lt"/>
                <a:ea typeface="+mn-ea"/>
                <a:cs typeface="+mn-cs"/>
              </a:rPr>
              <a:t>Una estrategia de pruebas;</a:t>
            </a:r>
          </a:p>
          <a:p>
            <a:pPr marL="228600" indent="-228600">
              <a:buAutoNum type="arabicParenR"/>
            </a:pPr>
            <a:r>
              <a:rPr lang="es-AR" i="1" kern="1200" baseline="0" dirty="0">
                <a:solidFill>
                  <a:schemeClr val="tx1"/>
                </a:solidFill>
                <a:latin typeface="+mn-lt"/>
                <a:ea typeface="+mn-ea"/>
                <a:cs typeface="+mn-cs"/>
              </a:rPr>
              <a:t>El control de la documentación del software y de los cambios realizados; </a:t>
            </a:r>
          </a:p>
          <a:p>
            <a:pPr marL="228600" indent="-228600">
              <a:buAutoNum type="arabicParenR"/>
            </a:pPr>
            <a:r>
              <a:rPr lang="es-AR" i="1" kern="1200" baseline="0" dirty="0">
                <a:solidFill>
                  <a:schemeClr val="tx1"/>
                </a:solidFill>
                <a:latin typeface="+mn-lt"/>
                <a:ea typeface="+mn-ea"/>
                <a:cs typeface="+mn-cs"/>
              </a:rPr>
              <a:t>Un procedimiento </a:t>
            </a:r>
            <a:r>
              <a:rPr lang="es-AR" kern="1200" baseline="0" dirty="0">
                <a:solidFill>
                  <a:schemeClr val="tx1"/>
                </a:solidFill>
                <a:latin typeface="+mn-lt"/>
                <a:ea typeface="+mn-ea"/>
                <a:cs typeface="+mn-cs"/>
              </a:rPr>
              <a:t>que asegure un ajuste a los estándares de desarrollo del software (cuando sea posible),</a:t>
            </a:r>
          </a:p>
          <a:p>
            <a:pPr marL="228600" indent="-228600">
              <a:buAutoNum type="arabicParenR"/>
            </a:pPr>
            <a:r>
              <a:rPr lang="es-AR" kern="1200" baseline="0" dirty="0">
                <a:solidFill>
                  <a:schemeClr val="tx1"/>
                </a:solidFill>
                <a:latin typeface="+mn-lt"/>
                <a:ea typeface="+mn-ea"/>
                <a:cs typeface="+mn-cs"/>
              </a:rPr>
              <a:t>Mecanismos de medición y de generación de informes.</a:t>
            </a:r>
            <a:endParaRPr lang="es-AR" dirty="0"/>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kern="1200" baseline="0" dirty="0">
                <a:solidFill>
                  <a:schemeClr val="tx1"/>
                </a:solidFill>
                <a:latin typeface="+mn-lt"/>
                <a:ea typeface="+mn-ea"/>
                <a:cs typeface="+mn-cs"/>
              </a:rPr>
              <a:t>Algunos desarrolladores de software continúan creyendo que la calidad del software es algo en lo que empiezan a preocuparse una vez que se ha generado el código. ¡Nada más lejos de la realidad! La garantía de calidad del software es una actividad de protección que se aplica a lo largo de todo el proceso del software.</a:t>
            </a:r>
          </a:p>
          <a:p>
            <a:endParaRPr lang="es-AR" dirty="0"/>
          </a:p>
          <a:p>
            <a:r>
              <a:rPr lang="es-AR" dirty="0"/>
              <a:t>Las decisiones</a:t>
            </a:r>
            <a:r>
              <a:rPr lang="es-AR" baseline="0" dirty="0"/>
              <a:t> administrativas pueden afectar significativamente en la calidad del producto. Por ejemplo pensemos en los efectos de una mala estimación.</a:t>
            </a:r>
          </a:p>
          <a:p>
            <a:endParaRPr lang="es-AR" baseline="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Entre más pronto se detecte un problema en el software, mejor. Y hay dos clases de problemas. Uno son los errores, que son problemas de implementación. El otro son las fallas del software: problemas de arquitectura en el diseño. La gente presta demasiada atención a los errores pero no la suficiente a las fallas.</a:t>
            </a:r>
          </a:p>
          <a:p>
            <a:endParaRPr lang="es-AR" dirty="0"/>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¿Quién la hace? Todos los </a:t>
            </a:r>
            <a:r>
              <a:rPr lang="es-AR" kern="1200" baseline="0" dirty="0" err="1">
                <a:solidFill>
                  <a:schemeClr val="tx1"/>
                </a:solidFill>
                <a:latin typeface="+mn-lt"/>
                <a:ea typeface="+mn-ea"/>
                <a:cs typeface="+mn-cs"/>
              </a:rPr>
              <a:t>Stakeholders</a:t>
            </a:r>
            <a:endParaRPr lang="es-AR" kern="1200" baseline="0" dirty="0">
              <a:solidFill>
                <a:schemeClr val="tx1"/>
              </a:solidFill>
              <a:latin typeface="+mn-lt"/>
              <a:ea typeface="+mn-ea"/>
              <a:cs typeface="+mn-cs"/>
            </a:endParaRPr>
          </a:p>
          <a:p>
            <a:endParaRPr lang="es-AR" kern="1200" baseline="0" dirty="0">
              <a:solidFill>
                <a:schemeClr val="tx1"/>
              </a:solidFill>
              <a:latin typeface="+mn-lt"/>
              <a:ea typeface="+mn-ea"/>
              <a:cs typeface="+mn-cs"/>
            </a:endParaRPr>
          </a:p>
          <a:p>
            <a:r>
              <a:rPr lang="es-AR" dirty="0"/>
              <a:t>El grupo de ACS debe ver el software desde el punto</a:t>
            </a:r>
            <a:r>
              <a:rPr lang="es-AR" baseline="0" dirty="0"/>
              <a:t> de vista del cliente. ¿Cumple el software con los factores de calidad?</a:t>
            </a:r>
          </a:p>
          <a:p>
            <a:endParaRPr lang="es-AR" dirty="0"/>
          </a:p>
          <a:p>
            <a:r>
              <a:rPr lang="es-AR" dirty="0"/>
              <a:t>El grupo de garantía de calidad es responsable de definir el tipo de control de calidad que se va</a:t>
            </a:r>
            <a:r>
              <a:rPr lang="es-AR" baseline="0" dirty="0"/>
              <a:t> a realizar, pero por lo general no es responsable de efectuar personalmente dichos controles, sino que estos serán realizados por los miembros del equipo de control de calidad para evaluar y mejorar el proceso de desarrollo para conseguir productos de más calidad.</a:t>
            </a:r>
          </a:p>
          <a:p>
            <a:endParaRPr lang="es-AR" baseline="0" dirty="0"/>
          </a:p>
          <a:p>
            <a:r>
              <a:rPr lang="es-AR" baseline="0" dirty="0"/>
              <a:t>Las principales tareas del grupo de garantía de calidad son:</a:t>
            </a:r>
          </a:p>
          <a:p>
            <a:endParaRPr lang="es-AR" baseline="0" dirty="0"/>
          </a:p>
          <a:p>
            <a:pPr marL="342900" indent="-342900">
              <a:buAutoNum type="arabicPeriod"/>
            </a:pPr>
            <a:r>
              <a:rPr lang="es-AR" b="1" baseline="0" dirty="0"/>
              <a:t>Planificación de la calidad</a:t>
            </a:r>
            <a:r>
              <a:rPr lang="es-AR" baseline="0" dirty="0"/>
              <a:t>: consiste en seleccionar, clasificar y ponderar las propiedades de calidad que se van a establecer como requisitos, con respecto al producto y con respecto al proceso. Se elegirán también los mecanismos de control de calidad a utilizar para medir y evaluar esas características y se determinarán las metas a alcanzar.</a:t>
            </a:r>
          </a:p>
          <a:p>
            <a:pPr marL="342900" indent="-342900">
              <a:buAutoNum type="arabicPeriod"/>
            </a:pPr>
            <a:endParaRPr lang="es-AR" baseline="0" dirty="0"/>
          </a:p>
          <a:p>
            <a:pPr marL="342900" indent="-342900">
              <a:buAutoNum type="arabicPeriod"/>
            </a:pPr>
            <a:r>
              <a:rPr lang="es-AR" b="1" dirty="0"/>
              <a:t>Supervisión</a:t>
            </a:r>
            <a:r>
              <a:rPr lang="es-AR" b="1" baseline="0" dirty="0"/>
              <a:t> de la calidad</a:t>
            </a:r>
            <a:r>
              <a:rPr lang="es-AR" baseline="0" dirty="0"/>
              <a:t>: Consiste en supervisar y corregir, si es necesario, el trabajo que se está realizando (según los resultados obtenidos con las actividades de control de calidad), con el objetivo de llegar a satisfacer los requisitos establecidos.</a:t>
            </a:r>
          </a:p>
          <a:p>
            <a:pPr marL="342900" indent="-342900">
              <a:buAutoNum type="arabicPeriod"/>
            </a:pPr>
            <a:endParaRPr lang="es-AR" baseline="0" dirty="0"/>
          </a:p>
          <a:p>
            <a:pPr marL="342900" indent="-342900">
              <a:buAutoNum type="arabicPeriod"/>
            </a:pPr>
            <a:r>
              <a:rPr lang="es-AR" b="1" baseline="0" dirty="0"/>
              <a:t>Construcción de la calidad</a:t>
            </a:r>
            <a:r>
              <a:rPr lang="es-AR" baseline="0" dirty="0"/>
              <a:t>: Actividades constructivas son aquellas que sirven para –construir- la calidad, es decir, son actividades preventivas cuyo objetivo es evitar la introducción de errores mediante la puesta en práctica de ciertos principios, métodos, formalismos y herramientas.</a:t>
            </a:r>
          </a:p>
          <a:p>
            <a:endParaRPr lang="es-AR" baseline="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674617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b="1" dirty="0"/>
              <a:t>Estándares</a:t>
            </a:r>
            <a:r>
              <a:rPr lang="es-AR" dirty="0"/>
              <a:t>. </a:t>
            </a:r>
          </a:p>
          <a:p>
            <a:r>
              <a:rPr lang="es-AR" dirty="0"/>
              <a:t>El IEEE, ISO y otras organizaciones que establecen estándares han producido una amplia variedad de ellos para ingeniería de software y documentos relacionados.</a:t>
            </a:r>
          </a:p>
          <a:p>
            <a:r>
              <a:rPr lang="es-AR" dirty="0"/>
              <a:t>Los estándares los adopta de manera voluntaria una organización de software o los impone el cliente u otros participantes. El trabajo del ACS es asegurar que los estándares que se hayan adoptado se sigan, y que todos los productos del trabajo se apeguen a ellos.</a:t>
            </a:r>
          </a:p>
          <a:p>
            <a:endParaRPr lang="es-AR" dirty="0"/>
          </a:p>
          <a:p>
            <a:r>
              <a:rPr lang="es-AR" b="1" dirty="0"/>
              <a:t>Revisiones y auditorías</a:t>
            </a:r>
            <a:r>
              <a:rPr lang="es-AR" dirty="0"/>
              <a:t>. </a:t>
            </a:r>
          </a:p>
          <a:p>
            <a:r>
              <a:rPr lang="es-AR" dirty="0"/>
              <a:t>Las revisiones técnicas son una actividad del control de calidad que realizan ingenieros de software para otros ingenieros de software. Su</a:t>
            </a:r>
            <a:r>
              <a:rPr lang="es-AR" baseline="0" dirty="0"/>
              <a:t> </a:t>
            </a:r>
            <a:r>
              <a:rPr lang="es-AR" dirty="0"/>
              <a:t>objetivo es detectar errores. Las auditorías son un tipo de revisión efectuada por personal de ACS con objeto de garantizar que se sigan los lineamientos de calidad en el trabajo de la ingeniería de software. Por ejemplo, una auditoría del proceso de revisión se efectúa para asegurar que las revisiones se lleven a cabo de manera que tengan la máxima probabilidad de descubrir errores.</a:t>
            </a:r>
          </a:p>
          <a:p>
            <a:endParaRPr lang="es-AR" dirty="0"/>
          </a:p>
          <a:p>
            <a:r>
              <a:rPr lang="es-AR" b="1" dirty="0"/>
              <a:t>Pruebas</a:t>
            </a:r>
            <a:r>
              <a:rPr lang="es-AR" dirty="0"/>
              <a:t>. </a:t>
            </a:r>
          </a:p>
          <a:p>
            <a:r>
              <a:rPr lang="es-AR" dirty="0"/>
              <a:t>Las pruebas del software son una función del control de calidad que tiene un objetivo principal: detectar errores. El trabajo del ACS es garantizar que las pruebas se planeen en forma apropiada y que se realicen con eficiencia, de modo que la probabilidad de que logren su objetivo principal sea máxima.</a:t>
            </a:r>
          </a:p>
          <a:p>
            <a:endParaRPr lang="es-AR" dirty="0"/>
          </a:p>
          <a:p>
            <a:r>
              <a:rPr lang="es-AR" b="1" dirty="0"/>
              <a:t>Colección y análisis de los errores</a:t>
            </a:r>
            <a:r>
              <a:rPr lang="es-AR" dirty="0"/>
              <a:t>. </a:t>
            </a:r>
          </a:p>
          <a:p>
            <a:r>
              <a:rPr lang="es-AR" dirty="0"/>
              <a:t>La única manera de mejorar es medir cómo se está haciendo algo. El ACS reúne y analiza errores y datos acerca de los defectos para entender mejor cómo se cometen los errores y qué actividades de la ingeniería de software son más apropiadas para eliminarlos.</a:t>
            </a:r>
          </a:p>
          <a:p>
            <a:endParaRPr lang="es-AR" dirty="0"/>
          </a:p>
          <a:p>
            <a:r>
              <a:rPr lang="es-AR" b="1" dirty="0"/>
              <a:t>Administración del cambio</a:t>
            </a:r>
            <a:r>
              <a:rPr lang="es-AR" dirty="0"/>
              <a:t>. </a:t>
            </a:r>
          </a:p>
          <a:p>
            <a:r>
              <a:rPr lang="es-AR" dirty="0"/>
              <a:t>El cambio es uno de los aspectos que más irrumpe en cualquier proyecto de software. Si no se administra en forma adecuada, lleva a la confusión y ésta casi siempre genera mala calidad. El ACS asegura que se hayan instituido prácticas adecuadas de administración del cambio.</a:t>
            </a:r>
          </a:p>
          <a:p>
            <a:endParaRPr lang="es-AR" dirty="0"/>
          </a:p>
          <a:p>
            <a:r>
              <a:rPr lang="es-AR" b="1" dirty="0"/>
              <a:t>Educación</a:t>
            </a:r>
            <a:r>
              <a:rPr lang="es-AR" dirty="0"/>
              <a:t>. </a:t>
            </a:r>
          </a:p>
          <a:p>
            <a:r>
              <a:rPr lang="es-AR" dirty="0"/>
              <a:t>Toda organización de software quiere mejorar sus prácticas de ingeniería de software. Un contribuyente clave de la mejora es la educación de los ingenieros de software, de sus gerentes y de otros participantes. La organización de ACS lleva el liderazgo en la mejora del proceso de software y es clave para proponer y patrocinar programas educativos.</a:t>
            </a:r>
          </a:p>
          <a:p>
            <a:endParaRPr lang="es-AR" dirty="0"/>
          </a:p>
          <a:p>
            <a:r>
              <a:rPr lang="es-AR" b="1" dirty="0"/>
              <a:t>Administración de los proveedores. </a:t>
            </a:r>
          </a:p>
          <a:p>
            <a:r>
              <a:rPr lang="es-AR" dirty="0"/>
              <a:t>Son tres las categorías de software que se adquieren a proveedores externos: paquetes contenidos en una caja (por ejemplo, Office, de Microsoft); un </a:t>
            </a:r>
            <a:r>
              <a:rPr lang="es-AR" dirty="0" err="1"/>
              <a:t>shell</a:t>
            </a:r>
            <a:r>
              <a:rPr lang="es-AR" dirty="0"/>
              <a:t> personalizado, que da una estructura básica, tipo esqueleto, que se adapta de manera única a las necesidades del comprador; y software contratado, que se diseña y construye especialmente a partir de especificaciones provistas por la organización cliente. El trabajo de la organización de ACS es garantizar que se obtenga software de alta calidad a partir de las sugerencias de prácticas específicas de calidad que el proveedor debe</a:t>
            </a:r>
            <a:r>
              <a:rPr lang="es-AR" baseline="0" dirty="0"/>
              <a:t> </a:t>
            </a:r>
            <a:r>
              <a:rPr lang="es-AR" dirty="0"/>
              <a:t>seguir (cuando sea posible) y de la incorporación de cláusulas de calidad como parte de cualquier contrato con un proveedor externo.</a:t>
            </a:r>
          </a:p>
          <a:p>
            <a:endParaRPr lang="es-AR" dirty="0"/>
          </a:p>
          <a:p>
            <a:r>
              <a:rPr lang="es-AR" b="1" dirty="0"/>
              <a:t>Administración de la seguridad</a:t>
            </a:r>
            <a:r>
              <a:rPr lang="es-AR" dirty="0"/>
              <a:t>. </a:t>
            </a:r>
          </a:p>
          <a:p>
            <a:r>
              <a:rPr lang="es-AR" dirty="0"/>
              <a:t>Con el aumento de los delitos cibernéticos y de las nuevas regulaciones gubernamentales respecto de la privacidad, toda organización de software debe instituir políticas para proteger los datos en todos los niveles, establecer cortafuegos de protección para las </a:t>
            </a:r>
            <a:r>
              <a:rPr lang="es-AR" dirty="0" err="1"/>
              <a:t>webapps</a:t>
            </a:r>
            <a:r>
              <a:rPr lang="es-AR" dirty="0"/>
              <a:t> y asegurar que el software no va a ser vulnerado internamente. El ACS garantiza que para lograr la seguridad del software, se utilicen el proceso y la tecnología apropiados.</a:t>
            </a:r>
          </a:p>
          <a:p>
            <a:endParaRPr lang="es-AR" dirty="0"/>
          </a:p>
          <a:p>
            <a:r>
              <a:rPr lang="es-AR" b="1" dirty="0"/>
              <a:t>Seguridad</a:t>
            </a:r>
            <a:r>
              <a:rPr lang="es-AR" dirty="0"/>
              <a:t>. </a:t>
            </a:r>
          </a:p>
          <a:p>
            <a:r>
              <a:rPr lang="es-AR" dirty="0"/>
              <a:t>Debido a que el software casi siempre es un componente crucial de los sistemas humanos (como aplicaciones automotrices o aeronáuticas), la consecuencia de defectos ocultos puede ser catastrófica. El ACS es responsable de evaluar el efecto de las fallas del software y de dar los pasos que se requieren para disminuir el riesgo.</a:t>
            </a:r>
          </a:p>
          <a:p>
            <a:endParaRPr lang="es-AR" dirty="0"/>
          </a:p>
          <a:p>
            <a:r>
              <a:rPr lang="es-AR" b="1" dirty="0"/>
              <a:t>Administración de riesgos</a:t>
            </a:r>
            <a:r>
              <a:rPr lang="es-AR" dirty="0"/>
              <a:t>. </a:t>
            </a:r>
          </a:p>
          <a:p>
            <a:r>
              <a:rPr lang="es-AR" dirty="0"/>
              <a:t>Aunque el análisis y la mitigación de riesgos es asunto de los ingenieros de software, la organización del ACS garantiza que las actividades de administración de riesgos se efectúen en forma apropiada y que se establezcan planes de contingencia relacionados con los riesgos.</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a:t>El tipo y número de actividades de garantía de calidad que es necesario adoptar en un proyecto o en una organización concreta depende mucho del tamaño y complejidad de los productos</a:t>
            </a:r>
            <a:r>
              <a:rPr lang="es-AR" baseline="0" dirty="0"/>
              <a:t> de software que se estén desarrollando.</a:t>
            </a:r>
          </a:p>
          <a:p>
            <a:r>
              <a:rPr lang="es-AR" baseline="0" dirty="0"/>
              <a:t>También influyen muchos otros factores, como pueden ser el tipo de proceso de desarrollo de software que se utiliza, la estructura organizativa de la empresa, la motivación del personal, los métodos y herramientas que se estén utilizando, etc.</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228600" indent="-228600">
              <a:buAutoNum type="arabicPeriod"/>
            </a:pPr>
            <a:r>
              <a:rPr lang="es-AR" dirty="0"/>
              <a:t>¿Para qué vienen a la universidad?</a:t>
            </a:r>
          </a:p>
          <a:p>
            <a:pPr marL="228600" indent="-228600">
              <a:buAutoNum type="arabicPeriod"/>
            </a:pPr>
            <a:r>
              <a:rPr lang="es-AR" dirty="0"/>
              <a:t>Todo lo que hacemos en este ámbito es en pos de buscar construir aplicaciones de calidad, pero ¿qué es la calidad de software?</a:t>
            </a:r>
          </a:p>
          <a:p>
            <a:endParaRPr lang="es-AR" sz="11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extLst>
      <p:ext uri="{BB962C8B-B14F-4D97-AF65-F5344CB8AC3E}">
        <p14:creationId xmlns:p14="http://schemas.microsoft.com/office/powerpoint/2010/main" val="126424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Lo que está claro a partir de estas definiciones es que la calidad es algo </a:t>
            </a:r>
            <a:r>
              <a:rPr lang="es-AR" b="1" kern="1200" baseline="0" dirty="0">
                <a:solidFill>
                  <a:schemeClr val="tx1"/>
                </a:solidFill>
                <a:latin typeface="+mn-lt"/>
                <a:ea typeface="+mn-ea"/>
                <a:cs typeface="+mn-cs"/>
              </a:rPr>
              <a:t>relativo</a:t>
            </a:r>
            <a:r>
              <a:rPr lang="es-AR" kern="1200" baseline="0" dirty="0">
                <a:solidFill>
                  <a:schemeClr val="tx1"/>
                </a:solidFill>
                <a:latin typeface="+mn-lt"/>
                <a:ea typeface="+mn-ea"/>
                <a:cs typeface="+mn-cs"/>
              </a:rPr>
              <a:t>. </a:t>
            </a:r>
            <a:r>
              <a:rPr lang="es-AR" b="1" kern="1200" baseline="0" dirty="0">
                <a:solidFill>
                  <a:schemeClr val="tx1"/>
                </a:solidFill>
                <a:latin typeface="+mn-lt"/>
                <a:ea typeface="+mn-ea"/>
                <a:cs typeface="+mn-cs"/>
              </a:rPr>
              <a:t>Siempre va a depender de los requisitos o necesidades </a:t>
            </a:r>
            <a:r>
              <a:rPr lang="es-AR" kern="1200" baseline="0" dirty="0">
                <a:solidFill>
                  <a:schemeClr val="tx1"/>
                </a:solidFill>
                <a:latin typeface="+mn-lt"/>
                <a:ea typeface="+mn-ea"/>
                <a:cs typeface="+mn-cs"/>
              </a:rPr>
              <a:t>que se desee satisfacer. Por eso la evaluación de la calidad de un producto siempre </a:t>
            </a:r>
            <a:r>
              <a:rPr lang="es-AR" b="1" kern="1200" baseline="0" dirty="0">
                <a:solidFill>
                  <a:schemeClr val="tx1"/>
                </a:solidFill>
                <a:latin typeface="+mn-lt"/>
                <a:ea typeface="+mn-ea"/>
                <a:cs typeface="+mn-cs"/>
              </a:rPr>
              <a:t>va a implicar una comparación requisitos preestablecidos y el producto desarrollado</a:t>
            </a:r>
            <a:r>
              <a:rPr lang="es-AR" kern="1200" baseline="0" dirty="0">
                <a:solidFill>
                  <a:schemeClr val="tx1"/>
                </a:solidFill>
                <a:latin typeface="+mn-lt"/>
                <a:ea typeface="+mn-ea"/>
                <a:cs typeface="+mn-cs"/>
              </a:rPr>
              <a:t>.</a:t>
            </a:r>
          </a:p>
          <a:p>
            <a:r>
              <a:rPr lang="es-AR" kern="1200" baseline="0" dirty="0">
                <a:solidFill>
                  <a:schemeClr val="tx1"/>
                </a:solidFill>
                <a:latin typeface="+mn-lt"/>
                <a:ea typeface="+mn-ea"/>
                <a:cs typeface="+mn-cs"/>
              </a:rPr>
              <a:t>El problema es que, por lo general, una parte de los requisitos van a estar explícitos (se encontrarán en la especificación de requisitos de software, tanto los funcionales como otros requisitos), pero otra parte van a quedar implícitos (el usuario sabe lo que quiere pero no siempre es capaz de expresarlo). Hay que intentar que queden implícitos la menor cantidad de requisitos posible. No se podrá conseguir un producto de buena calidad sin una buena especificación de requisitos de software.</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No es suficiente hablar por hablar diciendo que la calidad de software es importante, </a:t>
            </a:r>
            <a:r>
              <a:rPr lang="es-AR" b="1" kern="1200" baseline="0" dirty="0">
                <a:solidFill>
                  <a:schemeClr val="tx1"/>
                </a:solidFill>
                <a:latin typeface="+mn-lt"/>
                <a:ea typeface="+mn-ea"/>
                <a:cs typeface="+mn-cs"/>
              </a:rPr>
              <a:t>es importante definir explícitamente lo que significa calidad de software</a:t>
            </a:r>
            <a:r>
              <a:rPr lang="es-AR" kern="1200" baseline="0" dirty="0">
                <a:solidFill>
                  <a:schemeClr val="tx1"/>
                </a:solidFill>
                <a:latin typeface="+mn-lt"/>
                <a:ea typeface="+mn-ea"/>
                <a:cs typeface="+mn-cs"/>
              </a:rPr>
              <a:t>. </a:t>
            </a:r>
          </a:p>
          <a:p>
            <a:endParaRPr lang="es-AR"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kern="1200" baseline="0" dirty="0">
                <a:solidFill>
                  <a:schemeClr val="tx1"/>
                </a:solidFill>
                <a:latin typeface="+mn-lt"/>
                <a:ea typeface="+mn-ea"/>
                <a:cs typeface="+mn-cs"/>
              </a:rPr>
              <a:t>En el desarrollo del software, la calidad del diseño incluye el grado en el que el diseño cumple las funciones y características especificadas en el modelo de requerimientos. La calidad de la conformidad se centra en el grado en el que la implementación se apega al diseño y en el que el sistema resultante cumple sus metas de requerimientos y desempeño. </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Pero, ¿son la calidad del diseño y de la conformidad los únicos aspectos que deben considerar los ingenieros de software? Robert </a:t>
            </a:r>
            <a:r>
              <a:rPr lang="es-AR" kern="1200" baseline="0" dirty="0" err="1">
                <a:solidFill>
                  <a:schemeClr val="tx1"/>
                </a:solidFill>
                <a:latin typeface="+mn-lt"/>
                <a:ea typeface="+mn-ea"/>
                <a:cs typeface="+mn-cs"/>
              </a:rPr>
              <a:t>Glass</a:t>
            </a:r>
            <a:r>
              <a:rPr lang="es-AR" kern="1200" baseline="0" dirty="0">
                <a:solidFill>
                  <a:schemeClr val="tx1"/>
                </a:solidFill>
                <a:latin typeface="+mn-lt"/>
                <a:ea typeface="+mn-ea"/>
                <a:cs typeface="+mn-cs"/>
              </a:rPr>
              <a:t> afirma que es mejor plantear una relación más intuitiva:</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satisfacción del usuario = producto que funciona + buena calidad + entrega dentro del presupuesto y plazo</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En última instancia, </a:t>
            </a:r>
            <a:r>
              <a:rPr lang="es-AR" kern="1200" baseline="0" dirty="0" err="1">
                <a:solidFill>
                  <a:schemeClr val="tx1"/>
                </a:solidFill>
                <a:latin typeface="+mn-lt"/>
                <a:ea typeface="+mn-ea"/>
                <a:cs typeface="+mn-cs"/>
              </a:rPr>
              <a:t>Glass</a:t>
            </a:r>
            <a:r>
              <a:rPr lang="es-AR" kern="1200" baseline="0" dirty="0">
                <a:solidFill>
                  <a:schemeClr val="tx1"/>
                </a:solidFill>
                <a:latin typeface="+mn-lt"/>
                <a:ea typeface="+mn-ea"/>
                <a:cs typeface="+mn-cs"/>
              </a:rPr>
              <a:t> sostiene que </a:t>
            </a:r>
            <a:r>
              <a:rPr lang="es-AR" b="1" kern="1200" baseline="0" dirty="0">
                <a:solidFill>
                  <a:schemeClr val="tx1"/>
                </a:solidFill>
                <a:latin typeface="+mn-lt"/>
                <a:ea typeface="+mn-ea"/>
                <a:cs typeface="+mn-cs"/>
              </a:rPr>
              <a:t>la calidad es importante, pero que si el usuario no está satisfecho, nada de lo demás importa</a:t>
            </a:r>
            <a:r>
              <a:rPr lang="es-AR" kern="1200" baseline="0" dirty="0">
                <a:solidFill>
                  <a:schemeClr val="tx1"/>
                </a:solidFill>
                <a:latin typeface="+mn-lt"/>
                <a:ea typeface="+mn-ea"/>
                <a:cs typeface="+mn-cs"/>
              </a:rPr>
              <a:t>.</a:t>
            </a:r>
          </a:p>
          <a:p>
            <a:endParaRPr lang="es-AR" sz="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Hablando específicamente de Calidad de software, Elegimos la siguiente definición:</a:t>
            </a:r>
          </a:p>
          <a:p>
            <a:r>
              <a:rPr lang="es-AR" kern="1200" baseline="0" dirty="0">
                <a:solidFill>
                  <a:schemeClr val="tx1"/>
                </a:solidFill>
                <a:latin typeface="+mn-lt"/>
                <a:ea typeface="+mn-ea"/>
                <a:cs typeface="+mn-cs"/>
              </a:rPr>
              <a:t>“</a:t>
            </a:r>
            <a:r>
              <a:rPr lang="es-AR" b="1" kern="1200" baseline="0" dirty="0">
                <a:solidFill>
                  <a:schemeClr val="tx1"/>
                </a:solidFill>
                <a:latin typeface="+mn-lt"/>
                <a:ea typeface="+mn-ea"/>
                <a:cs typeface="+mn-cs"/>
              </a:rPr>
              <a:t>Proceso eficaz de software</a:t>
            </a:r>
            <a:r>
              <a:rPr lang="es-AR" kern="1200" baseline="0" dirty="0">
                <a:solidFill>
                  <a:schemeClr val="tx1"/>
                </a:solidFill>
                <a:latin typeface="+mn-lt"/>
                <a:ea typeface="+mn-ea"/>
                <a:cs typeface="+mn-cs"/>
              </a:rPr>
              <a:t> que se aplica de manera que crea un </a:t>
            </a:r>
            <a:r>
              <a:rPr lang="es-AR" b="1" kern="1200" baseline="0" dirty="0">
                <a:solidFill>
                  <a:schemeClr val="tx1"/>
                </a:solidFill>
                <a:latin typeface="+mn-lt"/>
                <a:ea typeface="+mn-ea"/>
                <a:cs typeface="+mn-cs"/>
              </a:rPr>
              <a:t>producto útil </a:t>
            </a:r>
            <a:r>
              <a:rPr lang="es-AR" kern="1200" baseline="0" dirty="0">
                <a:solidFill>
                  <a:schemeClr val="tx1"/>
                </a:solidFill>
                <a:latin typeface="+mn-lt"/>
                <a:ea typeface="+mn-ea"/>
                <a:cs typeface="+mn-cs"/>
              </a:rPr>
              <a:t>que proporciona </a:t>
            </a:r>
            <a:r>
              <a:rPr lang="es-AR" b="1" kern="1200" baseline="0" dirty="0">
                <a:solidFill>
                  <a:schemeClr val="tx1"/>
                </a:solidFill>
                <a:latin typeface="+mn-lt"/>
                <a:ea typeface="+mn-ea"/>
                <a:cs typeface="+mn-cs"/>
              </a:rPr>
              <a:t>valor </a:t>
            </a:r>
            <a:r>
              <a:rPr lang="es-AR" kern="1200" baseline="0" dirty="0">
                <a:solidFill>
                  <a:schemeClr val="tx1"/>
                </a:solidFill>
                <a:latin typeface="+mn-lt"/>
                <a:ea typeface="+mn-ea"/>
                <a:cs typeface="+mn-cs"/>
              </a:rPr>
              <a:t>medible a quienes lo producen y a quienes lo utilizan.”</a:t>
            </a:r>
          </a:p>
          <a:p>
            <a:endParaRPr lang="es-AR" kern="1200" baseline="0" dirty="0">
              <a:solidFill>
                <a:schemeClr val="tx1"/>
              </a:solidFill>
              <a:latin typeface="+mn-lt"/>
              <a:ea typeface="+mn-ea"/>
              <a:cs typeface="+mn-cs"/>
            </a:endParaRPr>
          </a:p>
          <a:p>
            <a:pPr marL="342900" indent="-342900">
              <a:buAutoNum type="arabicPeriod"/>
            </a:pPr>
            <a:r>
              <a:rPr lang="es-AR" b="1" kern="1200" baseline="0" dirty="0">
                <a:solidFill>
                  <a:schemeClr val="tx1"/>
                </a:solidFill>
                <a:latin typeface="+mn-lt"/>
                <a:ea typeface="+mn-ea"/>
                <a:cs typeface="+mn-cs"/>
              </a:rPr>
              <a:t>Un proceso </a:t>
            </a:r>
            <a:r>
              <a:rPr lang="es-AR" b="1" i="1" kern="1200" baseline="0" dirty="0">
                <a:solidFill>
                  <a:schemeClr val="tx1"/>
                </a:solidFill>
                <a:latin typeface="+mn-lt"/>
                <a:ea typeface="+mn-ea"/>
                <a:cs typeface="+mn-cs"/>
              </a:rPr>
              <a:t>eficaz de software </a:t>
            </a:r>
            <a:r>
              <a:rPr lang="es-AR" i="1" kern="1200" baseline="0" dirty="0">
                <a:solidFill>
                  <a:schemeClr val="tx1"/>
                </a:solidFill>
                <a:latin typeface="+mn-lt"/>
                <a:ea typeface="+mn-ea"/>
                <a:cs typeface="+mn-cs"/>
              </a:rPr>
              <a:t>establece la infraestructura que da apoyo a cualquier esfuerzo </a:t>
            </a:r>
            <a:r>
              <a:rPr lang="es-AR" kern="1200" baseline="0" dirty="0">
                <a:solidFill>
                  <a:schemeClr val="tx1"/>
                </a:solidFill>
                <a:latin typeface="+mn-lt"/>
                <a:ea typeface="+mn-ea"/>
                <a:cs typeface="+mn-cs"/>
              </a:rPr>
              <a:t>de elaboración de un producto de software de alta calidad. Los aspectos de administración del proceso generan las verificaciones y equilibrios que ayudan a evitar que el proyecto caiga en el caos, contribuyente clave de la mala calidad. Las prácticas de ingeniería de software permiten al desarrollador analizar el problema y diseñar una solución sólida, ambas actividades críticas de la construcción de software de alta calidad. Por último, las actividades sombrilla (integrales), tales como administración del cambio y revisiones técnicas, tienen tanto que ver con la calidad como cualquier otra parte de la práctica de la ingeniería de software.</a:t>
            </a:r>
          </a:p>
          <a:p>
            <a:pPr marL="342900" indent="-342900">
              <a:buAutoNum type="arabicPeriod"/>
            </a:pPr>
            <a:endParaRPr lang="es-AR" kern="1200" baseline="0" dirty="0">
              <a:solidFill>
                <a:schemeClr val="tx1"/>
              </a:solidFill>
              <a:latin typeface="+mn-lt"/>
              <a:ea typeface="+mn-ea"/>
              <a:cs typeface="+mn-cs"/>
            </a:endParaRPr>
          </a:p>
          <a:p>
            <a:pPr marL="342900" indent="-342900">
              <a:buAutoNum type="arabicPeriod"/>
            </a:pPr>
            <a:r>
              <a:rPr lang="es-AR" b="1" kern="1200" baseline="0" dirty="0">
                <a:solidFill>
                  <a:schemeClr val="tx1"/>
                </a:solidFill>
                <a:latin typeface="+mn-lt"/>
                <a:ea typeface="+mn-ea"/>
                <a:cs typeface="+mn-cs"/>
              </a:rPr>
              <a:t>Un </a:t>
            </a:r>
            <a:r>
              <a:rPr lang="es-AR" b="1" i="1" kern="1200" baseline="0" dirty="0">
                <a:solidFill>
                  <a:schemeClr val="tx1"/>
                </a:solidFill>
                <a:latin typeface="+mn-lt"/>
                <a:ea typeface="+mn-ea"/>
                <a:cs typeface="+mn-cs"/>
              </a:rPr>
              <a:t>producto útil entrega contenido, funciones y características que el usuario final desea; </a:t>
            </a:r>
            <a:r>
              <a:rPr lang="es-AR" kern="1200" baseline="0" dirty="0">
                <a:solidFill>
                  <a:schemeClr val="tx1"/>
                </a:solidFill>
                <a:latin typeface="+mn-lt"/>
                <a:ea typeface="+mn-ea"/>
                <a:cs typeface="+mn-cs"/>
              </a:rPr>
              <a:t>sin embargo, de igual importancia es que entrega estos activos en forma confiable y libre de errores. Un producto útil siempre satisface los requerimientos establecidos en forma explícita por los participantes. Además, satisface el conjunto de requerimientos (por ejemplo, la facilidad de uso) con los que se espera que cuente el software de alta calidad.</a:t>
            </a:r>
          </a:p>
          <a:p>
            <a:pPr marL="342900" indent="-342900">
              <a:buAutoNum type="arabicPeriod"/>
            </a:pPr>
            <a:endParaRPr lang="es-AR" kern="1200" baseline="0" dirty="0">
              <a:solidFill>
                <a:schemeClr val="tx1"/>
              </a:solidFill>
              <a:latin typeface="+mn-lt"/>
              <a:ea typeface="+mn-ea"/>
              <a:cs typeface="+mn-cs"/>
            </a:endParaRPr>
          </a:p>
          <a:p>
            <a:pPr marL="342900" indent="-342900">
              <a:buAutoNum type="arabicPeriod"/>
            </a:pPr>
            <a:r>
              <a:rPr lang="es-AR" b="1" kern="1200" baseline="0" dirty="0">
                <a:solidFill>
                  <a:schemeClr val="tx1"/>
                </a:solidFill>
                <a:latin typeface="+mn-lt"/>
                <a:ea typeface="+mn-ea"/>
                <a:cs typeface="+mn-cs"/>
              </a:rPr>
              <a:t>Al </a:t>
            </a:r>
            <a:r>
              <a:rPr lang="es-AR" b="1" i="1" kern="1200" baseline="0" dirty="0">
                <a:solidFill>
                  <a:schemeClr val="tx1"/>
                </a:solidFill>
                <a:latin typeface="+mn-lt"/>
                <a:ea typeface="+mn-ea"/>
                <a:cs typeface="+mn-cs"/>
              </a:rPr>
              <a:t>agregar valor para el productor y para el usuario de un producto, el software de alta </a:t>
            </a:r>
            <a:r>
              <a:rPr lang="es-AR" kern="1200" baseline="0" dirty="0">
                <a:solidFill>
                  <a:schemeClr val="tx1"/>
                </a:solidFill>
                <a:latin typeface="+mn-lt"/>
                <a:ea typeface="+mn-ea"/>
                <a:cs typeface="+mn-cs"/>
              </a:rPr>
              <a:t>calidad proporciona beneficios a la organización que lo produce y a la comunidad de usuarios finales. La organización que elabora el software obtiene valor agregado porque el software de alta calidad requiere un menor esfuerzo de mantenimiento, menos errores que corregir y poca asistencia al cliente. Esto permite que los ingenieros de software dediquen más tiempo a crear nuevas aplicaciones y menos a repetir trabajos mal hechos. La comunidad de usuarios obtiene valor agregado porque la aplicación provee una capacidad útil en forma tal que agiliza algún proceso de negocios. El resultado final es 1) mayores utilidades por el producto de software, 2) más rentabilidad cuando una aplicación apoya un proceso de negocios y 3) mejor disponibilidad de información, que es crucial para el negocio.</a:t>
            </a:r>
          </a:p>
          <a:p>
            <a:endParaRPr lang="es-AR" sz="20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kern="1200" baseline="0" dirty="0">
                <a:solidFill>
                  <a:schemeClr val="tx1"/>
                </a:solidFill>
                <a:latin typeface="+mn-lt"/>
                <a:ea typeface="+mn-ea"/>
                <a:cs typeface="+mn-cs"/>
              </a:rPr>
              <a:t>A la hora de definir la calidad del software se pueden adoptar diferentes enfoques.</a:t>
            </a:r>
          </a:p>
          <a:p>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Como primer paso es importante diferenciar entre la calidad del producto software y la calidad del proceso de desarrollo. No obstante, las metas que se establezcan para la calidad del producto van a determinar las metas a establecer para la calidad del proceso de desarrollo, ya que la calidad del producto va a estar en función de la calidad del proceso de desarrollo. Sin un buen proceso de desarrollo es casi imposible obtener un buen producto.</a:t>
            </a:r>
            <a:endParaRPr lang="es-AR" dirty="0"/>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La calidad del producto software se diferencia de la calidad de otros productos de fabricación industrial, ya que el software tiene ciertas características especiales:</a:t>
            </a:r>
          </a:p>
          <a:p>
            <a:pPr marL="285750" indent="-285750">
              <a:buFont typeface="Arial" panose="020B0604020202020204" pitchFamily="34" charset="0"/>
              <a:buChar char="•"/>
            </a:pPr>
            <a:r>
              <a:rPr lang="es-AR" b="1" kern="1200" baseline="0" dirty="0">
                <a:solidFill>
                  <a:schemeClr val="tx1"/>
                </a:solidFill>
                <a:latin typeface="+mn-lt"/>
                <a:ea typeface="+mn-ea"/>
                <a:cs typeface="+mn-cs"/>
              </a:rPr>
              <a:t>El software es un producto mental</a:t>
            </a:r>
            <a:r>
              <a:rPr lang="es-AR" kern="1200" baseline="0" dirty="0">
                <a:solidFill>
                  <a:schemeClr val="tx1"/>
                </a:solidFill>
                <a:latin typeface="+mn-lt"/>
                <a:ea typeface="+mn-ea"/>
                <a:cs typeface="+mn-cs"/>
              </a:rPr>
              <a:t>; no restringido por las leyes de la Física o por los límites de los procesos de fabricación. Es algo abstracto, y su calidad también lo es.</a:t>
            </a:r>
          </a:p>
          <a:p>
            <a:pPr marL="285750" indent="-285750">
              <a:buFont typeface="Arial" panose="020B0604020202020204" pitchFamily="34" charset="0"/>
              <a:buChar char="•"/>
            </a:pPr>
            <a:r>
              <a:rPr lang="es-AR" b="1" kern="1200" baseline="0" dirty="0">
                <a:solidFill>
                  <a:schemeClr val="tx1"/>
                </a:solidFill>
                <a:latin typeface="+mn-lt"/>
                <a:ea typeface="+mn-ea"/>
                <a:cs typeface="+mn-cs"/>
              </a:rPr>
              <a:t>Se desarrolla, no se fabrica</a:t>
            </a:r>
            <a:r>
              <a:rPr lang="es-AR" kern="1200" baseline="0" dirty="0">
                <a:solidFill>
                  <a:schemeClr val="tx1"/>
                </a:solidFill>
                <a:latin typeface="+mn-lt"/>
                <a:ea typeface="+mn-ea"/>
                <a:cs typeface="+mn-cs"/>
              </a:rPr>
              <a:t>. El costo está fundamentalmente en el proceso de diseño, no en la producción. Y los errores se introducen también en el diseño, no en la producción. </a:t>
            </a:r>
          </a:p>
          <a:p>
            <a:pPr marL="285750" indent="-285750">
              <a:buFont typeface="Arial" panose="020B0604020202020204" pitchFamily="34" charset="0"/>
              <a:buChar char="•"/>
            </a:pPr>
            <a:r>
              <a:rPr lang="es-AR" b="1" kern="1200" baseline="0" dirty="0">
                <a:solidFill>
                  <a:schemeClr val="tx1"/>
                </a:solidFill>
                <a:latin typeface="+mn-lt"/>
                <a:ea typeface="+mn-ea"/>
                <a:cs typeface="+mn-cs"/>
              </a:rPr>
              <a:t>El software no se deteriora con el tiempo</a:t>
            </a:r>
            <a:r>
              <a:rPr lang="es-AR" kern="1200" baseline="0" dirty="0">
                <a:solidFill>
                  <a:schemeClr val="tx1"/>
                </a:solidFill>
                <a:latin typeface="+mn-lt"/>
                <a:ea typeface="+mn-ea"/>
                <a:cs typeface="+mn-cs"/>
              </a:rPr>
              <a:t>. No es susceptible a los defectos del entorno, y su curva de fallos es muy diferente de la del hardware. Todos los problemas que surjan durante el mantenimiento estaban allí desde el principio, y afectan a todas las copias del mismo; no se generan nuevos errores.</a:t>
            </a:r>
          </a:p>
          <a:p>
            <a:pPr marL="285750" indent="-285750">
              <a:buFont typeface="Arial" panose="020B0604020202020204" pitchFamily="34" charset="0"/>
              <a:buChar char="•"/>
            </a:pPr>
            <a:r>
              <a:rPr lang="es-AR" b="1" kern="1200" baseline="0" dirty="0">
                <a:solidFill>
                  <a:schemeClr val="tx1"/>
                </a:solidFill>
                <a:latin typeface="+mn-lt"/>
                <a:ea typeface="+mn-ea"/>
                <a:cs typeface="+mn-cs"/>
              </a:rPr>
              <a:t>Es artesanal en gran medida</a:t>
            </a:r>
            <a:r>
              <a:rPr lang="es-AR" kern="1200" baseline="0" dirty="0">
                <a:solidFill>
                  <a:schemeClr val="tx1"/>
                </a:solidFill>
                <a:latin typeface="+mn-lt"/>
                <a:ea typeface="+mn-ea"/>
                <a:cs typeface="+mn-cs"/>
              </a:rPr>
              <a:t>. El software, en su mayoría, se construye a medida, en vez de ser construido ensamblando componentes existentes y ya probados, lo que dificulta aún más el control de su calidad. Aunque se ha escrito mucho sobre la reutilización del software, hasta ahora se han conseguido pocos éxitos tangibles.</a:t>
            </a:r>
          </a:p>
          <a:p>
            <a:pPr marL="285750" indent="-285750">
              <a:buFont typeface="Arial" panose="020B0604020202020204" pitchFamily="34" charset="0"/>
              <a:buChar char="•"/>
            </a:pPr>
            <a:r>
              <a:rPr lang="es-AR" b="1" kern="1200" baseline="0" dirty="0">
                <a:solidFill>
                  <a:schemeClr val="tx1"/>
                </a:solidFill>
                <a:latin typeface="+mn-lt"/>
                <a:ea typeface="+mn-ea"/>
                <a:cs typeface="+mn-cs"/>
              </a:rPr>
              <a:t>El mantenimiento del software</a:t>
            </a:r>
            <a:r>
              <a:rPr lang="es-AR" kern="1200" baseline="0" dirty="0">
                <a:solidFill>
                  <a:schemeClr val="tx1"/>
                </a:solidFill>
                <a:latin typeface="+mn-lt"/>
                <a:ea typeface="+mn-ea"/>
                <a:cs typeface="+mn-cs"/>
              </a:rPr>
              <a:t> es mucho más complejo que el mantenimiento del hardware. Cuando un componente hardware se deteriora se sustituye por una pieza de repuesto, pero cada fallo en el software implica un error en el diseño o en el proceso mediante el cual se tradujo el diseño en código máquina ejecutable.</a:t>
            </a:r>
          </a:p>
          <a:p>
            <a:pPr marL="285750" indent="-285750">
              <a:buFont typeface="Arial" panose="020B0604020202020204" pitchFamily="34" charset="0"/>
              <a:buChar char="•"/>
            </a:pPr>
            <a:r>
              <a:rPr lang="es-AR" b="1" kern="1200" baseline="0" dirty="0">
                <a:solidFill>
                  <a:schemeClr val="tx1"/>
                </a:solidFill>
                <a:latin typeface="+mn-lt"/>
                <a:ea typeface="+mn-ea"/>
                <a:cs typeface="+mn-cs"/>
              </a:rPr>
              <a:t>Es engañosamente fácil realizar cambios</a:t>
            </a:r>
            <a:r>
              <a:rPr lang="es-AR" kern="1200" baseline="0" dirty="0">
                <a:solidFill>
                  <a:schemeClr val="tx1"/>
                </a:solidFill>
                <a:latin typeface="+mn-lt"/>
                <a:ea typeface="+mn-ea"/>
                <a:cs typeface="+mn-cs"/>
              </a:rPr>
              <a:t> sobre un producto software, </a:t>
            </a:r>
            <a:r>
              <a:rPr lang="es-AR" b="1" kern="1200" baseline="0" dirty="0">
                <a:solidFill>
                  <a:schemeClr val="tx1"/>
                </a:solidFill>
                <a:latin typeface="+mn-lt"/>
                <a:ea typeface="+mn-ea"/>
                <a:cs typeface="+mn-cs"/>
              </a:rPr>
              <a:t>pero los efectos de estos cambios se pueden propagar </a:t>
            </a:r>
            <a:r>
              <a:rPr lang="es-AR" kern="1200" baseline="0" dirty="0">
                <a:solidFill>
                  <a:schemeClr val="tx1"/>
                </a:solidFill>
                <a:latin typeface="+mn-lt"/>
                <a:ea typeface="+mn-ea"/>
                <a:cs typeface="+mn-cs"/>
              </a:rPr>
              <a:t>de forma explosiva e incontrolada.</a:t>
            </a:r>
          </a:p>
          <a:p>
            <a:pPr marL="285750" indent="-285750">
              <a:buFont typeface="Arial" panose="020B0604020202020204" pitchFamily="34" charset="0"/>
              <a:buChar char="•"/>
            </a:pPr>
            <a:r>
              <a:rPr lang="es-AR" kern="1200" baseline="0" dirty="0">
                <a:solidFill>
                  <a:schemeClr val="tx1"/>
                </a:solidFill>
                <a:latin typeface="+mn-lt"/>
                <a:ea typeface="+mn-ea"/>
                <a:cs typeface="+mn-cs"/>
              </a:rPr>
              <a:t>Como </a:t>
            </a:r>
            <a:r>
              <a:rPr lang="es-AR" b="1" kern="1200" baseline="0" dirty="0">
                <a:solidFill>
                  <a:schemeClr val="tx1"/>
                </a:solidFill>
                <a:latin typeface="+mn-lt"/>
                <a:ea typeface="+mn-ea"/>
                <a:cs typeface="+mn-cs"/>
              </a:rPr>
              <a:t>disciplina</a:t>
            </a:r>
            <a:r>
              <a:rPr lang="es-AR" kern="1200" baseline="0" dirty="0">
                <a:solidFill>
                  <a:schemeClr val="tx1"/>
                </a:solidFill>
                <a:latin typeface="+mn-lt"/>
                <a:ea typeface="+mn-ea"/>
                <a:cs typeface="+mn-cs"/>
              </a:rPr>
              <a:t>, el desarrollo de software es aún muy </a:t>
            </a:r>
            <a:r>
              <a:rPr lang="es-AR" b="1" kern="1200" baseline="0" dirty="0">
                <a:solidFill>
                  <a:schemeClr val="tx1"/>
                </a:solidFill>
                <a:latin typeface="+mn-lt"/>
                <a:ea typeface="+mn-ea"/>
                <a:cs typeface="+mn-cs"/>
              </a:rPr>
              <a:t>joven</a:t>
            </a:r>
            <a:r>
              <a:rPr lang="es-AR" kern="1200" baseline="0" dirty="0">
                <a:solidFill>
                  <a:schemeClr val="tx1"/>
                </a:solidFill>
                <a:latin typeface="+mn-lt"/>
                <a:ea typeface="+mn-ea"/>
                <a:cs typeface="+mn-cs"/>
              </a:rPr>
              <a:t>, por lo que las técnicas de las que disponemos aún no son totalmente efectivas o no están totalmente calibradas.</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a:t>Gestión de calidad</a:t>
            </a:r>
            <a:r>
              <a:rPr lang="es-AR" dirty="0"/>
              <a:t>: determinación y aplicación de las políticas de calidad de la empresa (objetivos y directrices generales)</a:t>
            </a:r>
          </a:p>
          <a:p>
            <a:endParaRPr lang="es-AR" dirty="0"/>
          </a:p>
          <a:p>
            <a:r>
              <a:rPr lang="es-AR" b="1" dirty="0"/>
              <a:t>Garantía o aseguramiento de calidad</a:t>
            </a:r>
            <a:r>
              <a:rPr lang="es-AR" dirty="0"/>
              <a:t>: conjunto de actividades planificadas y sistemáticas necesarias para proporcionar confianza en que el producto software satisfará los requisitos dados de calidad</a:t>
            </a:r>
          </a:p>
          <a:p>
            <a:endParaRPr lang="es-AR" sz="1050"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Autofit/>
          </a:bodyPr>
          <a:lstStyle/>
          <a:p>
            <a:r>
              <a:rPr lang="es-AR" kern="1200" baseline="0" dirty="0">
                <a:solidFill>
                  <a:schemeClr val="tx1"/>
                </a:solidFill>
                <a:latin typeface="+mn-lt"/>
                <a:ea typeface="+mn-ea"/>
                <a:cs typeface="+mn-cs"/>
              </a:rPr>
              <a:t>Los modelos de calidad del software vienen a ayudar en la puesta en práctica del concepto general de calidad que vimos en el apartado anterior, ofreciendo una definición operacional.</a:t>
            </a:r>
          </a:p>
          <a:p>
            <a:r>
              <a:rPr lang="es-AR" kern="1200" baseline="0" dirty="0">
                <a:solidFill>
                  <a:schemeClr val="tx1"/>
                </a:solidFill>
                <a:latin typeface="+mn-lt"/>
                <a:ea typeface="+mn-ea"/>
                <a:cs typeface="+mn-cs"/>
              </a:rPr>
              <a:t>En los modelos de calidad, la calidad se define de forma jerárquica. Es un concepto que se deriva de un conjunto de subconceptos, cada uno los cuales se va a evaluar a través de un </a:t>
            </a:r>
            <a:r>
              <a:rPr lang="pt-BR" kern="1200" baseline="0" dirty="0">
                <a:solidFill>
                  <a:schemeClr val="tx1"/>
                </a:solidFill>
                <a:latin typeface="+mn-lt"/>
                <a:ea typeface="+mn-ea"/>
                <a:cs typeface="+mn-cs"/>
              </a:rPr>
              <a:t>conjunto de indicadores o métricas. </a:t>
            </a:r>
          </a:p>
          <a:p>
            <a:r>
              <a:rPr lang="es-AR" kern="1200" baseline="0" dirty="0">
                <a:solidFill>
                  <a:schemeClr val="tx1"/>
                </a:solidFill>
                <a:latin typeface="+mn-lt"/>
                <a:ea typeface="+mn-ea"/>
                <a:cs typeface="+mn-cs"/>
              </a:rPr>
              <a:t>Tienen una estructura, por lo general, en tres niveles:</a:t>
            </a:r>
          </a:p>
          <a:p>
            <a:pPr marL="171450" indent="-171450">
              <a:buFont typeface="Arial" panose="020B0604020202020204" pitchFamily="34" charset="0"/>
              <a:buChar char="•"/>
            </a:pPr>
            <a:r>
              <a:rPr lang="es-AR" kern="1200" baseline="0" dirty="0">
                <a:solidFill>
                  <a:schemeClr val="tx1"/>
                </a:solidFill>
                <a:latin typeface="+mn-lt"/>
                <a:ea typeface="+mn-ea"/>
                <a:cs typeface="+mn-cs"/>
              </a:rPr>
              <a:t>En el nivel más alto de la jerarquía se encuentran los </a:t>
            </a:r>
            <a:r>
              <a:rPr lang="es-AR" b="1" kern="1200" baseline="0" dirty="0">
                <a:solidFill>
                  <a:schemeClr val="tx1"/>
                </a:solidFill>
                <a:latin typeface="+mn-lt"/>
                <a:ea typeface="+mn-ea"/>
                <a:cs typeface="+mn-cs"/>
              </a:rPr>
              <a:t>factores de calidad, </a:t>
            </a:r>
            <a:r>
              <a:rPr lang="es-AR" b="0" kern="1200" baseline="0" dirty="0">
                <a:solidFill>
                  <a:schemeClr val="tx1"/>
                </a:solidFill>
                <a:latin typeface="+mn-lt"/>
                <a:ea typeface="+mn-ea"/>
                <a:cs typeface="+mn-cs"/>
              </a:rPr>
              <a:t>que representan</a:t>
            </a:r>
            <a:r>
              <a:rPr lang="es-AR" b="1" kern="1200" baseline="0" dirty="0">
                <a:solidFill>
                  <a:schemeClr val="tx1"/>
                </a:solidFill>
                <a:latin typeface="+mn-lt"/>
                <a:ea typeface="+mn-ea"/>
                <a:cs typeface="+mn-cs"/>
              </a:rPr>
              <a:t> </a:t>
            </a:r>
            <a:r>
              <a:rPr lang="es-AR" kern="1200" baseline="0" dirty="0">
                <a:solidFill>
                  <a:schemeClr val="tx1"/>
                </a:solidFill>
                <a:latin typeface="+mn-lt"/>
                <a:ea typeface="+mn-ea"/>
                <a:cs typeface="+mn-cs"/>
              </a:rPr>
              <a:t>la calidad desde el punto de vista del usuario. Son las características que componen la calidad. También se les llama </a:t>
            </a:r>
            <a:r>
              <a:rPr lang="es-AR" b="1" kern="1200" baseline="0" dirty="0">
                <a:solidFill>
                  <a:schemeClr val="tx1"/>
                </a:solidFill>
                <a:latin typeface="+mn-lt"/>
                <a:ea typeface="+mn-ea"/>
                <a:cs typeface="+mn-cs"/>
              </a:rPr>
              <a:t>atributos de calidad externos</a:t>
            </a:r>
            <a:r>
              <a:rPr lang="es-AR" kern="1200" baseline="0" dirty="0">
                <a:solidFill>
                  <a:schemeClr val="tx1"/>
                </a:solidFill>
                <a:latin typeface="+mn-lt"/>
                <a:ea typeface="+mn-ea"/>
                <a:cs typeface="+mn-cs"/>
              </a:rPr>
              <a:t>.</a:t>
            </a:r>
          </a:p>
          <a:p>
            <a:pPr marL="171450" indent="-171450">
              <a:buFont typeface="Arial" panose="020B0604020202020204" pitchFamily="34" charset="0"/>
              <a:buChar char="•"/>
            </a:pPr>
            <a:r>
              <a:rPr lang="es-AR" kern="1200" baseline="0" dirty="0">
                <a:solidFill>
                  <a:schemeClr val="tx1"/>
                </a:solidFill>
                <a:latin typeface="+mn-lt"/>
                <a:ea typeface="+mn-ea"/>
                <a:cs typeface="+mn-cs"/>
              </a:rPr>
              <a:t>Cada uno de los factores se descompone en un conjunto de </a:t>
            </a:r>
            <a:r>
              <a:rPr lang="es-AR" b="1" kern="1200" baseline="0" dirty="0">
                <a:solidFill>
                  <a:schemeClr val="tx1"/>
                </a:solidFill>
                <a:latin typeface="+mn-lt"/>
                <a:ea typeface="+mn-ea"/>
                <a:cs typeface="+mn-cs"/>
              </a:rPr>
              <a:t>criterios de calidad. </a:t>
            </a:r>
            <a:r>
              <a:rPr lang="es-AR" b="0" kern="1200" baseline="0" dirty="0">
                <a:solidFill>
                  <a:schemeClr val="tx1"/>
                </a:solidFill>
                <a:latin typeface="+mn-lt"/>
                <a:ea typeface="+mn-ea"/>
                <a:cs typeface="+mn-cs"/>
              </a:rPr>
              <a:t>Son </a:t>
            </a:r>
            <a:r>
              <a:rPr lang="es-AR" kern="1200" baseline="0" dirty="0">
                <a:solidFill>
                  <a:schemeClr val="tx1"/>
                </a:solidFill>
                <a:latin typeface="+mn-lt"/>
                <a:ea typeface="+mn-ea"/>
                <a:cs typeface="+mn-cs"/>
              </a:rPr>
              <a:t>atributos que, cuando están presentes, contribuyen al aspecto de la calidad, que el factor asociado representa. Se trata de una visión de la calidad desde el punto de vista del producto software. También se les llama </a:t>
            </a:r>
            <a:r>
              <a:rPr lang="es-AR" b="1" kern="1200" baseline="0" dirty="0">
                <a:solidFill>
                  <a:schemeClr val="tx1"/>
                </a:solidFill>
                <a:latin typeface="+mn-lt"/>
                <a:ea typeface="+mn-ea"/>
                <a:cs typeface="+mn-cs"/>
              </a:rPr>
              <a:t>atributos de calidad internos</a:t>
            </a:r>
            <a:r>
              <a:rPr lang="es-AR" kern="1200" baseline="0" dirty="0">
                <a:solidFill>
                  <a:schemeClr val="tx1"/>
                </a:solidFill>
                <a:latin typeface="+mn-lt"/>
                <a:ea typeface="+mn-ea"/>
                <a:cs typeface="+mn-cs"/>
              </a:rPr>
              <a:t>.</a:t>
            </a:r>
          </a:p>
          <a:p>
            <a:pPr marL="171450" indent="-171450">
              <a:buFont typeface="Arial" panose="020B0604020202020204" pitchFamily="34" charset="0"/>
              <a:buChar char="•"/>
            </a:pPr>
            <a:r>
              <a:rPr lang="es-AR" kern="1200" baseline="0" dirty="0">
                <a:solidFill>
                  <a:schemeClr val="tx1"/>
                </a:solidFill>
                <a:latin typeface="+mn-lt"/>
                <a:ea typeface="+mn-ea"/>
                <a:cs typeface="+mn-cs"/>
              </a:rPr>
              <a:t>Para cada uno de los criterios de calidad se definen entonces un conjunto de </a:t>
            </a:r>
            <a:r>
              <a:rPr lang="es-AR" b="1" kern="1200" baseline="0" dirty="0">
                <a:solidFill>
                  <a:schemeClr val="tx1"/>
                </a:solidFill>
                <a:latin typeface="+mn-lt"/>
                <a:ea typeface="+mn-ea"/>
                <a:cs typeface="+mn-cs"/>
              </a:rPr>
              <a:t>métricas, </a:t>
            </a:r>
            <a:r>
              <a:rPr lang="es-AR" kern="1200" baseline="0" dirty="0">
                <a:solidFill>
                  <a:schemeClr val="tx1"/>
                </a:solidFill>
                <a:latin typeface="+mn-lt"/>
                <a:ea typeface="+mn-ea"/>
                <a:cs typeface="+mn-cs"/>
              </a:rPr>
              <a:t>que son medidas cuantitativas de ciertas características del producto que, cuando están presentes, dan una indicación del grado en que dicho producto posee un determinado atributo de calidad.</a:t>
            </a:r>
          </a:p>
          <a:p>
            <a:pPr marL="171450" indent="-171450">
              <a:buFont typeface="Arial" panose="020B0604020202020204" pitchFamily="34" charset="0"/>
              <a:buChar char="•"/>
            </a:pPr>
            <a:endParaRPr lang="es-AR" kern="1200" baseline="0" dirty="0">
              <a:solidFill>
                <a:schemeClr val="tx1"/>
              </a:solidFill>
              <a:latin typeface="+mn-lt"/>
              <a:ea typeface="+mn-ea"/>
              <a:cs typeface="+mn-cs"/>
            </a:endParaRPr>
          </a:p>
          <a:p>
            <a:r>
              <a:rPr lang="es-AR" kern="1200" baseline="0" dirty="0">
                <a:solidFill>
                  <a:schemeClr val="tx1"/>
                </a:solidFill>
                <a:latin typeface="+mn-lt"/>
                <a:ea typeface="+mn-ea"/>
                <a:cs typeface="+mn-cs"/>
              </a:rPr>
              <a:t>La ventaja de los modelos de calidad es que la calidad se convierte en algo concreto, que se puede definir, que se puede medir y, sobre todo, que se puede planificar.</a:t>
            </a:r>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a:t>Introducción a la administración de proyectos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p:cNvSpPr>
            <a:spLocks noGrp="1"/>
          </p:cNvSpPr>
          <p:nvPr>
            <p:ph type="dt" sz="half" idx="10"/>
          </p:nvPr>
        </p:nvSpPr>
        <p:spPr/>
        <p:txBody>
          <a:bodyPr/>
          <a:lstStyle/>
          <a:p>
            <a:fld id="{91CC691D-5BCA-4095-8C3C-C31AC50BBC4A}" type="datetime1">
              <a:rPr lang="es-AR" smtClean="0"/>
              <a:pPr/>
              <a:t>16/6/2020</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33925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29BD149E-21B1-44CC-982B-0D172D30E3A2}" type="datetime1">
              <a:rPr lang="es-AR" smtClean="0"/>
              <a:pPr/>
              <a:t>16/6/2020</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1636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3196E561-B3ED-4278-B8E6-8CE9EA0EFBDA}" type="datetime1">
              <a:rPr lang="es-AR" smtClean="0"/>
              <a:pPr/>
              <a:t>16/6/2020</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1273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10"/>
          </p:nvPr>
        </p:nvSpPr>
        <p:spPr/>
        <p:txBody>
          <a:bodyPr/>
          <a:lstStyle/>
          <a:p>
            <a:fld id="{87D49E7E-3C64-4997-8C62-25A66B2A5077}" type="datetime1">
              <a:rPr lang="es-AR" smtClean="0"/>
              <a:pPr/>
              <a:t>16/6/2020</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62927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3EAD83-3818-41BD-AA1A-475980B48FEE}" type="datetime1">
              <a:rPr lang="es-AR" smtClean="0"/>
              <a:pPr/>
              <a:t>16/6/2020</a:t>
            </a:fld>
            <a:endParaRPr lang="es-AR"/>
          </a:p>
        </p:txBody>
      </p:sp>
      <p:sp>
        <p:nvSpPr>
          <p:cNvPr id="5" name="Footer Placeholder 4"/>
          <p:cNvSpPr>
            <a:spLocks noGrp="1"/>
          </p:cNvSpPr>
          <p:nvPr>
            <p:ph type="ftr" sz="quarter" idx="11"/>
          </p:nvPr>
        </p:nvSpPr>
        <p:spPr/>
        <p:txBody>
          <a:bodyPr/>
          <a:lstStyle/>
          <a:p>
            <a:r>
              <a:rPr lang="es-AR"/>
              <a:t>Introducción a la administración de proyectos4</a:t>
            </a:r>
          </a:p>
        </p:txBody>
      </p:sp>
      <p:sp>
        <p:nvSpPr>
          <p:cNvPr id="6" name="Slide Number Placeholder 5"/>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1545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p:cNvSpPr>
            <a:spLocks noGrp="1"/>
          </p:cNvSpPr>
          <p:nvPr>
            <p:ph type="dt" sz="half" idx="10"/>
          </p:nvPr>
        </p:nvSpPr>
        <p:spPr/>
        <p:txBody>
          <a:bodyPr/>
          <a:lstStyle/>
          <a:p>
            <a:fld id="{46AB1F43-CAAE-475D-A303-2F3B92E70E7F}" type="datetime1">
              <a:rPr lang="es-AR" smtClean="0"/>
              <a:pPr/>
              <a:t>16/6/2020</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53204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p:cNvSpPr>
            <a:spLocks noGrp="1"/>
          </p:cNvSpPr>
          <p:nvPr>
            <p:ph type="dt" sz="half" idx="10"/>
          </p:nvPr>
        </p:nvSpPr>
        <p:spPr/>
        <p:txBody>
          <a:bodyPr/>
          <a:lstStyle/>
          <a:p>
            <a:fld id="{15DD9FF3-E561-4662-B473-E1E246537D2E}" type="datetime1">
              <a:rPr lang="es-AR" smtClean="0"/>
              <a:pPr/>
              <a:t>16/6/2020</a:t>
            </a:fld>
            <a:endParaRPr lang="es-AR"/>
          </a:p>
        </p:txBody>
      </p:sp>
      <p:sp>
        <p:nvSpPr>
          <p:cNvPr id="8" name="Footer Placeholder 7"/>
          <p:cNvSpPr>
            <a:spLocks noGrp="1"/>
          </p:cNvSpPr>
          <p:nvPr>
            <p:ph type="ftr" sz="quarter" idx="11"/>
          </p:nvPr>
        </p:nvSpPr>
        <p:spPr/>
        <p:txBody>
          <a:bodyPr/>
          <a:lstStyle/>
          <a:p>
            <a:r>
              <a:rPr lang="es-AR"/>
              <a:t>Introducción a la administración de proyectos4</a:t>
            </a:r>
          </a:p>
        </p:txBody>
      </p:sp>
      <p:sp>
        <p:nvSpPr>
          <p:cNvPr id="9" name="Slide Number Placeholder 8"/>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325899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AR"/>
          </a:p>
        </p:txBody>
      </p:sp>
      <p:sp>
        <p:nvSpPr>
          <p:cNvPr id="3" name="Date Placeholder 2"/>
          <p:cNvSpPr>
            <a:spLocks noGrp="1"/>
          </p:cNvSpPr>
          <p:nvPr>
            <p:ph type="dt" sz="half" idx="10"/>
          </p:nvPr>
        </p:nvSpPr>
        <p:spPr/>
        <p:txBody>
          <a:bodyPr/>
          <a:lstStyle/>
          <a:p>
            <a:fld id="{A50B6C23-56EB-4C6F-80B2-C71C8999D782}" type="datetime1">
              <a:rPr lang="es-AR" smtClean="0"/>
              <a:pPr/>
              <a:t>16/6/2020</a:t>
            </a:fld>
            <a:endParaRPr lang="es-AR"/>
          </a:p>
        </p:txBody>
      </p:sp>
      <p:sp>
        <p:nvSpPr>
          <p:cNvPr id="4" name="Footer Placeholder 3"/>
          <p:cNvSpPr>
            <a:spLocks noGrp="1"/>
          </p:cNvSpPr>
          <p:nvPr>
            <p:ph type="ftr" sz="quarter" idx="11"/>
          </p:nvPr>
        </p:nvSpPr>
        <p:spPr/>
        <p:txBody>
          <a:bodyPr/>
          <a:lstStyle/>
          <a:p>
            <a:r>
              <a:rPr lang="es-AR"/>
              <a:t>Introducción a la administración de proyectos4</a:t>
            </a:r>
          </a:p>
        </p:txBody>
      </p:sp>
      <p:sp>
        <p:nvSpPr>
          <p:cNvPr id="5" name="Slide Number Placeholder 4"/>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47376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7785E-CEDA-4320-948A-242F7FDA82C7}" type="datetime1">
              <a:rPr lang="es-AR" smtClean="0"/>
              <a:pPr/>
              <a:t>16/6/2020</a:t>
            </a:fld>
            <a:endParaRPr lang="es-AR"/>
          </a:p>
        </p:txBody>
      </p:sp>
      <p:sp>
        <p:nvSpPr>
          <p:cNvPr id="3" name="Footer Placeholder 2"/>
          <p:cNvSpPr>
            <a:spLocks noGrp="1"/>
          </p:cNvSpPr>
          <p:nvPr>
            <p:ph type="ftr" sz="quarter" idx="11"/>
          </p:nvPr>
        </p:nvSpPr>
        <p:spPr/>
        <p:txBody>
          <a:bodyPr/>
          <a:lstStyle/>
          <a:p>
            <a:r>
              <a:rPr lang="es-AR"/>
              <a:t>Introducción a la administración de proyectos4</a:t>
            </a:r>
          </a:p>
        </p:txBody>
      </p:sp>
      <p:sp>
        <p:nvSpPr>
          <p:cNvPr id="4" name="Slide Number Placeholder 3"/>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8705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311A26-7726-44E6-8531-3FDC370F7BDB}" type="datetime1">
              <a:rPr lang="es-AR" smtClean="0"/>
              <a:pPr/>
              <a:t>16/6/2020</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11866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E099D3-EC62-4CAC-B335-BB32C8FEE109}" type="datetime1">
              <a:rPr lang="es-AR" smtClean="0"/>
              <a:pPr/>
              <a:t>16/6/2020</a:t>
            </a:fld>
            <a:endParaRPr lang="es-AR"/>
          </a:p>
        </p:txBody>
      </p:sp>
      <p:sp>
        <p:nvSpPr>
          <p:cNvPr id="6" name="Footer Placeholder 5"/>
          <p:cNvSpPr>
            <a:spLocks noGrp="1"/>
          </p:cNvSpPr>
          <p:nvPr>
            <p:ph type="ftr" sz="quarter" idx="11"/>
          </p:nvPr>
        </p:nvSpPr>
        <p:spPr/>
        <p:txBody>
          <a:bodyPr/>
          <a:lstStyle/>
          <a:p>
            <a:r>
              <a:rPr lang="es-AR"/>
              <a:t>Introducción a la administración de proyectos4</a:t>
            </a:r>
          </a:p>
        </p:txBody>
      </p:sp>
      <p:sp>
        <p:nvSpPr>
          <p:cNvPr id="7" name="Slide Number Placeholder 6"/>
          <p:cNvSpPr>
            <a:spLocks noGrp="1"/>
          </p:cNvSpPr>
          <p:nvPr>
            <p:ph type="sldNum" sz="quarter" idx="12"/>
          </p:nvPr>
        </p:nvSpPr>
        <p:spPr/>
        <p:txBody>
          <a:bodyPr/>
          <a:lstStyle/>
          <a:p>
            <a:fld id="{2B105A78-6E7D-42DA-9927-77A721F93450}" type="slidenum">
              <a:rPr lang="es-AR" smtClean="0"/>
              <a:pPr/>
              <a:t>‹#›</a:t>
            </a:fld>
            <a:endParaRPr lang="es-AR"/>
          </a:p>
        </p:txBody>
      </p:sp>
    </p:spTree>
    <p:extLst>
      <p:ext uri="{BB962C8B-B14F-4D97-AF65-F5344CB8AC3E}">
        <p14:creationId xmlns:p14="http://schemas.microsoft.com/office/powerpoint/2010/main" val="298286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449AA-B36C-467B-BBAD-88C6D61D3957}" type="datetime1">
              <a:rPr lang="es-AR" smtClean="0"/>
              <a:pPr/>
              <a:t>16/6/2020</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a:t>Introducción a la administración de proyectos4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05A78-6E7D-42DA-9927-77A721F93450}" type="slidenum">
              <a:rPr lang="es-AR" smtClean="0"/>
              <a:pPr/>
              <a:t>‹#›</a:t>
            </a:fld>
            <a:endParaRPr lang="es-AR"/>
          </a:p>
        </p:txBody>
      </p:sp>
    </p:spTree>
    <p:extLst>
      <p:ext uri="{BB962C8B-B14F-4D97-AF65-F5344CB8AC3E}">
        <p14:creationId xmlns:p14="http://schemas.microsoft.com/office/powerpoint/2010/main" val="88082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1.png"/><Relationship Id="rId7" Type="http://schemas.openxmlformats.org/officeDocument/2006/relationships/diagramLayout" Target="../diagrams/layout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Data" Target="../diagrams/data3.xml"/><Relationship Id="rId5" Type="http://schemas.openxmlformats.org/officeDocument/2006/relationships/image" Target="../media/image5.jpeg"/><Relationship Id="rId10" Type="http://schemas.microsoft.com/office/2007/relationships/diagramDrawing" Target="../diagrams/drawing3.xml"/><Relationship Id="rId4" Type="http://schemas.openxmlformats.org/officeDocument/2006/relationships/image" Target="../media/image4.jpeg"/><Relationship Id="rId9" Type="http://schemas.openxmlformats.org/officeDocument/2006/relationships/diagramColors" Target="../diagrams/colors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7.png"/><Relationship Id="rId4" Type="http://schemas.openxmlformats.org/officeDocument/2006/relationships/diagramData" Target="../diagrams/data6.xml"/><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8492" y="2556423"/>
            <a:ext cx="8595360" cy="1394688"/>
          </a:xfrm>
        </p:spPr>
        <p:txBody>
          <a:bodyPr>
            <a:normAutofit/>
          </a:bodyPr>
          <a:lstStyle/>
          <a:p>
            <a:r>
              <a:rPr lang="es-AR" dirty="0"/>
              <a:t>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spTree>
    <p:extLst>
      <p:ext uri="{BB962C8B-B14F-4D97-AF65-F5344CB8AC3E}">
        <p14:creationId xmlns:p14="http://schemas.microsoft.com/office/powerpoint/2010/main" val="3925570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Factores de la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7" name="Picture 2"/>
          <p:cNvPicPr>
            <a:picLocks noGrp="1" noChangeAspect="1" noChangeArrowheads="1"/>
          </p:cNvPicPr>
          <p:nvPr>
            <p:ph idx="1"/>
          </p:nvPr>
        </p:nvPicPr>
        <p:blipFill>
          <a:blip r:embed="rId4" cstate="print"/>
          <a:srcRect l="37750" t="17115" r="24625" b="56616"/>
          <a:stretch>
            <a:fillRect/>
          </a:stretch>
        </p:blipFill>
        <p:spPr bwMode="auto">
          <a:xfrm>
            <a:off x="1313410" y="2585894"/>
            <a:ext cx="9903987" cy="3685204"/>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Criterios de calidad</a:t>
            </a:r>
          </a:p>
        </p:txBody>
      </p:sp>
      <p:sp>
        <p:nvSpPr>
          <p:cNvPr id="3" name="Subtitle 2"/>
          <p:cNvSpPr>
            <a:spLocks noGrp="1"/>
          </p:cNvSpPr>
          <p:nvPr>
            <p:ph type="subTitle" idx="1"/>
          </p:nvPr>
        </p:nvSpPr>
        <p:spPr>
          <a:xfrm>
            <a:off x="2220686" y="2447108"/>
            <a:ext cx="8647611" cy="3483429"/>
          </a:xfrm>
        </p:spPr>
        <p:txBody>
          <a:bodyPr/>
          <a:lstStyle/>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extLst>
              <p:ext uri="{D42A27DB-BD31-4B8C-83A1-F6EECF244321}">
                <p14:modId xmlns:p14="http://schemas.microsoft.com/office/powerpoint/2010/main" val="2557043741"/>
              </p:ext>
            </p:extLst>
          </p:nvPr>
        </p:nvGraphicFramePr>
        <p:xfrm>
          <a:off x="1895302" y="2094807"/>
          <a:ext cx="8961120" cy="38072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El dilema de la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19458" name="Picture 2" descr="Imagen relacionada"/>
          <p:cNvPicPr>
            <a:picLocks noChangeAspect="1" noChangeArrowheads="1"/>
          </p:cNvPicPr>
          <p:nvPr/>
        </p:nvPicPr>
        <p:blipFill>
          <a:blip r:embed="rId4" cstate="print"/>
          <a:srcRect/>
          <a:stretch>
            <a:fillRect/>
          </a:stretch>
        </p:blipFill>
        <p:spPr bwMode="auto">
          <a:xfrm>
            <a:off x="266007" y="1360660"/>
            <a:ext cx="2344190" cy="3492276"/>
          </a:xfrm>
          <a:prstGeom prst="rect">
            <a:avLst/>
          </a:prstGeom>
          <a:noFill/>
        </p:spPr>
      </p:pic>
      <p:pic>
        <p:nvPicPr>
          <p:cNvPr id="19460" name="Picture 4" descr="Resultado de imagen para burocracia"/>
          <p:cNvPicPr>
            <a:picLocks noChangeAspect="1" noChangeArrowheads="1"/>
          </p:cNvPicPr>
          <p:nvPr/>
        </p:nvPicPr>
        <p:blipFill>
          <a:blip r:embed="rId5" cstate="print"/>
          <a:srcRect/>
          <a:stretch>
            <a:fillRect/>
          </a:stretch>
        </p:blipFill>
        <p:spPr bwMode="auto">
          <a:xfrm>
            <a:off x="8267963" y="4372494"/>
            <a:ext cx="3724532" cy="1911927"/>
          </a:xfrm>
          <a:prstGeom prst="rect">
            <a:avLst/>
          </a:prstGeom>
          <a:noFill/>
        </p:spPr>
      </p:pic>
      <p:graphicFrame>
        <p:nvGraphicFramePr>
          <p:cNvPr id="8" name="7 Diagrama"/>
          <p:cNvGraphicFramePr/>
          <p:nvPr/>
        </p:nvGraphicFramePr>
        <p:xfrm>
          <a:off x="1945177" y="2543696"/>
          <a:ext cx="7813965" cy="34082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6722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¿Cómo se logra la calidad?</a:t>
            </a:r>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r>
              <a:rPr lang="es-AR" sz="2800" dirty="0"/>
              <a:t>Métodos de la ingeniería del software</a:t>
            </a:r>
          </a:p>
          <a:p>
            <a:pPr marL="514350" indent="-514350">
              <a:buAutoNum type="arabicPeriod"/>
            </a:pPr>
            <a:r>
              <a:rPr lang="es-AR" sz="2800" dirty="0"/>
              <a:t>Administrar bien el proyecto</a:t>
            </a:r>
          </a:p>
          <a:p>
            <a:pPr marL="514350" indent="-514350">
              <a:buAutoNum type="arabicPeriod"/>
            </a:pPr>
            <a:r>
              <a:rPr lang="es-AR" sz="2800" dirty="0"/>
              <a:t>Realizar un control de calidad exhaustivo </a:t>
            </a:r>
          </a:p>
          <a:p>
            <a:pPr marL="514350" indent="-514350">
              <a:buAutoNum type="arabicPeriod"/>
            </a:pPr>
            <a:r>
              <a:rPr lang="es-AR" sz="2800" dirty="0"/>
              <a:t>Contar con infraestructura de aseguramiento de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Control de la calidad</a:t>
            </a:r>
          </a:p>
        </p:txBody>
      </p:sp>
      <p:sp>
        <p:nvSpPr>
          <p:cNvPr id="3" name="Subtitle 2"/>
          <p:cNvSpPr>
            <a:spLocks noGrp="1"/>
          </p:cNvSpPr>
          <p:nvPr>
            <p:ph type="subTitle" idx="1"/>
          </p:nvPr>
        </p:nvSpPr>
        <p:spPr>
          <a:xfrm>
            <a:off x="2220686" y="2447108"/>
            <a:ext cx="8647611" cy="3483429"/>
          </a:xfrm>
        </p:spPr>
        <p:txBody>
          <a:bodyPr/>
          <a:lstStyle/>
          <a:p>
            <a:pPr algn="l">
              <a:buFont typeface="Arial" pitchFamily="34" charset="0"/>
              <a:buChar char="•"/>
            </a:pPr>
            <a:r>
              <a:rPr lang="es-AR" sz="3200" dirty="0"/>
              <a:t>El objetivo de las actividades de control de calidad es comprobar si un producto posee o no una determinada característica de calidad en el grado requerido.</a:t>
            </a:r>
          </a:p>
          <a:p>
            <a:pPr algn="l">
              <a:buFont typeface="Arial" pitchFamily="34" charset="0"/>
              <a:buChar char="•"/>
            </a:pPr>
            <a:r>
              <a:rPr lang="es-AR" sz="3200" dirty="0"/>
              <a:t>Actividades de control de calidad:</a:t>
            </a:r>
          </a:p>
          <a:p>
            <a:pPr lvl="1" algn="l"/>
            <a:r>
              <a:rPr lang="es-AR" sz="3200" dirty="0"/>
              <a:t>a. Controles Estáticos (Revisiones)</a:t>
            </a:r>
          </a:p>
          <a:p>
            <a:pPr lvl="1" algn="l"/>
            <a:r>
              <a:rPr lang="es-AR" sz="3200" dirty="0"/>
              <a:t>b. Controles Dinámicos (Prueba del software)</a:t>
            </a:r>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Tipos de pruebas</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nvGraphicFramePr>
        <p:xfrm>
          <a:off x="2227810" y="2493818"/>
          <a:ext cx="8379230" cy="3408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Aseguramiento de la calidad</a:t>
            </a:r>
          </a:p>
        </p:txBody>
      </p:sp>
      <p:sp>
        <p:nvSpPr>
          <p:cNvPr id="3" name="Subtitle 2"/>
          <p:cNvSpPr>
            <a:spLocks noGrp="1"/>
          </p:cNvSpPr>
          <p:nvPr>
            <p:ph type="subTitle" idx="1"/>
          </p:nvPr>
        </p:nvSpPr>
        <p:spPr>
          <a:xfrm>
            <a:off x="2220686" y="2447108"/>
            <a:ext cx="8647611" cy="3483429"/>
          </a:xfrm>
        </p:spPr>
        <p:txBody>
          <a:bodyPr>
            <a:normAutofit/>
          </a:bodyPr>
          <a:lstStyle/>
          <a:p>
            <a:r>
              <a:rPr lang="es-AR" sz="3200" dirty="0"/>
              <a:t>Actividades específicas del proceso que permiten a una organización de software garantizar que hace “las cosas correctas en el momento correcto y de la forma correcta”</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¿Cuando se hace?</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nvGraphicFramePr>
        <p:xfrm>
          <a:off x="2031999" y="2177940"/>
          <a:ext cx="8741296" cy="3541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¿Cuando se hace?</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nvGraphicFramePr>
        <p:xfrm>
          <a:off x="2031999" y="2177940"/>
          <a:ext cx="8741296" cy="35412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2"/>
          <p:cNvPicPr>
            <a:picLocks noChangeAspect="1" noChangeArrowheads="1"/>
          </p:cNvPicPr>
          <p:nvPr/>
        </p:nvPicPr>
        <p:blipFill>
          <a:blip r:embed="rId9" cstate="print"/>
          <a:srcRect l="41780" t="32835" r="28334" b="33934"/>
          <a:stretch>
            <a:fillRect/>
          </a:stretch>
        </p:blipFill>
        <p:spPr bwMode="auto">
          <a:xfrm>
            <a:off x="-1" y="1258176"/>
            <a:ext cx="3955313" cy="2343889"/>
          </a:xfrm>
          <a:prstGeom prst="rect">
            <a:avLst/>
          </a:prstGeom>
          <a:noFill/>
          <a:ln w="9525">
            <a:noFill/>
            <a:miter lim="800000"/>
            <a:headEnd/>
            <a:tailEnd/>
          </a:ln>
        </p:spPr>
      </p:pic>
      <p:pic>
        <p:nvPicPr>
          <p:cNvPr id="8" name="Picture 3"/>
          <p:cNvPicPr>
            <a:picLocks noChangeAspect="1" noChangeArrowheads="1"/>
          </p:cNvPicPr>
          <p:nvPr/>
        </p:nvPicPr>
        <p:blipFill>
          <a:blip r:embed="rId10" cstate="print"/>
          <a:srcRect l="37906" t="57385" r="27781" b="13165"/>
          <a:stretch>
            <a:fillRect/>
          </a:stretch>
        </p:blipFill>
        <p:spPr bwMode="auto">
          <a:xfrm>
            <a:off x="7478122" y="4422371"/>
            <a:ext cx="4464496" cy="2042088"/>
          </a:xfrm>
          <a:prstGeom prst="rect">
            <a:avLst/>
          </a:prstGeom>
          <a:noFill/>
          <a:ln w="9525">
            <a:noFill/>
            <a:miter lim="800000"/>
            <a:headEnd/>
            <a:tailEnd/>
          </a:ln>
        </p:spPr>
      </p:pic>
    </p:spTree>
    <p:extLst>
      <p:ext uri="{BB962C8B-B14F-4D97-AF65-F5344CB8AC3E}">
        <p14:creationId xmlns:p14="http://schemas.microsoft.com/office/powerpoint/2010/main" val="1967228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¿Quién la hace?</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
        <p:nvSpPr>
          <p:cNvPr id="13314" name="AutoShape 2" descr="Resultado de imagen para equipo de desarroll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16" name="AutoShape 4" descr="Resultado de imagen para equipo de desarroll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18" name="AutoShape 6" descr="Resultado de imagen para equipo de desarroll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320" name="AutoShape 8" descr="Resultado de imagen para equipo de desarroll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3322" name="Picture 10" descr="Resultado de imagen para equipo de desarrollo"/>
          <p:cNvPicPr>
            <a:picLocks noChangeAspect="1" noChangeArrowheads="1"/>
          </p:cNvPicPr>
          <p:nvPr/>
        </p:nvPicPr>
        <p:blipFill>
          <a:blip r:embed="rId4" cstate="print"/>
          <a:srcRect/>
          <a:stretch>
            <a:fillRect/>
          </a:stretch>
        </p:blipFill>
        <p:spPr bwMode="auto">
          <a:xfrm>
            <a:off x="3757353" y="2411383"/>
            <a:ext cx="4587644" cy="3280166"/>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331D84-6F16-4F93-BF36-7AEC09005A57}"/>
              </a:ext>
            </a:extLst>
          </p:cNvPr>
          <p:cNvSpPr>
            <a:spLocks noGrp="1"/>
          </p:cNvSpPr>
          <p:nvPr>
            <p:ph type="title"/>
          </p:nvPr>
        </p:nvSpPr>
        <p:spPr/>
        <p:txBody>
          <a:bodyPr/>
          <a:lstStyle/>
          <a:p>
            <a:br>
              <a:rPr lang="es-AR" dirty="0"/>
            </a:br>
            <a:r>
              <a:rPr lang="es-AR" dirty="0"/>
              <a:t>Introducción – Repaso IEEE 1074</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027289"/>
          </a:xfrm>
          <a:prstGeom prst="rect">
            <a:avLst/>
          </a:prstGeom>
        </p:spPr>
      </p:pic>
      <p:pic>
        <p:nvPicPr>
          <p:cNvPr id="6" name="Content Placeholder 5">
            <a:extLst>
              <a:ext uri="{FF2B5EF4-FFF2-40B4-BE49-F238E27FC236}">
                <a16:creationId xmlns:a16="http://schemas.microsoft.com/office/drawing/2014/main" id="{79639E03-7C68-4B96-944A-F0219B931FA0}"/>
              </a:ext>
            </a:extLst>
          </p:cNvPr>
          <p:cNvPicPr>
            <a:picLocks noGrp="1" noChangeAspect="1"/>
          </p:cNvPicPr>
          <p:nvPr>
            <p:ph idx="1"/>
          </p:nvPr>
        </p:nvPicPr>
        <p:blipFill rotWithShape="1">
          <a:blip r:embed="rId4"/>
          <a:srcRect l="24635" t="20782" r="24635" b="11124"/>
          <a:stretch/>
        </p:blipFill>
        <p:spPr>
          <a:xfrm>
            <a:off x="2544416" y="1652225"/>
            <a:ext cx="6530263" cy="4702341"/>
          </a:xfrm>
          <a:prstGeom prst="rect">
            <a:avLst/>
          </a:prstGeom>
        </p:spPr>
      </p:pic>
      <p:sp>
        <p:nvSpPr>
          <p:cNvPr id="8" name="Rectangle 7">
            <a:extLst>
              <a:ext uri="{FF2B5EF4-FFF2-40B4-BE49-F238E27FC236}">
                <a16:creationId xmlns:a16="http://schemas.microsoft.com/office/drawing/2014/main" id="{650307BB-B59A-4BC6-A640-E76398EE4559}"/>
              </a:ext>
            </a:extLst>
          </p:cNvPr>
          <p:cNvSpPr/>
          <p:nvPr/>
        </p:nvSpPr>
        <p:spPr>
          <a:xfrm>
            <a:off x="2777067" y="4536830"/>
            <a:ext cx="1261533" cy="633047"/>
          </a:xfrm>
          <a:prstGeom prst="rect">
            <a:avLst/>
          </a:prstGeom>
          <a:noFill/>
          <a:ln w="762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428764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s-AR" dirty="0"/>
            </a:br>
            <a:br>
              <a:rPr lang="es-AR" dirty="0"/>
            </a:br>
            <a:r>
              <a:rPr lang="es-AR" dirty="0"/>
              <a:t>Aseguramiento de la calidad - Elementos</a:t>
            </a:r>
          </a:p>
        </p:txBody>
      </p:sp>
      <p:sp>
        <p:nvSpPr>
          <p:cNvPr id="3" name="Subtitle 2"/>
          <p:cNvSpPr>
            <a:spLocks noGrp="1"/>
          </p:cNvSpPr>
          <p:nvPr>
            <p:ph sz="half" idx="1"/>
          </p:nvPr>
        </p:nvSpPr>
        <p:spPr/>
        <p:txBody>
          <a:bodyPr>
            <a:normAutofit/>
          </a:bodyPr>
          <a:lstStyle/>
          <a:p>
            <a:pPr algn="l">
              <a:buFont typeface="Arial" pitchFamily="34" charset="0"/>
              <a:buChar char="•"/>
            </a:pPr>
            <a:endParaRPr lang="es-AR" sz="3400" dirty="0"/>
          </a:p>
          <a:p>
            <a:pPr algn="l">
              <a:buFont typeface="Arial" pitchFamily="34" charset="0"/>
              <a:buChar char="•"/>
            </a:pPr>
            <a:r>
              <a:rPr lang="es-AR" sz="3400" dirty="0"/>
              <a:t>Estándares</a:t>
            </a:r>
          </a:p>
          <a:p>
            <a:pPr algn="l">
              <a:buFont typeface="Arial" pitchFamily="34" charset="0"/>
              <a:buChar char="•"/>
            </a:pPr>
            <a:r>
              <a:rPr lang="es-AR" sz="3400" dirty="0"/>
              <a:t>Revisiones y auditorías</a:t>
            </a:r>
          </a:p>
          <a:p>
            <a:pPr algn="l">
              <a:buFont typeface="Arial" pitchFamily="34" charset="0"/>
              <a:buChar char="•"/>
            </a:pPr>
            <a:r>
              <a:rPr lang="es-AR" sz="3400" dirty="0"/>
              <a:t>Pruebas</a:t>
            </a:r>
          </a:p>
          <a:p>
            <a:pPr algn="l">
              <a:buFont typeface="Arial" pitchFamily="34" charset="0"/>
              <a:buChar char="•"/>
            </a:pPr>
            <a:r>
              <a:rPr lang="es-AR" sz="3400" dirty="0"/>
              <a:t>Colección y análisis de errores</a:t>
            </a:r>
          </a:p>
          <a:p>
            <a:pPr algn="l">
              <a:buFont typeface="Arial" pitchFamily="34" charset="0"/>
              <a:buChar char="•"/>
            </a:pPr>
            <a:r>
              <a:rPr lang="es-AR" sz="3400" dirty="0"/>
              <a:t>Administración del cambio</a:t>
            </a:r>
          </a:p>
          <a:p>
            <a:pPr marL="457200" lvl="1" indent="0">
              <a:buNone/>
            </a:pPr>
            <a:endParaRPr lang="es-AR" sz="3000" dirty="0"/>
          </a:p>
          <a:p>
            <a:endParaRPr lang="es-AR" dirty="0"/>
          </a:p>
        </p:txBody>
      </p:sp>
      <p:sp>
        <p:nvSpPr>
          <p:cNvPr id="6" name="Content Placeholder 5">
            <a:extLst>
              <a:ext uri="{FF2B5EF4-FFF2-40B4-BE49-F238E27FC236}">
                <a16:creationId xmlns:a16="http://schemas.microsoft.com/office/drawing/2014/main" id="{4BEB4879-45B3-4551-B2DF-C370B4711B59}"/>
              </a:ext>
            </a:extLst>
          </p:cNvPr>
          <p:cNvSpPr>
            <a:spLocks noGrp="1"/>
          </p:cNvSpPr>
          <p:nvPr>
            <p:ph sz="half" idx="2"/>
          </p:nvPr>
        </p:nvSpPr>
        <p:spPr/>
        <p:txBody>
          <a:bodyPr>
            <a:normAutofit/>
          </a:bodyPr>
          <a:lstStyle/>
          <a:p>
            <a:endParaRPr lang="es-AR" sz="3400" dirty="0"/>
          </a:p>
          <a:p>
            <a:r>
              <a:rPr lang="es-AR" sz="3400" dirty="0"/>
              <a:t>Educación</a:t>
            </a:r>
          </a:p>
          <a:p>
            <a:r>
              <a:rPr lang="es-AR" sz="3400" dirty="0"/>
              <a:t>Administración de proveedores</a:t>
            </a:r>
          </a:p>
          <a:p>
            <a:r>
              <a:rPr lang="es-AR" sz="3400" dirty="0"/>
              <a:t>Administración de la seguridad</a:t>
            </a:r>
          </a:p>
          <a:p>
            <a:r>
              <a:rPr lang="es-AR" sz="3400" dirty="0"/>
              <a:t>Administración del riesgo</a:t>
            </a:r>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Sistema de calidad</a:t>
            </a:r>
          </a:p>
        </p:txBody>
      </p:sp>
      <p:sp>
        <p:nvSpPr>
          <p:cNvPr id="3" name="Subtitle 2"/>
          <p:cNvSpPr>
            <a:spLocks noGrp="1"/>
          </p:cNvSpPr>
          <p:nvPr>
            <p:ph type="subTitle" idx="1"/>
          </p:nvPr>
        </p:nvSpPr>
        <p:spPr>
          <a:xfrm>
            <a:off x="2220686" y="2447108"/>
            <a:ext cx="8647611" cy="3483429"/>
          </a:xfrm>
        </p:spPr>
        <p:txBody>
          <a:bodyPr>
            <a:normAutofit/>
          </a:bodyPr>
          <a:lstStyle/>
          <a:p>
            <a:r>
              <a:rPr lang="es-AR" sz="3200" dirty="0"/>
              <a:t>Es el que define cómo implementar la garantía o aseguramiento de la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Resumen</a:t>
            </a:r>
          </a:p>
        </p:txBody>
      </p:sp>
      <p:sp>
        <p:nvSpPr>
          <p:cNvPr id="3" name="Subtitle 2"/>
          <p:cNvSpPr>
            <a:spLocks noGrp="1"/>
          </p:cNvSpPr>
          <p:nvPr>
            <p:ph type="subTitle" idx="1"/>
          </p:nvPr>
        </p:nvSpPr>
        <p:spPr>
          <a:xfrm>
            <a:off x="2220686" y="2447108"/>
            <a:ext cx="8647611" cy="3483429"/>
          </a:xfrm>
        </p:spPr>
        <p:txBody>
          <a:bodyPr>
            <a:normAutofit/>
          </a:bodyPr>
          <a:lstStyle/>
          <a:p>
            <a:r>
              <a:rPr lang="es-AR" dirty="0"/>
              <a:t>Calidad: ¿Qué es? </a:t>
            </a:r>
          </a:p>
          <a:p>
            <a:r>
              <a:rPr lang="es-AR" dirty="0"/>
              <a:t>Calidad de producto</a:t>
            </a:r>
          </a:p>
          <a:p>
            <a:r>
              <a:rPr lang="es-AR" dirty="0"/>
              <a:t>Calidad de proceso</a:t>
            </a:r>
          </a:p>
          <a:p>
            <a:r>
              <a:rPr lang="es-AR" dirty="0"/>
              <a:t>Modelos de calidad (factores y criterios)</a:t>
            </a:r>
          </a:p>
          <a:p>
            <a:r>
              <a:rPr lang="es-AR" dirty="0"/>
              <a:t>Control de calidad (Revisiones estáticas y pruebas dinámicas)</a:t>
            </a:r>
          </a:p>
          <a:p>
            <a:r>
              <a:rPr lang="es-AR" dirty="0"/>
              <a:t>Aseguramiento de la calidad: ¿Qué es? ¿Quién la hace? ¿Cuándo se hace? ¿Cómo se hace?</a:t>
            </a:r>
          </a:p>
          <a:p>
            <a:endParaRPr lang="es-AR" dirty="0"/>
          </a:p>
          <a:p>
            <a:endParaRPr lang="es-AR" dirty="0"/>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52226" name="Picture 2" descr="Resultado de imagen para preguntas png"/>
          <p:cNvPicPr>
            <a:picLocks noChangeAspect="1" noChangeArrowheads="1"/>
          </p:cNvPicPr>
          <p:nvPr/>
        </p:nvPicPr>
        <p:blipFill>
          <a:blip r:embed="rId4" cstate="print"/>
          <a:srcRect/>
          <a:stretch>
            <a:fillRect/>
          </a:stretch>
        </p:blipFill>
        <p:spPr bwMode="auto">
          <a:xfrm>
            <a:off x="3707475" y="1321319"/>
            <a:ext cx="4987637" cy="4987638"/>
          </a:xfrm>
          <a:prstGeom prst="rect">
            <a:avLst/>
          </a:prstGeom>
          <a:noFill/>
        </p:spPr>
      </p:pic>
    </p:spTree>
    <p:extLst>
      <p:ext uri="{BB962C8B-B14F-4D97-AF65-F5344CB8AC3E}">
        <p14:creationId xmlns:p14="http://schemas.microsoft.com/office/powerpoint/2010/main" val="196722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a:t>
            </a:r>
          </a:p>
        </p:txBody>
      </p:sp>
      <p:sp>
        <p:nvSpPr>
          <p:cNvPr id="3" name="Subtitle 2"/>
          <p:cNvSpPr>
            <a:spLocks noGrp="1"/>
          </p:cNvSpPr>
          <p:nvPr>
            <p:ph type="subTitle" idx="1"/>
          </p:nvPr>
        </p:nvSpPr>
        <p:spPr>
          <a:xfrm>
            <a:off x="2220686" y="2447108"/>
            <a:ext cx="8647611" cy="3483429"/>
          </a:xfrm>
        </p:spPr>
        <p:txBody>
          <a:bodyPr>
            <a:normAutofit/>
          </a:bodyPr>
          <a:lstStyle/>
          <a:p>
            <a:endParaRPr lang="es-AR" sz="3200" dirty="0"/>
          </a:p>
          <a:p>
            <a:r>
              <a:rPr lang="es-AR" sz="3200" dirty="0"/>
              <a:t>Todo lo que hacemos en éste ámbito es en pos de buscar construir aplicaciones de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86921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¿Qué es?</a:t>
            </a:r>
          </a:p>
        </p:txBody>
      </p:sp>
      <p:sp>
        <p:nvSpPr>
          <p:cNvPr id="3" name="Subtitle 2"/>
          <p:cNvSpPr>
            <a:spLocks noGrp="1"/>
          </p:cNvSpPr>
          <p:nvPr>
            <p:ph type="subTitle" idx="1"/>
          </p:nvPr>
        </p:nvSpPr>
        <p:spPr>
          <a:xfrm>
            <a:off x="2220686" y="2447108"/>
            <a:ext cx="8647611" cy="3483429"/>
          </a:xfrm>
        </p:spPr>
        <p:txBody>
          <a:bodyPr/>
          <a:lstStyle/>
          <a:p>
            <a:endParaRPr lang="es-AR" dirty="0"/>
          </a:p>
          <a:p>
            <a:r>
              <a:rPr lang="es-AR" dirty="0"/>
              <a:t>satisfacción del usuario = producto que funciona + buena calidad + entrega dentro del presupuesto y plazo</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
        <p:nvSpPr>
          <p:cNvPr id="6" name="5 Almacenamiento de acceso secuencial"/>
          <p:cNvSpPr/>
          <p:nvPr/>
        </p:nvSpPr>
        <p:spPr>
          <a:xfrm rot="20116838">
            <a:off x="157839" y="1596045"/>
            <a:ext cx="2776451" cy="1363286"/>
          </a:xfrm>
          <a:prstGeom prst="flowChartMagneticTape">
            <a:avLst/>
          </a:prstGeom>
        </p:spPr>
        <p:style>
          <a:lnRef idx="1">
            <a:schemeClr val="accent6"/>
          </a:lnRef>
          <a:fillRef idx="2">
            <a:schemeClr val="accent6"/>
          </a:fillRef>
          <a:effectRef idx="1">
            <a:schemeClr val="accent6"/>
          </a:effectRef>
          <a:fontRef idx="minor">
            <a:schemeClr val="dk1"/>
          </a:fontRef>
        </p:style>
        <p:txBody>
          <a:bodyPr rtlCol="0" anchor="ctr"/>
          <a:lstStyle/>
          <a:p>
            <a:pPr lvl="0" algn="ctr">
              <a:spcBef>
                <a:spcPct val="20000"/>
              </a:spcBef>
              <a:defRPr/>
            </a:pPr>
            <a:r>
              <a:rPr lang="es-AR" i="1" dirty="0">
                <a:solidFill>
                  <a:schemeClr val="tx1"/>
                </a:solidFill>
              </a:rPr>
              <a:t>Conformidad con los requisitos y confianza en</a:t>
            </a:r>
          </a:p>
          <a:p>
            <a:pPr lvl="0" algn="ctr">
              <a:spcBef>
                <a:spcPct val="20000"/>
              </a:spcBef>
              <a:defRPr/>
            </a:pPr>
            <a:r>
              <a:rPr lang="es-AR" dirty="0">
                <a:solidFill>
                  <a:schemeClr val="tx1"/>
                </a:solidFill>
              </a:rPr>
              <a:t>el funcionamiento</a:t>
            </a:r>
            <a:endParaRPr lang="es-AR" dirty="0"/>
          </a:p>
        </p:txBody>
      </p:sp>
      <p:sp>
        <p:nvSpPr>
          <p:cNvPr id="7" name="6 Almacenamiento de acceso secuencial"/>
          <p:cNvSpPr/>
          <p:nvPr/>
        </p:nvSpPr>
        <p:spPr>
          <a:xfrm rot="1035949">
            <a:off x="9098906" y="1313412"/>
            <a:ext cx="2909454" cy="1679171"/>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i="1" dirty="0">
                <a:solidFill>
                  <a:schemeClr val="tx1"/>
                </a:solidFill>
              </a:rPr>
              <a:t>adecuación para su uso</a:t>
            </a:r>
            <a:endParaRPr lang="es-AR" dirty="0"/>
          </a:p>
        </p:txBody>
      </p:sp>
      <p:sp>
        <p:nvSpPr>
          <p:cNvPr id="8" name="7 Almacenamiento de acceso secuencial"/>
          <p:cNvSpPr/>
          <p:nvPr/>
        </p:nvSpPr>
        <p:spPr>
          <a:xfrm rot="517742">
            <a:off x="143792" y="3674225"/>
            <a:ext cx="5004262" cy="2294313"/>
          </a:xfrm>
          <a:prstGeom prst="flowChartMagneticTape">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spcBef>
                <a:spcPct val="20000"/>
              </a:spcBef>
              <a:defRPr/>
            </a:pPr>
            <a:r>
              <a:rPr lang="es-AR" dirty="0">
                <a:solidFill>
                  <a:schemeClr val="tx1"/>
                </a:solidFill>
              </a:rPr>
              <a:t>La suma de todos aquellos aspectos o características de un</a:t>
            </a:r>
          </a:p>
          <a:p>
            <a:pPr lvl="0" algn="ctr">
              <a:spcBef>
                <a:spcPct val="20000"/>
              </a:spcBef>
              <a:defRPr/>
            </a:pPr>
            <a:r>
              <a:rPr lang="es-AR" dirty="0">
                <a:solidFill>
                  <a:schemeClr val="tx1"/>
                </a:solidFill>
              </a:rPr>
              <a:t>producto o servicio que influyen en su capacidad para satisfacer las necesidades,</a:t>
            </a:r>
          </a:p>
          <a:p>
            <a:pPr lvl="0" algn="ctr">
              <a:spcBef>
                <a:spcPct val="20000"/>
              </a:spcBef>
              <a:defRPr/>
            </a:pPr>
            <a:r>
              <a:rPr lang="pt-BR" dirty="0" err="1">
                <a:solidFill>
                  <a:schemeClr val="tx1"/>
                </a:solidFill>
              </a:rPr>
              <a:t>expresadas</a:t>
            </a:r>
            <a:r>
              <a:rPr lang="pt-BR" dirty="0">
                <a:solidFill>
                  <a:schemeClr val="tx1"/>
                </a:solidFill>
              </a:rPr>
              <a:t> o implícitas</a:t>
            </a:r>
            <a:endParaRPr lang="es-AR" dirty="0"/>
          </a:p>
        </p:txBody>
      </p:sp>
      <p:sp>
        <p:nvSpPr>
          <p:cNvPr id="9" name="8 Almacenamiento de acceso secuencial"/>
          <p:cNvSpPr/>
          <p:nvPr/>
        </p:nvSpPr>
        <p:spPr>
          <a:xfrm rot="20103792">
            <a:off x="9258207" y="3990112"/>
            <a:ext cx="2643447" cy="1961802"/>
          </a:xfrm>
          <a:prstGeom prst="flowChartMagneticTap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lvl="0" algn="ctr">
              <a:spcBef>
                <a:spcPct val="20000"/>
              </a:spcBef>
              <a:defRPr/>
            </a:pPr>
            <a:r>
              <a:rPr lang="es-AR" dirty="0">
                <a:solidFill>
                  <a:schemeClr val="tx1"/>
                </a:solidFill>
              </a:rPr>
              <a:t>Grado con el cual el cliente o usuario percibe que el software satisface</a:t>
            </a:r>
          </a:p>
          <a:p>
            <a:pPr lvl="0" algn="ctr">
              <a:spcBef>
                <a:spcPct val="20000"/>
              </a:spcBef>
              <a:defRPr/>
            </a:pPr>
            <a:r>
              <a:rPr lang="es-AR" dirty="0">
                <a:solidFill>
                  <a:schemeClr val="tx1"/>
                </a:solidFill>
              </a:rPr>
              <a:t>sus expectativa</a:t>
            </a:r>
            <a:endParaRPr lang="es-AR" dirty="0"/>
          </a:p>
        </p:txBody>
      </p:sp>
      <p:sp>
        <p:nvSpPr>
          <p:cNvPr id="10" name="9 Almacenamiento de acceso secuencial"/>
          <p:cNvSpPr/>
          <p:nvPr/>
        </p:nvSpPr>
        <p:spPr>
          <a:xfrm>
            <a:off x="5769033" y="4039985"/>
            <a:ext cx="3042458" cy="2028306"/>
          </a:xfrm>
          <a:prstGeom prst="flowChartMagneticTap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AR" dirty="0">
                <a:solidFill>
                  <a:schemeClr val="tx1"/>
                </a:solidFill>
              </a:rPr>
              <a:t>Capacidad del producto software para satisfacer los requisitos establecidos</a:t>
            </a:r>
            <a:endParaRPr lang="es-AR" dirty="0"/>
          </a:p>
        </p:txBody>
      </p:sp>
    </p:spTree>
    <p:extLst>
      <p:ext uri="{BB962C8B-B14F-4D97-AF65-F5344CB8AC3E}">
        <p14:creationId xmlns:p14="http://schemas.microsoft.com/office/powerpoint/2010/main" val="196722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 de Software</a:t>
            </a:r>
          </a:p>
        </p:txBody>
      </p:sp>
      <p:sp>
        <p:nvSpPr>
          <p:cNvPr id="3" name="Subtitle 2"/>
          <p:cNvSpPr>
            <a:spLocks noGrp="1"/>
          </p:cNvSpPr>
          <p:nvPr>
            <p:ph type="subTitle" idx="1"/>
          </p:nvPr>
        </p:nvSpPr>
        <p:spPr>
          <a:xfrm>
            <a:off x="2220686" y="2447108"/>
            <a:ext cx="8647611" cy="3483429"/>
          </a:xfrm>
        </p:spPr>
        <p:txBody>
          <a:bodyPr>
            <a:normAutofit/>
          </a:bodyPr>
          <a:lstStyle/>
          <a:p>
            <a:r>
              <a:rPr lang="es-AR" sz="3200" dirty="0"/>
              <a:t>“</a:t>
            </a:r>
            <a:r>
              <a:rPr lang="es-AR" sz="3200" b="1" dirty="0"/>
              <a:t>Proceso eficaz de software</a:t>
            </a:r>
            <a:r>
              <a:rPr lang="es-AR" sz="3200" dirty="0"/>
              <a:t> que se aplica de manera que crea un </a:t>
            </a:r>
            <a:r>
              <a:rPr lang="es-AR" sz="3200" b="1" dirty="0"/>
              <a:t>producto útil </a:t>
            </a:r>
            <a:r>
              <a:rPr lang="es-AR" sz="3200" dirty="0"/>
              <a:t>que proporciona </a:t>
            </a:r>
            <a:r>
              <a:rPr lang="es-AR" sz="3200" b="1" dirty="0"/>
              <a:t>valor </a:t>
            </a:r>
            <a:r>
              <a:rPr lang="es-AR" sz="3200" dirty="0"/>
              <a:t>medible a quienes lo producen y a quienes lo utilizan.”</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 de software</a:t>
            </a:r>
          </a:p>
        </p:txBody>
      </p:sp>
      <p:sp>
        <p:nvSpPr>
          <p:cNvPr id="3" name="Subtitle 2"/>
          <p:cNvSpPr>
            <a:spLocks noGrp="1"/>
          </p:cNvSpPr>
          <p:nvPr>
            <p:ph type="subTitle" idx="1"/>
          </p:nvPr>
        </p:nvSpPr>
        <p:spPr>
          <a:xfrm>
            <a:off x="2220686" y="2447108"/>
            <a:ext cx="8647611" cy="3483429"/>
          </a:xfrm>
        </p:spPr>
        <p:txBody>
          <a:bodyPr>
            <a:normAutofit/>
          </a:bodyPr>
          <a:lstStyle/>
          <a:p>
            <a:pPr>
              <a:buFont typeface="Arial" pitchFamily="34" charset="0"/>
              <a:buChar char="•"/>
            </a:pPr>
            <a:endParaRPr lang="es-AR" sz="3600" dirty="0"/>
          </a:p>
          <a:p>
            <a:pPr>
              <a:buFont typeface="Arial" pitchFamily="34" charset="0"/>
              <a:buChar char="•"/>
            </a:pPr>
            <a:r>
              <a:rPr lang="es-AR" sz="3600" dirty="0"/>
              <a:t>Calidad de producto</a:t>
            </a:r>
          </a:p>
          <a:p>
            <a:endParaRPr lang="es-AR" sz="3600" dirty="0"/>
          </a:p>
          <a:p>
            <a:pPr>
              <a:buFont typeface="Arial" pitchFamily="34" charset="0"/>
              <a:buChar char="•"/>
            </a:pPr>
            <a:r>
              <a:rPr lang="es-AR" sz="3600" dirty="0"/>
              <a:t>Calidad de proceso</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 de producto</a:t>
            </a:r>
          </a:p>
        </p:txBody>
      </p:sp>
      <p:sp>
        <p:nvSpPr>
          <p:cNvPr id="3" name="Subtitle 2"/>
          <p:cNvSpPr>
            <a:spLocks noGrp="1"/>
          </p:cNvSpPr>
          <p:nvPr>
            <p:ph type="subTitle" idx="1"/>
          </p:nvPr>
        </p:nvSpPr>
        <p:spPr>
          <a:xfrm>
            <a:off x="2220686" y="2447108"/>
            <a:ext cx="8647611" cy="3483429"/>
          </a:xfrm>
        </p:spPr>
        <p:txBody>
          <a:bodyPr/>
          <a:lstStyle/>
          <a:p>
            <a:r>
              <a:rPr lang="es-AR" sz="3200" dirty="0"/>
              <a:t>El desafío mas grande a la hora de hablar de la calidad del producto es encontrar un conjunto de propiedades que nos den una indicación de su calidad</a:t>
            </a:r>
          </a:p>
          <a:p>
            <a:endParaRPr lang="es-AR" dirty="0"/>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Calidad del proceso</a:t>
            </a:r>
          </a:p>
        </p:txBody>
      </p:sp>
      <p:sp>
        <p:nvSpPr>
          <p:cNvPr id="3" name="Subtitle 2"/>
          <p:cNvSpPr>
            <a:spLocks noGrp="1"/>
          </p:cNvSpPr>
          <p:nvPr>
            <p:ph type="subTitle" idx="1"/>
          </p:nvPr>
        </p:nvSpPr>
        <p:spPr>
          <a:xfrm>
            <a:off x="2220686" y="2447108"/>
            <a:ext cx="8647611" cy="3483429"/>
          </a:xfrm>
        </p:spPr>
        <p:txBody>
          <a:bodyPr>
            <a:normAutofit/>
          </a:bodyPr>
          <a:lstStyle/>
          <a:p>
            <a:r>
              <a:rPr lang="es-AR" sz="3200" dirty="0"/>
              <a:t>La mejora de la calidad del software: ¿cómo utilizar la información disponible acerca de la calidad del producto software para mejorar su calidad a lo largo del ciclo de vida? No sólo es posible «medir» la calidad, sino también «construir» la calidad durante el proceso de desarrollo del producto</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val="196722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a:t>Modelos de calidad</a:t>
            </a:r>
          </a:p>
        </p:txBody>
      </p:sp>
      <p:sp>
        <p:nvSpPr>
          <p:cNvPr id="4" name="Footer Placeholder 3"/>
          <p:cNvSpPr>
            <a:spLocks noGrp="1"/>
          </p:cNvSpPr>
          <p:nvPr>
            <p:ph type="ftr" sz="quarter" idx="11"/>
          </p:nvPr>
        </p:nvSpPr>
        <p:spPr/>
        <p:txBody>
          <a:bodyPr/>
          <a:lstStyle/>
          <a:p>
            <a:r>
              <a:rPr lang="es-AR" sz="1600" b="1" dirty="0"/>
              <a:t>Introducción a la administración de proyectos</a:t>
            </a:r>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7" name="6 Diagrama"/>
          <p:cNvGraphicFramePr/>
          <p:nvPr/>
        </p:nvGraphicFramePr>
        <p:xfrm>
          <a:off x="2031999" y="2344190"/>
          <a:ext cx="8774545" cy="3557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7228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4904</Words>
  <Application>Microsoft Office PowerPoint</Application>
  <PresentationFormat>Widescreen</PresentationFormat>
  <Paragraphs>377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Calidad</vt:lpstr>
      <vt:lpstr> Introducción – Repaso IEEE 1074</vt:lpstr>
      <vt:lpstr>Calidad</vt:lpstr>
      <vt:lpstr>¿Qué es?</vt:lpstr>
      <vt:lpstr>Calidad de Software</vt:lpstr>
      <vt:lpstr>Calidad de software</vt:lpstr>
      <vt:lpstr>Calidad de producto</vt:lpstr>
      <vt:lpstr>Calidad del proceso</vt:lpstr>
      <vt:lpstr>Modelos de calidad</vt:lpstr>
      <vt:lpstr>Factores de la calidad</vt:lpstr>
      <vt:lpstr>Criterios de calidad</vt:lpstr>
      <vt:lpstr>El dilema de la calidad</vt:lpstr>
      <vt:lpstr>¿Cómo se logra la calidad?</vt:lpstr>
      <vt:lpstr>Control de la calidad</vt:lpstr>
      <vt:lpstr>Tipos de pruebas</vt:lpstr>
      <vt:lpstr>Aseguramiento de la calidad</vt:lpstr>
      <vt:lpstr>¿Cuando se hace?</vt:lpstr>
      <vt:lpstr>¿Cuando se hace?</vt:lpstr>
      <vt:lpstr>¿Quién la hace?</vt:lpstr>
      <vt:lpstr>  Aseguramiento de la calidad - Elementos</vt:lpstr>
      <vt:lpstr>Sistema de calidad</vt:lpstr>
      <vt:lpstr>Resumen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Monteagudo</dc:creator>
  <cp:lastModifiedBy>RAMOS, ALEJANDRO (Servicio Externo en YPF)</cp:lastModifiedBy>
  <cp:revision>47</cp:revision>
  <cp:lastPrinted>2017-10-17T00:26:55Z</cp:lastPrinted>
  <dcterms:created xsi:type="dcterms:W3CDTF">2017-05-23T00:05:08Z</dcterms:created>
  <dcterms:modified xsi:type="dcterms:W3CDTF">2020-06-16T23:58:10Z</dcterms:modified>
</cp:coreProperties>
</file>