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829B2-7FD0-4DFB-B1E7-34C42B7361B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29C78FA-0DF1-4CAA-B29C-0DF3F03EB4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AR" dirty="0" err="1"/>
            <a:t>Brief</a:t>
          </a:r>
          <a:endParaRPr lang="en-US" dirty="0"/>
        </a:p>
      </dgm:t>
    </dgm:pt>
    <dgm:pt modelId="{23783048-3ABF-4C6B-8441-4F76864C5ED9}" type="parTrans" cxnId="{BEB9E76C-B237-4F5F-9E2D-69DF94EF518D}">
      <dgm:prSet/>
      <dgm:spPr/>
      <dgm:t>
        <a:bodyPr/>
        <a:lstStyle/>
        <a:p>
          <a:endParaRPr lang="en-US"/>
        </a:p>
      </dgm:t>
    </dgm:pt>
    <dgm:pt modelId="{72E859C1-CE76-4EA8-9411-AB3BBCE8F63E}" type="sibTrans" cxnId="{BEB9E76C-B237-4F5F-9E2D-69DF94EF518D}">
      <dgm:prSet/>
      <dgm:spPr/>
      <dgm:t>
        <a:bodyPr/>
        <a:lstStyle/>
        <a:p>
          <a:endParaRPr lang="en-US"/>
        </a:p>
      </dgm:t>
    </dgm:pt>
    <dgm:pt modelId="{026787EB-D69B-4DE3-950A-F135E1B4A8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AR" dirty="0"/>
            <a:t>Sitio Web en formato digital</a:t>
          </a:r>
          <a:endParaRPr lang="en-US" dirty="0"/>
        </a:p>
      </dgm:t>
    </dgm:pt>
    <dgm:pt modelId="{D93CD91C-B823-42BD-A273-558C2CADFB8F}" type="parTrans" cxnId="{EC25C148-4E90-465A-B6CB-3A152F367E98}">
      <dgm:prSet/>
      <dgm:spPr/>
      <dgm:t>
        <a:bodyPr/>
        <a:lstStyle/>
        <a:p>
          <a:endParaRPr lang="en-US"/>
        </a:p>
      </dgm:t>
    </dgm:pt>
    <dgm:pt modelId="{F2A7B17D-2A34-4163-B6F0-B6633B5C7A3F}" type="sibTrans" cxnId="{EC25C148-4E90-465A-B6CB-3A152F367E98}">
      <dgm:prSet/>
      <dgm:spPr/>
      <dgm:t>
        <a:bodyPr/>
        <a:lstStyle/>
        <a:p>
          <a:endParaRPr lang="en-US"/>
        </a:p>
      </dgm:t>
    </dgm:pt>
    <dgm:pt modelId="{27F5635A-91B4-4A56-84B4-47BE8DCC67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AR"/>
            <a:t>Presentación de marca</a:t>
          </a:r>
          <a:endParaRPr lang="en-US"/>
        </a:p>
      </dgm:t>
    </dgm:pt>
    <dgm:pt modelId="{7ACD3C93-2212-4F3C-8403-F6589104ECFA}" type="parTrans" cxnId="{0659E7CA-9FA0-40A3-B67B-21F5611F7723}">
      <dgm:prSet/>
      <dgm:spPr/>
      <dgm:t>
        <a:bodyPr/>
        <a:lstStyle/>
        <a:p>
          <a:endParaRPr lang="en-US"/>
        </a:p>
      </dgm:t>
    </dgm:pt>
    <dgm:pt modelId="{C6AD63BD-E9B0-4152-8207-C1FC1AB95306}" type="sibTrans" cxnId="{0659E7CA-9FA0-40A3-B67B-21F5611F7723}">
      <dgm:prSet/>
      <dgm:spPr/>
      <dgm:t>
        <a:bodyPr/>
        <a:lstStyle/>
        <a:p>
          <a:endParaRPr lang="en-US"/>
        </a:p>
      </dgm:t>
    </dgm:pt>
    <dgm:pt modelId="{5EE4FCEE-6088-45B2-B0B2-11800DCC65C7}" type="pres">
      <dgm:prSet presAssocID="{6FD829B2-7FD0-4DFB-B1E7-34C42B7361BC}" presName="root" presStyleCnt="0">
        <dgm:presLayoutVars>
          <dgm:dir/>
          <dgm:resizeHandles val="exact"/>
        </dgm:presLayoutVars>
      </dgm:prSet>
      <dgm:spPr/>
    </dgm:pt>
    <dgm:pt modelId="{E50A3DDB-953C-4726-B059-CE13A5D62FF8}" type="pres">
      <dgm:prSet presAssocID="{D29C78FA-0DF1-4CAA-B29C-0DF3F03EB4A7}" presName="compNode" presStyleCnt="0"/>
      <dgm:spPr/>
    </dgm:pt>
    <dgm:pt modelId="{7C46FDB8-6B66-4FF4-859D-E9775F302778}" type="pres">
      <dgm:prSet presAssocID="{D29C78FA-0DF1-4CAA-B29C-0DF3F03EB4A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9BA7342-D039-427A-9307-D2107708EAC4}" type="pres">
      <dgm:prSet presAssocID="{D29C78FA-0DF1-4CAA-B29C-0DF3F03EB4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9708587-C266-417B-BF6A-BE087DF83548}" type="pres">
      <dgm:prSet presAssocID="{D29C78FA-0DF1-4CAA-B29C-0DF3F03EB4A7}" presName="spaceRect" presStyleCnt="0"/>
      <dgm:spPr/>
    </dgm:pt>
    <dgm:pt modelId="{20B8FAE6-D108-4DDF-88B3-F9E5CCD3B8E8}" type="pres">
      <dgm:prSet presAssocID="{D29C78FA-0DF1-4CAA-B29C-0DF3F03EB4A7}" presName="textRect" presStyleLbl="revTx" presStyleIdx="0" presStyleCnt="3">
        <dgm:presLayoutVars>
          <dgm:chMax val="1"/>
          <dgm:chPref val="1"/>
        </dgm:presLayoutVars>
      </dgm:prSet>
      <dgm:spPr/>
    </dgm:pt>
    <dgm:pt modelId="{3720B757-C305-4E11-A7E0-824075B61945}" type="pres">
      <dgm:prSet presAssocID="{72E859C1-CE76-4EA8-9411-AB3BBCE8F63E}" presName="sibTrans" presStyleCnt="0"/>
      <dgm:spPr/>
    </dgm:pt>
    <dgm:pt modelId="{11B5FA32-39C3-4F72-9B35-D3FE99DFD202}" type="pres">
      <dgm:prSet presAssocID="{026787EB-D69B-4DE3-950A-F135E1B4A87B}" presName="compNode" presStyleCnt="0"/>
      <dgm:spPr/>
    </dgm:pt>
    <dgm:pt modelId="{8465A8F4-9905-465B-8A09-50D8C9E19348}" type="pres">
      <dgm:prSet presAssocID="{026787EB-D69B-4DE3-950A-F135E1B4A87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8EB0DA5-D0AF-4612-B149-5395A956C507}" type="pres">
      <dgm:prSet presAssocID="{026787EB-D69B-4DE3-950A-F135E1B4A8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099638F-A1F1-4698-8CF0-F79603F821FF}" type="pres">
      <dgm:prSet presAssocID="{026787EB-D69B-4DE3-950A-F135E1B4A87B}" presName="spaceRect" presStyleCnt="0"/>
      <dgm:spPr/>
    </dgm:pt>
    <dgm:pt modelId="{5B205388-2E93-4AF7-99F1-4150AF3B3CF1}" type="pres">
      <dgm:prSet presAssocID="{026787EB-D69B-4DE3-950A-F135E1B4A87B}" presName="textRect" presStyleLbl="revTx" presStyleIdx="1" presStyleCnt="3">
        <dgm:presLayoutVars>
          <dgm:chMax val="1"/>
          <dgm:chPref val="1"/>
        </dgm:presLayoutVars>
      </dgm:prSet>
      <dgm:spPr/>
    </dgm:pt>
    <dgm:pt modelId="{FE7B7F7C-2297-4A65-8B11-5B8F2514B066}" type="pres">
      <dgm:prSet presAssocID="{F2A7B17D-2A34-4163-B6F0-B6633B5C7A3F}" presName="sibTrans" presStyleCnt="0"/>
      <dgm:spPr/>
    </dgm:pt>
    <dgm:pt modelId="{F02B8F28-E120-4277-BED0-413F1142EC90}" type="pres">
      <dgm:prSet presAssocID="{27F5635A-91B4-4A56-84B4-47BE8DCC678B}" presName="compNode" presStyleCnt="0"/>
      <dgm:spPr/>
    </dgm:pt>
    <dgm:pt modelId="{55CEF0DC-8B8B-43DB-AD4F-189199B116D4}" type="pres">
      <dgm:prSet presAssocID="{27F5635A-91B4-4A56-84B4-47BE8DCC678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46975FB-39FC-4B5B-BBF6-C0E105ABE9A8}" type="pres">
      <dgm:prSet presAssocID="{27F5635A-91B4-4A56-84B4-47BE8DCC67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iqueta"/>
        </a:ext>
      </dgm:extLst>
    </dgm:pt>
    <dgm:pt modelId="{43C8613E-CE14-4643-9D7C-E88C657423C9}" type="pres">
      <dgm:prSet presAssocID="{27F5635A-91B4-4A56-84B4-47BE8DCC678B}" presName="spaceRect" presStyleCnt="0"/>
      <dgm:spPr/>
    </dgm:pt>
    <dgm:pt modelId="{5BE05521-6791-47AF-AB2F-EA15593D89E7}" type="pres">
      <dgm:prSet presAssocID="{27F5635A-91B4-4A56-84B4-47BE8DCC67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88CE608-2077-44A1-805B-78322C71F64E}" type="presOf" srcId="{27F5635A-91B4-4A56-84B4-47BE8DCC678B}" destId="{5BE05521-6791-47AF-AB2F-EA15593D89E7}" srcOrd="0" destOrd="0" presId="urn:microsoft.com/office/officeart/2018/5/layout/IconLeafLabelList"/>
    <dgm:cxn modelId="{EC25C148-4E90-465A-B6CB-3A152F367E98}" srcId="{6FD829B2-7FD0-4DFB-B1E7-34C42B7361BC}" destId="{026787EB-D69B-4DE3-950A-F135E1B4A87B}" srcOrd="1" destOrd="0" parTransId="{D93CD91C-B823-42BD-A273-558C2CADFB8F}" sibTransId="{F2A7B17D-2A34-4163-B6F0-B6633B5C7A3F}"/>
    <dgm:cxn modelId="{BEB9E76C-B237-4F5F-9E2D-69DF94EF518D}" srcId="{6FD829B2-7FD0-4DFB-B1E7-34C42B7361BC}" destId="{D29C78FA-0DF1-4CAA-B29C-0DF3F03EB4A7}" srcOrd="0" destOrd="0" parTransId="{23783048-3ABF-4C6B-8441-4F76864C5ED9}" sibTransId="{72E859C1-CE76-4EA8-9411-AB3BBCE8F63E}"/>
    <dgm:cxn modelId="{5DB2875A-31FE-43DE-94FA-703CB17F8C9B}" type="presOf" srcId="{6FD829B2-7FD0-4DFB-B1E7-34C42B7361BC}" destId="{5EE4FCEE-6088-45B2-B0B2-11800DCC65C7}" srcOrd="0" destOrd="0" presId="urn:microsoft.com/office/officeart/2018/5/layout/IconLeafLabelList"/>
    <dgm:cxn modelId="{5A4A6381-4506-4CCA-A81E-C0EF29EA414C}" type="presOf" srcId="{026787EB-D69B-4DE3-950A-F135E1B4A87B}" destId="{5B205388-2E93-4AF7-99F1-4150AF3B3CF1}" srcOrd="0" destOrd="0" presId="urn:microsoft.com/office/officeart/2018/5/layout/IconLeafLabelList"/>
    <dgm:cxn modelId="{0659E7CA-9FA0-40A3-B67B-21F5611F7723}" srcId="{6FD829B2-7FD0-4DFB-B1E7-34C42B7361BC}" destId="{27F5635A-91B4-4A56-84B4-47BE8DCC678B}" srcOrd="2" destOrd="0" parTransId="{7ACD3C93-2212-4F3C-8403-F6589104ECFA}" sibTransId="{C6AD63BD-E9B0-4152-8207-C1FC1AB95306}"/>
    <dgm:cxn modelId="{8F3E4EE3-CBCB-47A3-AA14-A85F9961A55C}" type="presOf" srcId="{D29C78FA-0DF1-4CAA-B29C-0DF3F03EB4A7}" destId="{20B8FAE6-D108-4DDF-88B3-F9E5CCD3B8E8}" srcOrd="0" destOrd="0" presId="urn:microsoft.com/office/officeart/2018/5/layout/IconLeafLabelList"/>
    <dgm:cxn modelId="{DE10E1BD-C827-4BA0-B985-B623407FF303}" type="presParOf" srcId="{5EE4FCEE-6088-45B2-B0B2-11800DCC65C7}" destId="{E50A3DDB-953C-4726-B059-CE13A5D62FF8}" srcOrd="0" destOrd="0" presId="urn:microsoft.com/office/officeart/2018/5/layout/IconLeafLabelList"/>
    <dgm:cxn modelId="{49F3EA5F-B35B-4FDA-AF8D-D7A927D41016}" type="presParOf" srcId="{E50A3DDB-953C-4726-B059-CE13A5D62FF8}" destId="{7C46FDB8-6B66-4FF4-859D-E9775F302778}" srcOrd="0" destOrd="0" presId="urn:microsoft.com/office/officeart/2018/5/layout/IconLeafLabelList"/>
    <dgm:cxn modelId="{0FA52C33-7B9D-418A-9ADA-370BA5647407}" type="presParOf" srcId="{E50A3DDB-953C-4726-B059-CE13A5D62FF8}" destId="{59BA7342-D039-427A-9307-D2107708EAC4}" srcOrd="1" destOrd="0" presId="urn:microsoft.com/office/officeart/2018/5/layout/IconLeafLabelList"/>
    <dgm:cxn modelId="{6093F077-E612-4461-AADE-FC33BBF5D9C9}" type="presParOf" srcId="{E50A3DDB-953C-4726-B059-CE13A5D62FF8}" destId="{89708587-C266-417B-BF6A-BE087DF83548}" srcOrd="2" destOrd="0" presId="urn:microsoft.com/office/officeart/2018/5/layout/IconLeafLabelList"/>
    <dgm:cxn modelId="{C026DC8D-182A-4693-9BBA-F71401474989}" type="presParOf" srcId="{E50A3DDB-953C-4726-B059-CE13A5D62FF8}" destId="{20B8FAE6-D108-4DDF-88B3-F9E5CCD3B8E8}" srcOrd="3" destOrd="0" presId="urn:microsoft.com/office/officeart/2018/5/layout/IconLeafLabelList"/>
    <dgm:cxn modelId="{E6CDB08D-6C7D-4302-AAF2-8BDAEC266048}" type="presParOf" srcId="{5EE4FCEE-6088-45B2-B0B2-11800DCC65C7}" destId="{3720B757-C305-4E11-A7E0-824075B61945}" srcOrd="1" destOrd="0" presId="urn:microsoft.com/office/officeart/2018/5/layout/IconLeafLabelList"/>
    <dgm:cxn modelId="{8E619EAD-0063-47B4-A2A2-E2B576E87D52}" type="presParOf" srcId="{5EE4FCEE-6088-45B2-B0B2-11800DCC65C7}" destId="{11B5FA32-39C3-4F72-9B35-D3FE99DFD202}" srcOrd="2" destOrd="0" presId="urn:microsoft.com/office/officeart/2018/5/layout/IconLeafLabelList"/>
    <dgm:cxn modelId="{45A45E4C-7E35-4976-8CA9-DFBA0FB64660}" type="presParOf" srcId="{11B5FA32-39C3-4F72-9B35-D3FE99DFD202}" destId="{8465A8F4-9905-465B-8A09-50D8C9E19348}" srcOrd="0" destOrd="0" presId="urn:microsoft.com/office/officeart/2018/5/layout/IconLeafLabelList"/>
    <dgm:cxn modelId="{FB8F4BD3-AAC9-43A4-94C3-5EC80E1E76F6}" type="presParOf" srcId="{11B5FA32-39C3-4F72-9B35-D3FE99DFD202}" destId="{E8EB0DA5-D0AF-4612-B149-5395A956C507}" srcOrd="1" destOrd="0" presId="urn:microsoft.com/office/officeart/2018/5/layout/IconLeafLabelList"/>
    <dgm:cxn modelId="{84952EDF-428C-4924-80FB-CAF82807889E}" type="presParOf" srcId="{11B5FA32-39C3-4F72-9B35-D3FE99DFD202}" destId="{3099638F-A1F1-4698-8CF0-F79603F821FF}" srcOrd="2" destOrd="0" presId="urn:microsoft.com/office/officeart/2018/5/layout/IconLeafLabelList"/>
    <dgm:cxn modelId="{952FB17D-56EF-4592-B2B2-EF1E50EA04EA}" type="presParOf" srcId="{11B5FA32-39C3-4F72-9B35-D3FE99DFD202}" destId="{5B205388-2E93-4AF7-99F1-4150AF3B3CF1}" srcOrd="3" destOrd="0" presId="urn:microsoft.com/office/officeart/2018/5/layout/IconLeafLabelList"/>
    <dgm:cxn modelId="{D701EEC9-DC5B-4433-A0AE-6CFD18BA4AC7}" type="presParOf" srcId="{5EE4FCEE-6088-45B2-B0B2-11800DCC65C7}" destId="{FE7B7F7C-2297-4A65-8B11-5B8F2514B066}" srcOrd="3" destOrd="0" presId="urn:microsoft.com/office/officeart/2018/5/layout/IconLeafLabelList"/>
    <dgm:cxn modelId="{A1E31E30-4AB3-4B0C-83E7-75A44D2C236F}" type="presParOf" srcId="{5EE4FCEE-6088-45B2-B0B2-11800DCC65C7}" destId="{F02B8F28-E120-4277-BED0-413F1142EC90}" srcOrd="4" destOrd="0" presId="urn:microsoft.com/office/officeart/2018/5/layout/IconLeafLabelList"/>
    <dgm:cxn modelId="{01F44C28-D8F5-4E28-B46E-08B5839F2B1C}" type="presParOf" srcId="{F02B8F28-E120-4277-BED0-413F1142EC90}" destId="{55CEF0DC-8B8B-43DB-AD4F-189199B116D4}" srcOrd="0" destOrd="0" presId="urn:microsoft.com/office/officeart/2018/5/layout/IconLeafLabelList"/>
    <dgm:cxn modelId="{9B9024D9-5ECB-4448-BBF4-ACDD0C31709B}" type="presParOf" srcId="{F02B8F28-E120-4277-BED0-413F1142EC90}" destId="{446975FB-39FC-4B5B-BBF6-C0E105ABE9A8}" srcOrd="1" destOrd="0" presId="urn:microsoft.com/office/officeart/2018/5/layout/IconLeafLabelList"/>
    <dgm:cxn modelId="{7B23F249-35B7-4E49-9D95-2D1771C152EF}" type="presParOf" srcId="{F02B8F28-E120-4277-BED0-413F1142EC90}" destId="{43C8613E-CE14-4643-9D7C-E88C657423C9}" srcOrd="2" destOrd="0" presId="urn:microsoft.com/office/officeart/2018/5/layout/IconLeafLabelList"/>
    <dgm:cxn modelId="{1BF64D26-512B-41D0-9FC1-EDD38BAF3BA7}" type="presParOf" srcId="{F02B8F28-E120-4277-BED0-413F1142EC90}" destId="{5BE05521-6791-47AF-AB2F-EA15593D89E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AECCEF-6695-432A-B970-89A5CF716D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1F6B281-BCB6-427F-A662-DC5C391C55AC}">
      <dgm:prSet/>
      <dgm:spPr/>
      <dgm:t>
        <a:bodyPr/>
        <a:lstStyle/>
        <a:p>
          <a:r>
            <a:rPr lang="es-AR" dirty="0"/>
            <a:t>El </a:t>
          </a:r>
          <a:r>
            <a:rPr lang="es-AR" dirty="0" err="1"/>
            <a:t>Brief</a:t>
          </a:r>
          <a:r>
            <a:rPr lang="es-AR" dirty="0"/>
            <a:t> se entregará en PDF</a:t>
          </a:r>
          <a:endParaRPr lang="en-US" dirty="0"/>
        </a:p>
      </dgm:t>
    </dgm:pt>
    <dgm:pt modelId="{247F5082-23A6-49B1-AD3A-1707DD21F9F4}" type="parTrans" cxnId="{2C3027B2-D817-4A6F-8818-A21F59A015FC}">
      <dgm:prSet/>
      <dgm:spPr/>
      <dgm:t>
        <a:bodyPr/>
        <a:lstStyle/>
        <a:p>
          <a:endParaRPr lang="en-US"/>
        </a:p>
      </dgm:t>
    </dgm:pt>
    <dgm:pt modelId="{85718325-6DD4-4756-98BD-2BF7445939AF}" type="sibTrans" cxnId="{2C3027B2-D817-4A6F-8818-A21F59A015FC}">
      <dgm:prSet/>
      <dgm:spPr/>
      <dgm:t>
        <a:bodyPr/>
        <a:lstStyle/>
        <a:p>
          <a:endParaRPr lang="en-US"/>
        </a:p>
      </dgm:t>
    </dgm:pt>
    <dgm:pt modelId="{82679C31-A133-43C1-95E9-6242BF31462B}">
      <dgm:prSet/>
      <dgm:spPr/>
      <dgm:t>
        <a:bodyPr/>
        <a:lstStyle/>
        <a:p>
          <a:r>
            <a:rPr lang="en-US" dirty="0"/>
            <a:t>Debe ser la </a:t>
          </a:r>
          <a:r>
            <a:rPr lang="en-US" dirty="0" err="1"/>
            <a:t>última</a:t>
          </a:r>
          <a:r>
            <a:rPr lang="en-US" dirty="0"/>
            <a:t> </a:t>
          </a:r>
          <a:r>
            <a:rPr lang="en-US" dirty="0" err="1"/>
            <a:t>versión</a:t>
          </a:r>
          <a:r>
            <a:rPr lang="en-US" dirty="0"/>
            <a:t> con </a:t>
          </a:r>
          <a:r>
            <a:rPr lang="en-US" dirty="0" err="1"/>
            <a:t>todas</a:t>
          </a:r>
          <a:r>
            <a:rPr lang="en-US" dirty="0"/>
            <a:t> las </a:t>
          </a:r>
          <a:r>
            <a:rPr lang="en-US" dirty="0" err="1"/>
            <a:t>correcciones</a:t>
          </a:r>
          <a:r>
            <a:rPr lang="en-US" dirty="0"/>
            <a:t> </a:t>
          </a:r>
          <a:r>
            <a:rPr lang="en-US" dirty="0" err="1"/>
            <a:t>realizadas</a:t>
          </a:r>
          <a:r>
            <a:rPr lang="en-US" dirty="0"/>
            <a:t>.</a:t>
          </a:r>
        </a:p>
      </dgm:t>
    </dgm:pt>
    <dgm:pt modelId="{73C44A10-44B2-424B-B84E-A273E5B0E414}" type="parTrans" cxnId="{FA6F2A08-55A2-4520-A920-4E2F22A3B1EA}">
      <dgm:prSet/>
      <dgm:spPr/>
      <dgm:t>
        <a:bodyPr/>
        <a:lstStyle/>
        <a:p>
          <a:endParaRPr lang="en-US"/>
        </a:p>
      </dgm:t>
    </dgm:pt>
    <dgm:pt modelId="{C55A68B2-562C-497B-9C52-C71B0F546C0E}" type="sibTrans" cxnId="{FA6F2A08-55A2-4520-A920-4E2F22A3B1EA}">
      <dgm:prSet/>
      <dgm:spPr/>
      <dgm:t>
        <a:bodyPr/>
        <a:lstStyle/>
        <a:p>
          <a:endParaRPr lang="en-US"/>
        </a:p>
      </dgm:t>
    </dgm:pt>
    <dgm:pt modelId="{33A45FDA-F1F7-4D88-9DE8-293EEE4F054E}">
      <dgm:prSet/>
      <dgm:spPr/>
      <dgm:t>
        <a:bodyPr/>
        <a:lstStyle/>
        <a:p>
          <a:r>
            <a:rPr lang="es-AR"/>
            <a:t>Debe incluir su correspondiente carátula con los datos de la materia, alumnos y tema del trabajo práctico.</a:t>
          </a:r>
          <a:endParaRPr lang="en-US"/>
        </a:p>
      </dgm:t>
    </dgm:pt>
    <dgm:pt modelId="{8F41173B-16B2-48D4-94BC-C60EC6533276}" type="parTrans" cxnId="{B060C139-66B6-47F2-BBA7-61F3B824A41A}">
      <dgm:prSet/>
      <dgm:spPr/>
      <dgm:t>
        <a:bodyPr/>
        <a:lstStyle/>
        <a:p>
          <a:endParaRPr lang="en-US"/>
        </a:p>
      </dgm:t>
    </dgm:pt>
    <dgm:pt modelId="{A9155BA1-C9BE-45A0-B1C3-D6716C6758A9}" type="sibTrans" cxnId="{B060C139-66B6-47F2-BBA7-61F3B824A41A}">
      <dgm:prSet/>
      <dgm:spPr/>
      <dgm:t>
        <a:bodyPr/>
        <a:lstStyle/>
        <a:p>
          <a:endParaRPr lang="en-US"/>
        </a:p>
      </dgm:t>
    </dgm:pt>
    <dgm:pt modelId="{212AFB71-90CD-4273-A7DC-F0638CA7ED9B}" type="pres">
      <dgm:prSet presAssocID="{5CAECCEF-6695-432A-B970-89A5CF716D87}" presName="root" presStyleCnt="0">
        <dgm:presLayoutVars>
          <dgm:dir/>
          <dgm:resizeHandles val="exact"/>
        </dgm:presLayoutVars>
      </dgm:prSet>
      <dgm:spPr/>
    </dgm:pt>
    <dgm:pt modelId="{C97CD788-3FF2-4D4A-A600-B90A3B153152}" type="pres">
      <dgm:prSet presAssocID="{C1F6B281-BCB6-427F-A662-DC5C391C55AC}" presName="compNode" presStyleCnt="0"/>
      <dgm:spPr/>
    </dgm:pt>
    <dgm:pt modelId="{0B5655FC-0A83-40C4-A869-BD86BE92CE92}" type="pres">
      <dgm:prSet presAssocID="{C1F6B281-BCB6-427F-A662-DC5C391C55AC}" presName="bgRect" presStyleLbl="bgShp" presStyleIdx="0" presStyleCnt="3"/>
      <dgm:spPr/>
    </dgm:pt>
    <dgm:pt modelId="{0AA8B8E9-6389-4E52-9536-B2BB5404761A}" type="pres">
      <dgm:prSet presAssocID="{C1F6B281-BCB6-427F-A662-DC5C391C55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48102BE0-4C2A-42C4-AA97-662822FABE76}" type="pres">
      <dgm:prSet presAssocID="{C1F6B281-BCB6-427F-A662-DC5C391C55AC}" presName="spaceRect" presStyleCnt="0"/>
      <dgm:spPr/>
    </dgm:pt>
    <dgm:pt modelId="{ECBD0E78-0664-4A3D-AF67-D2AC773D3610}" type="pres">
      <dgm:prSet presAssocID="{C1F6B281-BCB6-427F-A662-DC5C391C55AC}" presName="parTx" presStyleLbl="revTx" presStyleIdx="0" presStyleCnt="3">
        <dgm:presLayoutVars>
          <dgm:chMax val="0"/>
          <dgm:chPref val="0"/>
        </dgm:presLayoutVars>
      </dgm:prSet>
      <dgm:spPr/>
    </dgm:pt>
    <dgm:pt modelId="{4F79D581-632A-4EFD-94E7-13240F6E887B}" type="pres">
      <dgm:prSet presAssocID="{85718325-6DD4-4756-98BD-2BF7445939AF}" presName="sibTrans" presStyleCnt="0"/>
      <dgm:spPr/>
    </dgm:pt>
    <dgm:pt modelId="{889E7937-3910-4C92-A49E-668079354B6B}" type="pres">
      <dgm:prSet presAssocID="{82679C31-A133-43C1-95E9-6242BF31462B}" presName="compNode" presStyleCnt="0"/>
      <dgm:spPr/>
    </dgm:pt>
    <dgm:pt modelId="{61E06F43-A29F-4138-BCC5-6EBAFF9DAC52}" type="pres">
      <dgm:prSet presAssocID="{82679C31-A133-43C1-95E9-6242BF31462B}" presName="bgRect" presStyleLbl="bgShp" presStyleIdx="1" presStyleCnt="3"/>
      <dgm:spPr/>
    </dgm:pt>
    <dgm:pt modelId="{BB50A4DB-DB5C-413D-9912-BCB57C06CE87}" type="pres">
      <dgm:prSet presAssocID="{82679C31-A133-43C1-95E9-6242BF3146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l"/>
        </a:ext>
      </dgm:extLst>
    </dgm:pt>
    <dgm:pt modelId="{BFD3025D-FF00-469A-8D97-C3FB4C3445E7}" type="pres">
      <dgm:prSet presAssocID="{82679C31-A133-43C1-95E9-6242BF31462B}" presName="spaceRect" presStyleCnt="0"/>
      <dgm:spPr/>
    </dgm:pt>
    <dgm:pt modelId="{5701D93E-4E4A-4857-BE5B-D43533DF19AB}" type="pres">
      <dgm:prSet presAssocID="{82679C31-A133-43C1-95E9-6242BF31462B}" presName="parTx" presStyleLbl="revTx" presStyleIdx="1" presStyleCnt="3">
        <dgm:presLayoutVars>
          <dgm:chMax val="0"/>
          <dgm:chPref val="0"/>
        </dgm:presLayoutVars>
      </dgm:prSet>
      <dgm:spPr/>
    </dgm:pt>
    <dgm:pt modelId="{3AEDD67E-2789-4D6A-8318-248392186AE4}" type="pres">
      <dgm:prSet presAssocID="{C55A68B2-562C-497B-9C52-C71B0F546C0E}" presName="sibTrans" presStyleCnt="0"/>
      <dgm:spPr/>
    </dgm:pt>
    <dgm:pt modelId="{E2B3ED64-D5E0-479F-A271-7862FD0AE47F}" type="pres">
      <dgm:prSet presAssocID="{33A45FDA-F1F7-4D88-9DE8-293EEE4F054E}" presName="compNode" presStyleCnt="0"/>
      <dgm:spPr/>
    </dgm:pt>
    <dgm:pt modelId="{34F6227C-C338-496C-9751-AE45DDE91E68}" type="pres">
      <dgm:prSet presAssocID="{33A45FDA-F1F7-4D88-9DE8-293EEE4F054E}" presName="bgRect" presStyleLbl="bgShp" presStyleIdx="2" presStyleCnt="3"/>
      <dgm:spPr/>
    </dgm:pt>
    <dgm:pt modelId="{F4B33859-940F-427A-B86E-CCCAA556D456}" type="pres">
      <dgm:prSet presAssocID="{33A45FDA-F1F7-4D88-9DE8-293EEE4F05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tintivo de empleado"/>
        </a:ext>
      </dgm:extLst>
    </dgm:pt>
    <dgm:pt modelId="{8D046B89-A2DF-4E73-81B3-B65257DB1572}" type="pres">
      <dgm:prSet presAssocID="{33A45FDA-F1F7-4D88-9DE8-293EEE4F054E}" presName="spaceRect" presStyleCnt="0"/>
      <dgm:spPr/>
    </dgm:pt>
    <dgm:pt modelId="{EBB539C9-12E4-4813-928D-3F8FF1260062}" type="pres">
      <dgm:prSet presAssocID="{33A45FDA-F1F7-4D88-9DE8-293EEE4F054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A6F2A08-55A2-4520-A920-4E2F22A3B1EA}" srcId="{5CAECCEF-6695-432A-B970-89A5CF716D87}" destId="{82679C31-A133-43C1-95E9-6242BF31462B}" srcOrd="1" destOrd="0" parTransId="{73C44A10-44B2-424B-B84E-A273E5B0E414}" sibTransId="{C55A68B2-562C-497B-9C52-C71B0F546C0E}"/>
    <dgm:cxn modelId="{B060C139-66B6-47F2-BBA7-61F3B824A41A}" srcId="{5CAECCEF-6695-432A-B970-89A5CF716D87}" destId="{33A45FDA-F1F7-4D88-9DE8-293EEE4F054E}" srcOrd="2" destOrd="0" parTransId="{8F41173B-16B2-48D4-94BC-C60EC6533276}" sibTransId="{A9155BA1-C9BE-45A0-B1C3-D6716C6758A9}"/>
    <dgm:cxn modelId="{44FAF34F-35ED-4278-AE04-651385A287BD}" type="presOf" srcId="{33A45FDA-F1F7-4D88-9DE8-293EEE4F054E}" destId="{EBB539C9-12E4-4813-928D-3F8FF1260062}" srcOrd="0" destOrd="0" presId="urn:microsoft.com/office/officeart/2018/2/layout/IconVerticalSolidList"/>
    <dgm:cxn modelId="{BFB1DF9E-7611-4755-90BE-54B966EA2280}" type="presOf" srcId="{C1F6B281-BCB6-427F-A662-DC5C391C55AC}" destId="{ECBD0E78-0664-4A3D-AF67-D2AC773D3610}" srcOrd="0" destOrd="0" presId="urn:microsoft.com/office/officeart/2018/2/layout/IconVerticalSolidList"/>
    <dgm:cxn modelId="{2C3027B2-D817-4A6F-8818-A21F59A015FC}" srcId="{5CAECCEF-6695-432A-B970-89A5CF716D87}" destId="{C1F6B281-BCB6-427F-A662-DC5C391C55AC}" srcOrd="0" destOrd="0" parTransId="{247F5082-23A6-49B1-AD3A-1707DD21F9F4}" sibTransId="{85718325-6DD4-4756-98BD-2BF7445939AF}"/>
    <dgm:cxn modelId="{9C94EEEE-3B93-4F80-9C0A-BC0B9E565651}" type="presOf" srcId="{5CAECCEF-6695-432A-B970-89A5CF716D87}" destId="{212AFB71-90CD-4273-A7DC-F0638CA7ED9B}" srcOrd="0" destOrd="0" presId="urn:microsoft.com/office/officeart/2018/2/layout/IconVerticalSolidList"/>
    <dgm:cxn modelId="{2E2FC9F9-E0A4-47FD-845F-2D234237B0DC}" type="presOf" srcId="{82679C31-A133-43C1-95E9-6242BF31462B}" destId="{5701D93E-4E4A-4857-BE5B-D43533DF19AB}" srcOrd="0" destOrd="0" presId="urn:microsoft.com/office/officeart/2018/2/layout/IconVerticalSolidList"/>
    <dgm:cxn modelId="{B6EFDCD0-FC49-452E-B711-80ECAFA9A579}" type="presParOf" srcId="{212AFB71-90CD-4273-A7DC-F0638CA7ED9B}" destId="{C97CD788-3FF2-4D4A-A600-B90A3B153152}" srcOrd="0" destOrd="0" presId="urn:microsoft.com/office/officeart/2018/2/layout/IconVerticalSolidList"/>
    <dgm:cxn modelId="{6028D31B-D204-42EE-9FD9-60FDDCF3B87B}" type="presParOf" srcId="{C97CD788-3FF2-4D4A-A600-B90A3B153152}" destId="{0B5655FC-0A83-40C4-A869-BD86BE92CE92}" srcOrd="0" destOrd="0" presId="urn:microsoft.com/office/officeart/2018/2/layout/IconVerticalSolidList"/>
    <dgm:cxn modelId="{AA7AE13C-24E1-4F20-B4A8-E1D0BBF288BA}" type="presParOf" srcId="{C97CD788-3FF2-4D4A-A600-B90A3B153152}" destId="{0AA8B8E9-6389-4E52-9536-B2BB5404761A}" srcOrd="1" destOrd="0" presId="urn:microsoft.com/office/officeart/2018/2/layout/IconVerticalSolidList"/>
    <dgm:cxn modelId="{8BC4A5D8-946D-45B4-B77D-AEA8A2A9E718}" type="presParOf" srcId="{C97CD788-3FF2-4D4A-A600-B90A3B153152}" destId="{48102BE0-4C2A-42C4-AA97-662822FABE76}" srcOrd="2" destOrd="0" presId="urn:microsoft.com/office/officeart/2018/2/layout/IconVerticalSolidList"/>
    <dgm:cxn modelId="{C5D9ED76-1714-4DDD-847B-E30D13597961}" type="presParOf" srcId="{C97CD788-3FF2-4D4A-A600-B90A3B153152}" destId="{ECBD0E78-0664-4A3D-AF67-D2AC773D3610}" srcOrd="3" destOrd="0" presId="urn:microsoft.com/office/officeart/2018/2/layout/IconVerticalSolidList"/>
    <dgm:cxn modelId="{80B18998-7753-4BC4-B528-CE0F6C051C61}" type="presParOf" srcId="{212AFB71-90CD-4273-A7DC-F0638CA7ED9B}" destId="{4F79D581-632A-4EFD-94E7-13240F6E887B}" srcOrd="1" destOrd="0" presId="urn:microsoft.com/office/officeart/2018/2/layout/IconVerticalSolidList"/>
    <dgm:cxn modelId="{119CB685-D0CA-425E-8E2B-BE223D61C4E7}" type="presParOf" srcId="{212AFB71-90CD-4273-A7DC-F0638CA7ED9B}" destId="{889E7937-3910-4C92-A49E-668079354B6B}" srcOrd="2" destOrd="0" presId="urn:microsoft.com/office/officeart/2018/2/layout/IconVerticalSolidList"/>
    <dgm:cxn modelId="{1E1ED906-EE49-4C55-9349-7FB9336CFB65}" type="presParOf" srcId="{889E7937-3910-4C92-A49E-668079354B6B}" destId="{61E06F43-A29F-4138-BCC5-6EBAFF9DAC52}" srcOrd="0" destOrd="0" presId="urn:microsoft.com/office/officeart/2018/2/layout/IconVerticalSolidList"/>
    <dgm:cxn modelId="{507BA448-59FB-4E3D-A8E9-A1973D77A80C}" type="presParOf" srcId="{889E7937-3910-4C92-A49E-668079354B6B}" destId="{BB50A4DB-DB5C-413D-9912-BCB57C06CE87}" srcOrd="1" destOrd="0" presId="urn:microsoft.com/office/officeart/2018/2/layout/IconVerticalSolidList"/>
    <dgm:cxn modelId="{BF56936C-D979-4A95-909D-F30A60FC696C}" type="presParOf" srcId="{889E7937-3910-4C92-A49E-668079354B6B}" destId="{BFD3025D-FF00-469A-8D97-C3FB4C3445E7}" srcOrd="2" destOrd="0" presId="urn:microsoft.com/office/officeart/2018/2/layout/IconVerticalSolidList"/>
    <dgm:cxn modelId="{774426EE-7272-44A4-A9C6-254C8A6DCC2A}" type="presParOf" srcId="{889E7937-3910-4C92-A49E-668079354B6B}" destId="{5701D93E-4E4A-4857-BE5B-D43533DF19AB}" srcOrd="3" destOrd="0" presId="urn:microsoft.com/office/officeart/2018/2/layout/IconVerticalSolidList"/>
    <dgm:cxn modelId="{B5FC29F1-8D5D-4E0B-B655-C0EF14BCC4AD}" type="presParOf" srcId="{212AFB71-90CD-4273-A7DC-F0638CA7ED9B}" destId="{3AEDD67E-2789-4D6A-8318-248392186AE4}" srcOrd="3" destOrd="0" presId="urn:microsoft.com/office/officeart/2018/2/layout/IconVerticalSolidList"/>
    <dgm:cxn modelId="{9CA7B999-ABD9-47A1-B903-0B7B3FB08B09}" type="presParOf" srcId="{212AFB71-90CD-4273-A7DC-F0638CA7ED9B}" destId="{E2B3ED64-D5E0-479F-A271-7862FD0AE47F}" srcOrd="4" destOrd="0" presId="urn:microsoft.com/office/officeart/2018/2/layout/IconVerticalSolidList"/>
    <dgm:cxn modelId="{AC3CAD94-3259-45E0-ADE6-DFBB17F3B5C3}" type="presParOf" srcId="{E2B3ED64-D5E0-479F-A271-7862FD0AE47F}" destId="{34F6227C-C338-496C-9751-AE45DDE91E68}" srcOrd="0" destOrd="0" presId="urn:microsoft.com/office/officeart/2018/2/layout/IconVerticalSolidList"/>
    <dgm:cxn modelId="{BF8D5FFA-9FA8-41C7-A1A8-ECC10B589684}" type="presParOf" srcId="{E2B3ED64-D5E0-479F-A271-7862FD0AE47F}" destId="{F4B33859-940F-427A-B86E-CCCAA556D456}" srcOrd="1" destOrd="0" presId="urn:microsoft.com/office/officeart/2018/2/layout/IconVerticalSolidList"/>
    <dgm:cxn modelId="{598E3AE7-E09B-49D3-9D0A-59ECE9C1EC32}" type="presParOf" srcId="{E2B3ED64-D5E0-479F-A271-7862FD0AE47F}" destId="{8D046B89-A2DF-4E73-81B3-B65257DB1572}" srcOrd="2" destOrd="0" presId="urn:microsoft.com/office/officeart/2018/2/layout/IconVerticalSolidList"/>
    <dgm:cxn modelId="{BC58E5E5-23F3-4EAA-879B-18F215E338E5}" type="presParOf" srcId="{E2B3ED64-D5E0-479F-A271-7862FD0AE47F}" destId="{EBB539C9-12E4-4813-928D-3F8FF12600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719DE9-3AC3-4536-9B6D-F68C5EC8DE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94A575F-CA59-4CF1-817D-F6EDF8AA0025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Las páginas del sitio se entregarán en formato </a:t>
          </a:r>
          <a:r>
            <a:rPr lang="es-AR" b="1" i="1" dirty="0"/>
            <a:t>.</a:t>
          </a:r>
          <a:r>
            <a:rPr lang="es-AR" b="1" i="1" dirty="0" err="1"/>
            <a:t>jpg</a:t>
          </a:r>
          <a:endParaRPr lang="en-US" dirty="0"/>
        </a:p>
      </dgm:t>
    </dgm:pt>
    <dgm:pt modelId="{196051A4-3D83-49AF-B4AA-99AF02691D5A}" type="parTrans" cxnId="{BE14F99D-4307-46E2-B984-B52DE730C1D1}">
      <dgm:prSet/>
      <dgm:spPr/>
      <dgm:t>
        <a:bodyPr/>
        <a:lstStyle/>
        <a:p>
          <a:endParaRPr lang="en-US"/>
        </a:p>
      </dgm:t>
    </dgm:pt>
    <dgm:pt modelId="{C79B71D7-DD76-4276-A91E-0B178886AD77}" type="sibTrans" cxnId="{BE14F99D-4307-46E2-B984-B52DE730C1D1}">
      <dgm:prSet/>
      <dgm:spPr/>
      <dgm:t>
        <a:bodyPr/>
        <a:lstStyle/>
        <a:p>
          <a:endParaRPr lang="en-US"/>
        </a:p>
      </dgm:t>
    </dgm:pt>
    <dgm:pt modelId="{BB55E089-0233-49DE-8DC9-9CEB69E9ACFD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1" dirty="0"/>
            <a:t>Los archivos deben enumerarse </a:t>
          </a:r>
          <a:r>
            <a:rPr lang="es-AR" dirty="0"/>
            <a:t>según el orden de recorrido con el correspondiente nombre de sección: </a:t>
          </a:r>
        </a:p>
        <a:p>
          <a:pPr>
            <a:lnSpc>
              <a:spcPct val="100000"/>
            </a:lnSpc>
          </a:pPr>
          <a:r>
            <a:rPr lang="es-AR" i="1" dirty="0" err="1"/>
            <a:t>Ej</a:t>
          </a:r>
          <a:r>
            <a:rPr lang="es-AR" i="1" dirty="0"/>
            <a:t>: 01-Home.jpg; 02-Nosotros.jpg</a:t>
          </a:r>
          <a:endParaRPr lang="en-US" dirty="0"/>
        </a:p>
      </dgm:t>
    </dgm:pt>
    <dgm:pt modelId="{552B8AB5-9E90-4EC4-81C8-291B9FF2A6CC}" type="parTrans" cxnId="{98300952-5F59-4A0D-A1C0-B0BC7C5038CA}">
      <dgm:prSet/>
      <dgm:spPr/>
      <dgm:t>
        <a:bodyPr/>
        <a:lstStyle/>
        <a:p>
          <a:endParaRPr lang="en-US"/>
        </a:p>
      </dgm:t>
    </dgm:pt>
    <dgm:pt modelId="{DC362E1B-E6AF-4B11-AE2C-E4A990909665}" type="sibTrans" cxnId="{98300952-5F59-4A0D-A1C0-B0BC7C5038CA}">
      <dgm:prSet/>
      <dgm:spPr/>
      <dgm:t>
        <a:bodyPr/>
        <a:lstStyle/>
        <a:p>
          <a:endParaRPr lang="en-US"/>
        </a:p>
      </dgm:t>
    </dgm:pt>
    <dgm:pt modelId="{113A1ABD-5202-463C-BDA5-4B104D935F66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Las imágenes tendrán un </a:t>
          </a:r>
          <a:r>
            <a:rPr lang="es-AR" b="1" dirty="0"/>
            <a:t>ancho</a:t>
          </a:r>
          <a:r>
            <a:rPr lang="es-AR" dirty="0"/>
            <a:t> adecuado para visualizarse en la medida de navegador proporcionada por la cátedra: 1920 x 900 </a:t>
          </a:r>
          <a:r>
            <a:rPr lang="es-AR" dirty="0" err="1"/>
            <a:t>px</a:t>
          </a:r>
          <a:r>
            <a:rPr lang="es-AR" dirty="0"/>
            <a:t>.  (El alto es para los sitios que no tengan </a:t>
          </a:r>
          <a:r>
            <a:rPr lang="es-AR" dirty="0" err="1"/>
            <a:t>scroll</a:t>
          </a:r>
          <a:r>
            <a:rPr lang="es-AR" dirty="0"/>
            <a:t> vertical)</a:t>
          </a:r>
          <a:endParaRPr lang="en-US" dirty="0"/>
        </a:p>
      </dgm:t>
    </dgm:pt>
    <dgm:pt modelId="{652220DC-B84F-4C91-AAD4-6FCF83F90B6F}" type="parTrans" cxnId="{D3343B62-8F05-4AC9-905F-B89E7D8B7052}">
      <dgm:prSet/>
      <dgm:spPr/>
      <dgm:t>
        <a:bodyPr/>
        <a:lstStyle/>
        <a:p>
          <a:endParaRPr lang="en-US"/>
        </a:p>
      </dgm:t>
    </dgm:pt>
    <dgm:pt modelId="{7E23E75A-DA02-44EB-86FE-BD5A3B934293}" type="sibTrans" cxnId="{D3343B62-8F05-4AC9-905F-B89E7D8B7052}">
      <dgm:prSet/>
      <dgm:spPr/>
      <dgm:t>
        <a:bodyPr/>
        <a:lstStyle/>
        <a:p>
          <a:endParaRPr lang="en-US"/>
        </a:p>
      </dgm:t>
    </dgm:pt>
    <dgm:pt modelId="{3FDE5D9A-C490-4C3B-89AB-1C030972C099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Se entregarán vía </a:t>
          </a:r>
          <a:r>
            <a:rPr lang="es-AR" b="1" dirty="0"/>
            <a:t>Miel</a:t>
          </a:r>
          <a:r>
            <a:rPr lang="es-AR" dirty="0"/>
            <a:t> comprimido en la practica correspondiente. </a:t>
          </a:r>
          <a:endParaRPr lang="en-US" dirty="0"/>
        </a:p>
      </dgm:t>
    </dgm:pt>
    <dgm:pt modelId="{49CADE15-8F0A-4636-B78D-A1481A9D50EE}" type="parTrans" cxnId="{FCD6E2AF-45C2-4BC6-B80D-ED413117EB30}">
      <dgm:prSet/>
      <dgm:spPr/>
      <dgm:t>
        <a:bodyPr/>
        <a:lstStyle/>
        <a:p>
          <a:endParaRPr lang="en-US"/>
        </a:p>
      </dgm:t>
    </dgm:pt>
    <dgm:pt modelId="{B8A22DB2-710A-4E35-9212-8023C31C9424}" type="sibTrans" cxnId="{FCD6E2AF-45C2-4BC6-B80D-ED413117EB30}">
      <dgm:prSet/>
      <dgm:spPr/>
      <dgm:t>
        <a:bodyPr/>
        <a:lstStyle/>
        <a:p>
          <a:endParaRPr lang="en-US"/>
        </a:p>
      </dgm:t>
    </dgm:pt>
    <dgm:pt modelId="{76D182E6-8687-4534-BE1C-3FEA2A7D6998}">
      <dgm:prSet/>
      <dgm:spPr/>
      <dgm:t>
        <a:bodyPr/>
        <a:lstStyle/>
        <a:p>
          <a:pPr>
            <a:lnSpc>
              <a:spcPct val="100000"/>
            </a:lnSpc>
          </a:pPr>
          <a:r>
            <a:rPr lang="es-AR"/>
            <a:t>Resolución de las imágenes:  </a:t>
          </a:r>
          <a:r>
            <a:rPr lang="es-AR" b="1"/>
            <a:t>72 dpi </a:t>
          </a:r>
          <a:r>
            <a:rPr lang="es-AR"/>
            <a:t>(tamaño real en pixeles)</a:t>
          </a:r>
          <a:endParaRPr lang="en-US"/>
        </a:p>
      </dgm:t>
    </dgm:pt>
    <dgm:pt modelId="{04B81DC4-BB9B-401A-89F1-03D42D61F649}" type="parTrans" cxnId="{E68B09AD-5333-451D-A2D4-DAC356CE8EA1}">
      <dgm:prSet/>
      <dgm:spPr/>
      <dgm:t>
        <a:bodyPr/>
        <a:lstStyle/>
        <a:p>
          <a:endParaRPr lang="en-US"/>
        </a:p>
      </dgm:t>
    </dgm:pt>
    <dgm:pt modelId="{A3560C1F-639D-498E-A0DF-323614F72506}" type="sibTrans" cxnId="{E68B09AD-5333-451D-A2D4-DAC356CE8EA1}">
      <dgm:prSet/>
      <dgm:spPr/>
      <dgm:t>
        <a:bodyPr/>
        <a:lstStyle/>
        <a:p>
          <a:endParaRPr lang="en-US"/>
        </a:p>
      </dgm:t>
    </dgm:pt>
    <dgm:pt modelId="{00ADC340-D963-4B6C-A73A-03F6E8A62784}" type="pres">
      <dgm:prSet presAssocID="{64719DE9-3AC3-4536-9B6D-F68C5EC8DEC3}" presName="root" presStyleCnt="0">
        <dgm:presLayoutVars>
          <dgm:dir/>
          <dgm:resizeHandles val="exact"/>
        </dgm:presLayoutVars>
      </dgm:prSet>
      <dgm:spPr/>
    </dgm:pt>
    <dgm:pt modelId="{2C185FA3-A817-44F2-8788-1FD576FA36B8}" type="pres">
      <dgm:prSet presAssocID="{3FDE5D9A-C490-4C3B-89AB-1C030972C099}" presName="compNode" presStyleCnt="0"/>
      <dgm:spPr/>
    </dgm:pt>
    <dgm:pt modelId="{E8B4D830-A39C-4364-8A2E-3C9D941B2B67}" type="pres">
      <dgm:prSet presAssocID="{3FDE5D9A-C490-4C3B-89AB-1C030972C099}" presName="bgRect" presStyleLbl="bgShp" presStyleIdx="0" presStyleCnt="5"/>
      <dgm:spPr/>
    </dgm:pt>
    <dgm:pt modelId="{8BA81FDB-E285-4B0B-B09B-5C7C504127DB}" type="pres">
      <dgm:prSet presAssocID="{3FDE5D9A-C490-4C3B-89AB-1C030972C099}" presName="iconRect" presStyleLbl="node1" presStyleIdx="0" presStyleCnt="5" custScaleX="164971" custScaleY="164970" custLinFactNeighborY="1215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ínculo"/>
        </a:ext>
      </dgm:extLst>
    </dgm:pt>
    <dgm:pt modelId="{81EC9B70-6507-49DE-BB8B-BE1333CD163B}" type="pres">
      <dgm:prSet presAssocID="{3FDE5D9A-C490-4C3B-89AB-1C030972C099}" presName="spaceRect" presStyleCnt="0"/>
      <dgm:spPr/>
    </dgm:pt>
    <dgm:pt modelId="{5EEA1A5A-37A1-4F06-B688-C957CC3E23D4}" type="pres">
      <dgm:prSet presAssocID="{3FDE5D9A-C490-4C3B-89AB-1C030972C099}" presName="parTx" presStyleLbl="revTx" presStyleIdx="0" presStyleCnt="5" custLinFactNeighborX="-34" custLinFactNeighborY="-7483">
        <dgm:presLayoutVars>
          <dgm:chMax val="0"/>
          <dgm:chPref val="0"/>
        </dgm:presLayoutVars>
      </dgm:prSet>
      <dgm:spPr/>
    </dgm:pt>
    <dgm:pt modelId="{7B929D76-608B-4B77-A328-9F9950AFC3DE}" type="pres">
      <dgm:prSet presAssocID="{B8A22DB2-710A-4E35-9212-8023C31C9424}" presName="sibTrans" presStyleCnt="0"/>
      <dgm:spPr/>
    </dgm:pt>
    <dgm:pt modelId="{3D955518-DEBF-43B3-AD77-D099B21A37B6}" type="pres">
      <dgm:prSet presAssocID="{BB55E089-0233-49DE-8DC9-9CEB69E9ACFD}" presName="compNode" presStyleCnt="0"/>
      <dgm:spPr/>
    </dgm:pt>
    <dgm:pt modelId="{D89DDC35-7102-4213-8583-06E53B73DD05}" type="pres">
      <dgm:prSet presAssocID="{BB55E089-0233-49DE-8DC9-9CEB69E9ACFD}" presName="bgRect" presStyleLbl="bgShp" presStyleIdx="1" presStyleCnt="5" custScaleY="152488"/>
      <dgm:spPr/>
    </dgm:pt>
    <dgm:pt modelId="{AE8B4B2A-7BB5-4D13-B597-21D045B7C47D}" type="pres">
      <dgm:prSet presAssocID="{BB55E089-0233-49DE-8DC9-9CEB69E9ACFD}" presName="iconRect" presStyleLbl="node1" presStyleIdx="1" presStyleCnt="5" custScaleX="131977" custScaleY="16497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ED4267C-E4EC-4103-96C9-7DC771B79DAA}" type="pres">
      <dgm:prSet presAssocID="{BB55E089-0233-49DE-8DC9-9CEB69E9ACFD}" presName="spaceRect" presStyleCnt="0"/>
      <dgm:spPr/>
    </dgm:pt>
    <dgm:pt modelId="{E7654615-99E3-43B3-85A6-04977DE77996}" type="pres">
      <dgm:prSet presAssocID="{BB55E089-0233-49DE-8DC9-9CEB69E9ACFD}" presName="parTx" presStyleLbl="revTx" presStyleIdx="1" presStyleCnt="5">
        <dgm:presLayoutVars>
          <dgm:chMax val="0"/>
          <dgm:chPref val="0"/>
        </dgm:presLayoutVars>
      </dgm:prSet>
      <dgm:spPr/>
    </dgm:pt>
    <dgm:pt modelId="{AC0819F5-32FD-46B5-8C68-07C6D3A985C2}" type="pres">
      <dgm:prSet presAssocID="{DC362E1B-E6AF-4B11-AE2C-E4A990909665}" presName="sibTrans" presStyleCnt="0"/>
      <dgm:spPr/>
    </dgm:pt>
    <dgm:pt modelId="{253392B4-483B-4F82-B5DE-36EB265FC6AD}" type="pres">
      <dgm:prSet presAssocID="{794A575F-CA59-4CF1-817D-F6EDF8AA0025}" presName="compNode" presStyleCnt="0"/>
      <dgm:spPr/>
    </dgm:pt>
    <dgm:pt modelId="{261ED70C-A733-4DB4-87D3-3BFE97150232}" type="pres">
      <dgm:prSet presAssocID="{794A575F-CA59-4CF1-817D-F6EDF8AA0025}" presName="bgRect" presStyleLbl="bgShp" presStyleIdx="2" presStyleCnt="5"/>
      <dgm:spPr/>
    </dgm:pt>
    <dgm:pt modelId="{9D9313DD-0AA4-45EA-87B9-4E9CCB94F53C}" type="pres">
      <dgm:prSet presAssocID="{794A575F-CA59-4CF1-817D-F6EDF8AA0025}" presName="iconRect" presStyleLbl="node1" presStyleIdx="2" presStyleCnt="5" custScaleX="164971" custScaleY="16497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0B3B43FE-8B51-4A64-B2DB-08188C8D5ED9}" type="pres">
      <dgm:prSet presAssocID="{794A575F-CA59-4CF1-817D-F6EDF8AA0025}" presName="spaceRect" presStyleCnt="0"/>
      <dgm:spPr/>
    </dgm:pt>
    <dgm:pt modelId="{2E5292B3-B5D9-454D-BE8C-B1075A84FCD5}" type="pres">
      <dgm:prSet presAssocID="{794A575F-CA59-4CF1-817D-F6EDF8AA0025}" presName="parTx" presStyleLbl="revTx" presStyleIdx="2" presStyleCnt="5">
        <dgm:presLayoutVars>
          <dgm:chMax val="0"/>
          <dgm:chPref val="0"/>
        </dgm:presLayoutVars>
      </dgm:prSet>
      <dgm:spPr/>
    </dgm:pt>
    <dgm:pt modelId="{B000CBFE-27AC-4CFB-A2B8-193DAE24EAB5}" type="pres">
      <dgm:prSet presAssocID="{C79B71D7-DD76-4276-A91E-0B178886AD77}" presName="sibTrans" presStyleCnt="0"/>
      <dgm:spPr/>
    </dgm:pt>
    <dgm:pt modelId="{4D8CDC40-35F8-4227-9EC4-47A5219BB094}" type="pres">
      <dgm:prSet presAssocID="{113A1ABD-5202-463C-BDA5-4B104D935F66}" presName="compNode" presStyleCnt="0"/>
      <dgm:spPr/>
    </dgm:pt>
    <dgm:pt modelId="{7E3FAB2F-45B5-416C-8979-06969D4EDBF5}" type="pres">
      <dgm:prSet presAssocID="{113A1ABD-5202-463C-BDA5-4B104D935F66}" presName="bgRect" presStyleLbl="bgShp" presStyleIdx="3" presStyleCnt="5"/>
      <dgm:spPr/>
    </dgm:pt>
    <dgm:pt modelId="{50DB3950-064F-48CE-9960-638B1C254A27}" type="pres">
      <dgm:prSet presAssocID="{113A1ABD-5202-463C-BDA5-4B104D935F66}" presName="iconRect" presStyleLbl="node1" presStyleIdx="3" presStyleCnt="5" custScaleX="164971" custScaleY="164970" custLinFactNeighborY="2864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tana del explorador "/>
        </a:ext>
      </dgm:extLst>
    </dgm:pt>
    <dgm:pt modelId="{C9A4BFF5-18F7-4E45-8986-F4D4B3597E3C}" type="pres">
      <dgm:prSet presAssocID="{113A1ABD-5202-463C-BDA5-4B104D935F66}" presName="spaceRect" presStyleCnt="0"/>
      <dgm:spPr/>
    </dgm:pt>
    <dgm:pt modelId="{AE907949-1BBB-4459-BEB8-59849D39F3A7}" type="pres">
      <dgm:prSet presAssocID="{113A1ABD-5202-463C-BDA5-4B104D935F66}" presName="parTx" presStyleLbl="revTx" presStyleIdx="3" presStyleCnt="5">
        <dgm:presLayoutVars>
          <dgm:chMax val="0"/>
          <dgm:chPref val="0"/>
        </dgm:presLayoutVars>
      </dgm:prSet>
      <dgm:spPr/>
    </dgm:pt>
    <dgm:pt modelId="{19F5BC85-323D-4761-BEE6-4EB79EF8B971}" type="pres">
      <dgm:prSet presAssocID="{7E23E75A-DA02-44EB-86FE-BD5A3B934293}" presName="sibTrans" presStyleCnt="0"/>
      <dgm:spPr/>
    </dgm:pt>
    <dgm:pt modelId="{0A095BCB-B823-458C-AD80-58D47A0476A2}" type="pres">
      <dgm:prSet presAssocID="{76D182E6-8687-4534-BE1C-3FEA2A7D6998}" presName="compNode" presStyleCnt="0"/>
      <dgm:spPr/>
    </dgm:pt>
    <dgm:pt modelId="{CF5FF7CC-04FB-4D71-A06B-7533D8D973C9}" type="pres">
      <dgm:prSet presAssocID="{76D182E6-8687-4534-BE1C-3FEA2A7D6998}" presName="bgRect" presStyleLbl="bgShp" presStyleIdx="4" presStyleCnt="5"/>
      <dgm:spPr/>
    </dgm:pt>
    <dgm:pt modelId="{935CC7D1-B62E-44EC-A8F9-256408CAF831}" type="pres">
      <dgm:prSet presAssocID="{76D182E6-8687-4534-BE1C-3FEA2A7D6998}" presName="iconRect" presStyleLbl="node1" presStyleIdx="4" presStyleCnt="5" custScaleX="164971" custScaleY="164970" custLinFactNeighborY="162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409BEF95-E962-4913-9396-4491CB026441}" type="pres">
      <dgm:prSet presAssocID="{76D182E6-8687-4534-BE1C-3FEA2A7D6998}" presName="spaceRect" presStyleCnt="0"/>
      <dgm:spPr/>
    </dgm:pt>
    <dgm:pt modelId="{8E0EA31F-BD7C-4EAD-ADEF-EDE3E96E0AB6}" type="pres">
      <dgm:prSet presAssocID="{76D182E6-8687-4534-BE1C-3FEA2A7D699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D20A21-196F-490F-B5B6-F43F049EA25C}" type="presOf" srcId="{76D182E6-8687-4534-BE1C-3FEA2A7D6998}" destId="{8E0EA31F-BD7C-4EAD-ADEF-EDE3E96E0AB6}" srcOrd="0" destOrd="0" presId="urn:microsoft.com/office/officeart/2018/2/layout/IconVerticalSolidList"/>
    <dgm:cxn modelId="{BEBB1E3C-C642-42F2-8FF3-D780B885CF3F}" type="presOf" srcId="{64719DE9-3AC3-4536-9B6D-F68C5EC8DEC3}" destId="{00ADC340-D963-4B6C-A73A-03F6E8A62784}" srcOrd="0" destOrd="0" presId="urn:microsoft.com/office/officeart/2018/2/layout/IconVerticalSolidList"/>
    <dgm:cxn modelId="{D0E68F61-60FC-43A8-8FCC-373B7BD78DB5}" type="presOf" srcId="{3FDE5D9A-C490-4C3B-89AB-1C030972C099}" destId="{5EEA1A5A-37A1-4F06-B688-C957CC3E23D4}" srcOrd="0" destOrd="0" presId="urn:microsoft.com/office/officeart/2018/2/layout/IconVerticalSolidList"/>
    <dgm:cxn modelId="{D3343B62-8F05-4AC9-905F-B89E7D8B7052}" srcId="{64719DE9-3AC3-4536-9B6D-F68C5EC8DEC3}" destId="{113A1ABD-5202-463C-BDA5-4B104D935F66}" srcOrd="3" destOrd="0" parTransId="{652220DC-B84F-4C91-AAD4-6FCF83F90B6F}" sibTransId="{7E23E75A-DA02-44EB-86FE-BD5A3B934293}"/>
    <dgm:cxn modelId="{98300952-5F59-4A0D-A1C0-B0BC7C5038CA}" srcId="{64719DE9-3AC3-4536-9B6D-F68C5EC8DEC3}" destId="{BB55E089-0233-49DE-8DC9-9CEB69E9ACFD}" srcOrd="1" destOrd="0" parTransId="{552B8AB5-9E90-4EC4-81C8-291B9FF2A6CC}" sibTransId="{DC362E1B-E6AF-4B11-AE2C-E4A990909665}"/>
    <dgm:cxn modelId="{B43EB072-E138-45DE-8A0E-E4DF484806C3}" type="presOf" srcId="{BB55E089-0233-49DE-8DC9-9CEB69E9ACFD}" destId="{E7654615-99E3-43B3-85A6-04977DE77996}" srcOrd="0" destOrd="0" presId="urn:microsoft.com/office/officeart/2018/2/layout/IconVerticalSolidList"/>
    <dgm:cxn modelId="{FFE75882-D523-401C-B8A6-F8E5091872DA}" type="presOf" srcId="{113A1ABD-5202-463C-BDA5-4B104D935F66}" destId="{AE907949-1BBB-4459-BEB8-59849D39F3A7}" srcOrd="0" destOrd="0" presId="urn:microsoft.com/office/officeart/2018/2/layout/IconVerticalSolidList"/>
    <dgm:cxn modelId="{0236DA86-4FBC-48C3-B176-66E3A0559776}" type="presOf" srcId="{794A575F-CA59-4CF1-817D-F6EDF8AA0025}" destId="{2E5292B3-B5D9-454D-BE8C-B1075A84FCD5}" srcOrd="0" destOrd="0" presId="urn:microsoft.com/office/officeart/2018/2/layout/IconVerticalSolidList"/>
    <dgm:cxn modelId="{BE14F99D-4307-46E2-B984-B52DE730C1D1}" srcId="{64719DE9-3AC3-4536-9B6D-F68C5EC8DEC3}" destId="{794A575F-CA59-4CF1-817D-F6EDF8AA0025}" srcOrd="2" destOrd="0" parTransId="{196051A4-3D83-49AF-B4AA-99AF02691D5A}" sibTransId="{C79B71D7-DD76-4276-A91E-0B178886AD77}"/>
    <dgm:cxn modelId="{E68B09AD-5333-451D-A2D4-DAC356CE8EA1}" srcId="{64719DE9-3AC3-4536-9B6D-F68C5EC8DEC3}" destId="{76D182E6-8687-4534-BE1C-3FEA2A7D6998}" srcOrd="4" destOrd="0" parTransId="{04B81DC4-BB9B-401A-89F1-03D42D61F649}" sibTransId="{A3560C1F-639D-498E-A0DF-323614F72506}"/>
    <dgm:cxn modelId="{FCD6E2AF-45C2-4BC6-B80D-ED413117EB30}" srcId="{64719DE9-3AC3-4536-9B6D-F68C5EC8DEC3}" destId="{3FDE5D9A-C490-4C3B-89AB-1C030972C099}" srcOrd="0" destOrd="0" parTransId="{49CADE15-8F0A-4636-B78D-A1481A9D50EE}" sibTransId="{B8A22DB2-710A-4E35-9212-8023C31C9424}"/>
    <dgm:cxn modelId="{6D12639B-22D0-47E0-A991-5B877901D90F}" type="presParOf" srcId="{00ADC340-D963-4B6C-A73A-03F6E8A62784}" destId="{2C185FA3-A817-44F2-8788-1FD576FA36B8}" srcOrd="0" destOrd="0" presId="urn:microsoft.com/office/officeart/2018/2/layout/IconVerticalSolidList"/>
    <dgm:cxn modelId="{6551F039-626E-46B6-BB13-862C9001A2C8}" type="presParOf" srcId="{2C185FA3-A817-44F2-8788-1FD576FA36B8}" destId="{E8B4D830-A39C-4364-8A2E-3C9D941B2B67}" srcOrd="0" destOrd="0" presId="urn:microsoft.com/office/officeart/2018/2/layout/IconVerticalSolidList"/>
    <dgm:cxn modelId="{CE0C0572-6448-40BB-97A7-3AB67402DFC5}" type="presParOf" srcId="{2C185FA3-A817-44F2-8788-1FD576FA36B8}" destId="{8BA81FDB-E285-4B0B-B09B-5C7C504127DB}" srcOrd="1" destOrd="0" presId="urn:microsoft.com/office/officeart/2018/2/layout/IconVerticalSolidList"/>
    <dgm:cxn modelId="{1821B5CA-2EDC-4A7C-9A07-AC2E79432409}" type="presParOf" srcId="{2C185FA3-A817-44F2-8788-1FD576FA36B8}" destId="{81EC9B70-6507-49DE-BB8B-BE1333CD163B}" srcOrd="2" destOrd="0" presId="urn:microsoft.com/office/officeart/2018/2/layout/IconVerticalSolidList"/>
    <dgm:cxn modelId="{0E5FAEF6-25CF-4909-8718-E7D2CA23ECC9}" type="presParOf" srcId="{2C185FA3-A817-44F2-8788-1FD576FA36B8}" destId="{5EEA1A5A-37A1-4F06-B688-C957CC3E23D4}" srcOrd="3" destOrd="0" presId="urn:microsoft.com/office/officeart/2018/2/layout/IconVerticalSolidList"/>
    <dgm:cxn modelId="{615586B9-AB45-46FB-9FCF-89A85CFB1C47}" type="presParOf" srcId="{00ADC340-D963-4B6C-A73A-03F6E8A62784}" destId="{7B929D76-608B-4B77-A328-9F9950AFC3DE}" srcOrd="1" destOrd="0" presId="urn:microsoft.com/office/officeart/2018/2/layout/IconVerticalSolidList"/>
    <dgm:cxn modelId="{85204AFF-CC1E-4C14-8D49-4162FF90E3B5}" type="presParOf" srcId="{00ADC340-D963-4B6C-A73A-03F6E8A62784}" destId="{3D955518-DEBF-43B3-AD77-D099B21A37B6}" srcOrd="2" destOrd="0" presId="urn:microsoft.com/office/officeart/2018/2/layout/IconVerticalSolidList"/>
    <dgm:cxn modelId="{A1EC8E89-88F4-4204-96FF-1E10EDA93A36}" type="presParOf" srcId="{3D955518-DEBF-43B3-AD77-D099B21A37B6}" destId="{D89DDC35-7102-4213-8583-06E53B73DD05}" srcOrd="0" destOrd="0" presId="urn:microsoft.com/office/officeart/2018/2/layout/IconVerticalSolidList"/>
    <dgm:cxn modelId="{3186BD07-5E47-4FB9-8ECE-3152C3F879ED}" type="presParOf" srcId="{3D955518-DEBF-43B3-AD77-D099B21A37B6}" destId="{AE8B4B2A-7BB5-4D13-B597-21D045B7C47D}" srcOrd="1" destOrd="0" presId="urn:microsoft.com/office/officeart/2018/2/layout/IconVerticalSolidList"/>
    <dgm:cxn modelId="{608196BB-9FAF-4913-AB48-BDDB5669BE75}" type="presParOf" srcId="{3D955518-DEBF-43B3-AD77-D099B21A37B6}" destId="{8ED4267C-E4EC-4103-96C9-7DC771B79DAA}" srcOrd="2" destOrd="0" presId="urn:microsoft.com/office/officeart/2018/2/layout/IconVerticalSolidList"/>
    <dgm:cxn modelId="{08971960-27B5-49C5-AA1D-5C05BD595AE1}" type="presParOf" srcId="{3D955518-DEBF-43B3-AD77-D099B21A37B6}" destId="{E7654615-99E3-43B3-85A6-04977DE77996}" srcOrd="3" destOrd="0" presId="urn:microsoft.com/office/officeart/2018/2/layout/IconVerticalSolidList"/>
    <dgm:cxn modelId="{6D18B441-DF8F-49ED-991A-0190A4769366}" type="presParOf" srcId="{00ADC340-D963-4B6C-A73A-03F6E8A62784}" destId="{AC0819F5-32FD-46B5-8C68-07C6D3A985C2}" srcOrd="3" destOrd="0" presId="urn:microsoft.com/office/officeart/2018/2/layout/IconVerticalSolidList"/>
    <dgm:cxn modelId="{3CEEB9E1-3017-4B31-8687-7E7D8DAC3F0C}" type="presParOf" srcId="{00ADC340-D963-4B6C-A73A-03F6E8A62784}" destId="{253392B4-483B-4F82-B5DE-36EB265FC6AD}" srcOrd="4" destOrd="0" presId="urn:microsoft.com/office/officeart/2018/2/layout/IconVerticalSolidList"/>
    <dgm:cxn modelId="{07365DB9-491A-4566-8DC7-92AFB62D2AE8}" type="presParOf" srcId="{253392B4-483B-4F82-B5DE-36EB265FC6AD}" destId="{261ED70C-A733-4DB4-87D3-3BFE97150232}" srcOrd="0" destOrd="0" presId="urn:microsoft.com/office/officeart/2018/2/layout/IconVerticalSolidList"/>
    <dgm:cxn modelId="{C8BF2DCB-489C-4838-8FF3-E1484C8E845A}" type="presParOf" srcId="{253392B4-483B-4F82-B5DE-36EB265FC6AD}" destId="{9D9313DD-0AA4-45EA-87B9-4E9CCB94F53C}" srcOrd="1" destOrd="0" presId="urn:microsoft.com/office/officeart/2018/2/layout/IconVerticalSolidList"/>
    <dgm:cxn modelId="{6A067C0B-2D51-4E0D-B884-6EEC6BC37755}" type="presParOf" srcId="{253392B4-483B-4F82-B5DE-36EB265FC6AD}" destId="{0B3B43FE-8B51-4A64-B2DB-08188C8D5ED9}" srcOrd="2" destOrd="0" presId="urn:microsoft.com/office/officeart/2018/2/layout/IconVerticalSolidList"/>
    <dgm:cxn modelId="{16AA7E96-9BF2-41BF-A655-263939F24960}" type="presParOf" srcId="{253392B4-483B-4F82-B5DE-36EB265FC6AD}" destId="{2E5292B3-B5D9-454D-BE8C-B1075A84FCD5}" srcOrd="3" destOrd="0" presId="urn:microsoft.com/office/officeart/2018/2/layout/IconVerticalSolidList"/>
    <dgm:cxn modelId="{4EBDCAC8-C39F-44BD-8ACE-43A165343324}" type="presParOf" srcId="{00ADC340-D963-4B6C-A73A-03F6E8A62784}" destId="{B000CBFE-27AC-4CFB-A2B8-193DAE24EAB5}" srcOrd="5" destOrd="0" presId="urn:microsoft.com/office/officeart/2018/2/layout/IconVerticalSolidList"/>
    <dgm:cxn modelId="{41816629-802E-47E5-AA1D-CD7C1F9766F1}" type="presParOf" srcId="{00ADC340-D963-4B6C-A73A-03F6E8A62784}" destId="{4D8CDC40-35F8-4227-9EC4-47A5219BB094}" srcOrd="6" destOrd="0" presId="urn:microsoft.com/office/officeart/2018/2/layout/IconVerticalSolidList"/>
    <dgm:cxn modelId="{31B5B76B-56DA-4C29-BDF3-8A0D766FF484}" type="presParOf" srcId="{4D8CDC40-35F8-4227-9EC4-47A5219BB094}" destId="{7E3FAB2F-45B5-416C-8979-06969D4EDBF5}" srcOrd="0" destOrd="0" presId="urn:microsoft.com/office/officeart/2018/2/layout/IconVerticalSolidList"/>
    <dgm:cxn modelId="{6588A5C4-2CE3-4B62-B7FB-C515E1FD6B48}" type="presParOf" srcId="{4D8CDC40-35F8-4227-9EC4-47A5219BB094}" destId="{50DB3950-064F-48CE-9960-638B1C254A27}" srcOrd="1" destOrd="0" presId="urn:microsoft.com/office/officeart/2018/2/layout/IconVerticalSolidList"/>
    <dgm:cxn modelId="{DB9D5D0C-4283-4879-86B6-224BD6CF61DA}" type="presParOf" srcId="{4D8CDC40-35F8-4227-9EC4-47A5219BB094}" destId="{C9A4BFF5-18F7-4E45-8986-F4D4B3597E3C}" srcOrd="2" destOrd="0" presId="urn:microsoft.com/office/officeart/2018/2/layout/IconVerticalSolidList"/>
    <dgm:cxn modelId="{9029F9DF-4182-4505-89D6-FB4051799D7B}" type="presParOf" srcId="{4D8CDC40-35F8-4227-9EC4-47A5219BB094}" destId="{AE907949-1BBB-4459-BEB8-59849D39F3A7}" srcOrd="3" destOrd="0" presId="urn:microsoft.com/office/officeart/2018/2/layout/IconVerticalSolidList"/>
    <dgm:cxn modelId="{135B81EF-3D58-4450-AF1F-5F9A0AA80338}" type="presParOf" srcId="{00ADC340-D963-4B6C-A73A-03F6E8A62784}" destId="{19F5BC85-323D-4761-BEE6-4EB79EF8B971}" srcOrd="7" destOrd="0" presId="urn:microsoft.com/office/officeart/2018/2/layout/IconVerticalSolidList"/>
    <dgm:cxn modelId="{B46772B4-3722-4210-B33A-CD2FDA6C7A6F}" type="presParOf" srcId="{00ADC340-D963-4B6C-A73A-03F6E8A62784}" destId="{0A095BCB-B823-458C-AD80-58D47A0476A2}" srcOrd="8" destOrd="0" presId="urn:microsoft.com/office/officeart/2018/2/layout/IconVerticalSolidList"/>
    <dgm:cxn modelId="{DDABC5BC-7072-4781-A796-811B27434B52}" type="presParOf" srcId="{0A095BCB-B823-458C-AD80-58D47A0476A2}" destId="{CF5FF7CC-04FB-4D71-A06B-7533D8D973C9}" srcOrd="0" destOrd="0" presId="urn:microsoft.com/office/officeart/2018/2/layout/IconVerticalSolidList"/>
    <dgm:cxn modelId="{62B41760-DA06-43A2-A88B-56B05716E135}" type="presParOf" srcId="{0A095BCB-B823-458C-AD80-58D47A0476A2}" destId="{935CC7D1-B62E-44EC-A8F9-256408CAF831}" srcOrd="1" destOrd="0" presId="urn:microsoft.com/office/officeart/2018/2/layout/IconVerticalSolidList"/>
    <dgm:cxn modelId="{29E040CC-2312-4B5D-8B97-CED0D991A5F9}" type="presParOf" srcId="{0A095BCB-B823-458C-AD80-58D47A0476A2}" destId="{409BEF95-E962-4913-9396-4491CB026441}" srcOrd="2" destOrd="0" presId="urn:microsoft.com/office/officeart/2018/2/layout/IconVerticalSolidList"/>
    <dgm:cxn modelId="{F441FE98-A0DD-4C5B-B743-A9497C600E67}" type="presParOf" srcId="{0A095BCB-B823-458C-AD80-58D47A0476A2}" destId="{8E0EA31F-BD7C-4EAD-ADEF-EDE3E96E0A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719DE9-3AC3-4536-9B6D-F68C5EC8DE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94A575F-CA59-4CF1-817D-F6EDF8AA0025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Marca Final Color (logotipo, Isotipo y/o Isologotipo)</a:t>
          </a:r>
        </a:p>
      </dgm:t>
    </dgm:pt>
    <dgm:pt modelId="{196051A4-3D83-49AF-B4AA-99AF02691D5A}" type="parTrans" cxnId="{BE14F99D-4307-46E2-B984-B52DE730C1D1}">
      <dgm:prSet/>
      <dgm:spPr/>
      <dgm:t>
        <a:bodyPr/>
        <a:lstStyle/>
        <a:p>
          <a:endParaRPr lang="en-US"/>
        </a:p>
      </dgm:t>
    </dgm:pt>
    <dgm:pt modelId="{C79B71D7-DD76-4276-A91E-0B178886AD77}" type="sibTrans" cxnId="{BE14F99D-4307-46E2-B984-B52DE730C1D1}">
      <dgm:prSet/>
      <dgm:spPr/>
      <dgm:t>
        <a:bodyPr/>
        <a:lstStyle/>
        <a:p>
          <a:endParaRPr lang="en-US"/>
        </a:p>
      </dgm:t>
    </dgm:pt>
    <dgm:pt modelId="{BB55E089-0233-49DE-8DC9-9CEB69E9ACFD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b="0"/>
            <a:t>Opción Monocromática negra sobre blanco (positivo)</a:t>
          </a:r>
          <a:endParaRPr lang="en-US" b="0"/>
        </a:p>
      </dgm:t>
    </dgm:pt>
    <dgm:pt modelId="{552B8AB5-9E90-4EC4-81C8-291B9FF2A6CC}" type="parTrans" cxnId="{98300952-5F59-4A0D-A1C0-B0BC7C5038CA}">
      <dgm:prSet/>
      <dgm:spPr/>
      <dgm:t>
        <a:bodyPr/>
        <a:lstStyle/>
        <a:p>
          <a:endParaRPr lang="en-US"/>
        </a:p>
      </dgm:t>
    </dgm:pt>
    <dgm:pt modelId="{DC362E1B-E6AF-4B11-AE2C-E4A990909665}" type="sibTrans" cxnId="{98300952-5F59-4A0D-A1C0-B0BC7C5038CA}">
      <dgm:prSet/>
      <dgm:spPr/>
      <dgm:t>
        <a:bodyPr/>
        <a:lstStyle/>
        <a:p>
          <a:endParaRPr lang="en-US"/>
        </a:p>
      </dgm:t>
    </dgm:pt>
    <dgm:pt modelId="{113A1ABD-5202-463C-BDA5-4B104D935F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Opción</a:t>
          </a:r>
          <a:r>
            <a:rPr lang="en-US"/>
            <a:t> </a:t>
          </a:r>
          <a:r>
            <a:rPr lang="en-US" err="1"/>
            <a:t>Monocromática</a:t>
          </a:r>
          <a:r>
            <a:rPr lang="en-US"/>
            <a:t> </a:t>
          </a:r>
          <a:r>
            <a:rPr lang="en-US" err="1"/>
            <a:t>blanca</a:t>
          </a:r>
          <a:r>
            <a:rPr lang="en-US"/>
            <a:t> </a:t>
          </a:r>
          <a:r>
            <a:rPr lang="en-US" err="1"/>
            <a:t>sobre</a:t>
          </a:r>
          <a:r>
            <a:rPr lang="en-US"/>
            <a:t> negro (</a:t>
          </a:r>
          <a:r>
            <a:rPr lang="en-US" err="1"/>
            <a:t>negativo</a:t>
          </a:r>
          <a:r>
            <a:rPr lang="en-US"/>
            <a:t>)</a:t>
          </a:r>
        </a:p>
      </dgm:t>
    </dgm:pt>
    <dgm:pt modelId="{652220DC-B84F-4C91-AAD4-6FCF83F90B6F}" type="parTrans" cxnId="{D3343B62-8F05-4AC9-905F-B89E7D8B7052}">
      <dgm:prSet/>
      <dgm:spPr/>
      <dgm:t>
        <a:bodyPr/>
        <a:lstStyle/>
        <a:p>
          <a:endParaRPr lang="en-US"/>
        </a:p>
      </dgm:t>
    </dgm:pt>
    <dgm:pt modelId="{7E23E75A-DA02-44EB-86FE-BD5A3B934293}" type="sibTrans" cxnId="{D3343B62-8F05-4AC9-905F-B89E7D8B7052}">
      <dgm:prSet/>
      <dgm:spPr/>
      <dgm:t>
        <a:bodyPr/>
        <a:lstStyle/>
        <a:p>
          <a:endParaRPr lang="en-US"/>
        </a:p>
      </dgm:t>
    </dgm:pt>
    <dgm:pt modelId="{3FDE5D9A-C490-4C3B-89AB-1C030972C0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Escalas</a:t>
          </a:r>
          <a:r>
            <a:rPr lang="en-US"/>
            <a:t> de </a:t>
          </a:r>
          <a:r>
            <a:rPr lang="en-US" err="1"/>
            <a:t>tamaño</a:t>
          </a:r>
          <a:r>
            <a:rPr lang="en-US"/>
            <a:t>: 100% / 50% / 25%</a:t>
          </a:r>
        </a:p>
      </dgm:t>
    </dgm:pt>
    <dgm:pt modelId="{B8A22DB2-710A-4E35-9212-8023C31C9424}" type="sibTrans" cxnId="{FCD6E2AF-45C2-4BC6-B80D-ED413117EB30}">
      <dgm:prSet/>
      <dgm:spPr/>
      <dgm:t>
        <a:bodyPr/>
        <a:lstStyle/>
        <a:p>
          <a:endParaRPr lang="en-US"/>
        </a:p>
      </dgm:t>
    </dgm:pt>
    <dgm:pt modelId="{49CADE15-8F0A-4636-B78D-A1481A9D50EE}" type="parTrans" cxnId="{FCD6E2AF-45C2-4BC6-B80D-ED413117EB30}">
      <dgm:prSet/>
      <dgm:spPr/>
      <dgm:t>
        <a:bodyPr/>
        <a:lstStyle/>
        <a:p>
          <a:endParaRPr lang="en-US"/>
        </a:p>
      </dgm:t>
    </dgm:pt>
    <dgm:pt modelId="{76D182E6-8687-4534-BE1C-3FEA2A7D6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Tipografía</a:t>
          </a:r>
          <a:r>
            <a:rPr lang="en-US"/>
            <a:t>: </a:t>
          </a:r>
          <a:r>
            <a:rPr lang="en-US" err="1"/>
            <a:t>Nombre</a:t>
          </a:r>
          <a:r>
            <a:rPr lang="en-US"/>
            <a:t> y </a:t>
          </a:r>
          <a:r>
            <a:rPr lang="en-US" err="1"/>
            <a:t>Alfabeto</a:t>
          </a:r>
          <a:r>
            <a:rPr lang="en-US"/>
            <a:t> </a:t>
          </a:r>
          <a:r>
            <a:rPr lang="en-US" err="1"/>
            <a:t>Completo</a:t>
          </a:r>
          <a:endParaRPr lang="en-US"/>
        </a:p>
      </dgm:t>
    </dgm:pt>
    <dgm:pt modelId="{A3560C1F-639D-498E-A0DF-323614F72506}" type="sibTrans" cxnId="{E68B09AD-5333-451D-A2D4-DAC356CE8EA1}">
      <dgm:prSet/>
      <dgm:spPr/>
      <dgm:t>
        <a:bodyPr/>
        <a:lstStyle/>
        <a:p>
          <a:endParaRPr lang="en-US"/>
        </a:p>
      </dgm:t>
    </dgm:pt>
    <dgm:pt modelId="{04B81DC4-BB9B-401A-89F1-03D42D61F649}" type="parTrans" cxnId="{E68B09AD-5333-451D-A2D4-DAC356CE8EA1}">
      <dgm:prSet/>
      <dgm:spPr/>
      <dgm:t>
        <a:bodyPr/>
        <a:lstStyle/>
        <a:p>
          <a:endParaRPr lang="en-US"/>
        </a:p>
      </dgm:t>
    </dgm:pt>
    <dgm:pt modelId="{D248243B-0A61-46B5-B988-8968BEC511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err="1"/>
            <a:t>Colores</a:t>
          </a:r>
          <a:r>
            <a:rPr lang="en-US"/>
            <a:t>: Pantone, RGB, CMYK y </a:t>
          </a:r>
          <a:r>
            <a:rPr lang="en-US" err="1"/>
            <a:t>Hexa</a:t>
          </a:r>
          <a:endParaRPr lang="en-US"/>
        </a:p>
      </dgm:t>
    </dgm:pt>
    <dgm:pt modelId="{216371AE-DD09-4B75-B16F-356BF82F159E}" type="parTrans" cxnId="{CA2C5EF3-9EF0-4DC0-ABD2-63AA4678717D}">
      <dgm:prSet/>
      <dgm:spPr/>
      <dgm:t>
        <a:bodyPr/>
        <a:lstStyle/>
        <a:p>
          <a:endParaRPr lang="es-AR"/>
        </a:p>
      </dgm:t>
    </dgm:pt>
    <dgm:pt modelId="{C3FE3684-6471-46F7-AE8B-70658AF1A49D}" type="sibTrans" cxnId="{CA2C5EF3-9EF0-4DC0-ABD2-63AA4678717D}">
      <dgm:prSet/>
      <dgm:spPr/>
      <dgm:t>
        <a:bodyPr/>
        <a:lstStyle/>
        <a:p>
          <a:endParaRPr lang="es-AR"/>
        </a:p>
      </dgm:t>
    </dgm:pt>
    <dgm:pt modelId="{B42FDC03-65B9-4D52-AC4D-8545D90D346A}">
      <dgm:prSet/>
      <dgm:spPr/>
      <dgm:t>
        <a:bodyPr/>
        <a:lstStyle/>
        <a:p>
          <a:pPr>
            <a:lnSpc>
              <a:spcPct val="100000"/>
            </a:lnSpc>
          </a:pPr>
          <a:r>
            <a:rPr lang="es-AR" dirty="0"/>
            <a:t>Grilla Compositiva</a:t>
          </a:r>
        </a:p>
      </dgm:t>
    </dgm:pt>
    <dgm:pt modelId="{B7594217-AF51-4296-A1CC-ABD824733F00}" type="parTrans" cxnId="{EAC5D6A0-43FB-4ADD-B047-B99C622364CC}">
      <dgm:prSet/>
      <dgm:spPr/>
      <dgm:t>
        <a:bodyPr/>
        <a:lstStyle/>
        <a:p>
          <a:endParaRPr lang="es-AR"/>
        </a:p>
      </dgm:t>
    </dgm:pt>
    <dgm:pt modelId="{8BC18FDC-A5F4-45DC-A976-ED8D9C49EB10}" type="sibTrans" cxnId="{EAC5D6A0-43FB-4ADD-B047-B99C622364CC}">
      <dgm:prSet/>
      <dgm:spPr/>
      <dgm:t>
        <a:bodyPr/>
        <a:lstStyle/>
        <a:p>
          <a:endParaRPr lang="es-AR"/>
        </a:p>
      </dgm:t>
    </dgm:pt>
    <dgm:pt modelId="{00ADC340-D963-4B6C-A73A-03F6E8A62784}" type="pres">
      <dgm:prSet presAssocID="{64719DE9-3AC3-4536-9B6D-F68C5EC8DEC3}" presName="root" presStyleCnt="0">
        <dgm:presLayoutVars>
          <dgm:dir/>
          <dgm:resizeHandles val="exact"/>
        </dgm:presLayoutVars>
      </dgm:prSet>
      <dgm:spPr/>
    </dgm:pt>
    <dgm:pt modelId="{253392B4-483B-4F82-B5DE-36EB265FC6AD}" type="pres">
      <dgm:prSet presAssocID="{794A575F-CA59-4CF1-817D-F6EDF8AA0025}" presName="compNode" presStyleCnt="0"/>
      <dgm:spPr/>
    </dgm:pt>
    <dgm:pt modelId="{261ED70C-A733-4DB4-87D3-3BFE97150232}" type="pres">
      <dgm:prSet presAssocID="{794A575F-CA59-4CF1-817D-F6EDF8AA0025}" presName="bgRect" presStyleLbl="bgShp" presStyleIdx="0" presStyleCnt="7"/>
      <dgm:spPr/>
    </dgm:pt>
    <dgm:pt modelId="{9D9313DD-0AA4-45EA-87B9-4E9CCB94F53C}" type="pres">
      <dgm:prSet presAssocID="{794A575F-CA59-4CF1-817D-F6EDF8AA0025}" presName="iconRect" presStyleLbl="node1" presStyleIdx="0" presStyleCnt="7" custScaleX="168887" custScaleY="1688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0B3B43FE-8B51-4A64-B2DB-08188C8D5ED9}" type="pres">
      <dgm:prSet presAssocID="{794A575F-CA59-4CF1-817D-F6EDF8AA0025}" presName="spaceRect" presStyleCnt="0"/>
      <dgm:spPr/>
    </dgm:pt>
    <dgm:pt modelId="{2E5292B3-B5D9-454D-BE8C-B1075A84FCD5}" type="pres">
      <dgm:prSet presAssocID="{794A575F-CA59-4CF1-817D-F6EDF8AA0025}" presName="parTx" presStyleLbl="revTx" presStyleIdx="0" presStyleCnt="7">
        <dgm:presLayoutVars>
          <dgm:chMax val="0"/>
          <dgm:chPref val="0"/>
        </dgm:presLayoutVars>
      </dgm:prSet>
      <dgm:spPr/>
    </dgm:pt>
    <dgm:pt modelId="{B000CBFE-27AC-4CFB-A2B8-193DAE24EAB5}" type="pres">
      <dgm:prSet presAssocID="{C79B71D7-DD76-4276-A91E-0B178886AD77}" presName="sibTrans" presStyleCnt="0"/>
      <dgm:spPr/>
    </dgm:pt>
    <dgm:pt modelId="{FD620142-E845-4DA1-B766-801343C15617}" type="pres">
      <dgm:prSet presAssocID="{B42FDC03-65B9-4D52-AC4D-8545D90D346A}" presName="compNode" presStyleCnt="0"/>
      <dgm:spPr/>
    </dgm:pt>
    <dgm:pt modelId="{67110166-CC16-49C9-A95C-6F0848FAE220}" type="pres">
      <dgm:prSet presAssocID="{B42FDC03-65B9-4D52-AC4D-8545D90D346A}" presName="bgRect" presStyleLbl="bgShp" presStyleIdx="1" presStyleCnt="7"/>
      <dgm:spPr/>
    </dgm:pt>
    <dgm:pt modelId="{2C6AED61-C190-424F-ACA4-1D7D5E56212A}" type="pres">
      <dgm:prSet presAssocID="{B42FDC03-65B9-4D52-AC4D-8545D90D346A}" presName="iconRect" presStyleLbl="node1" presStyleIdx="1" presStyleCnt="7" custScaleX="168887" custScaleY="16888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BF78E4F0-1F56-4B03-B585-732EC0F38678}" type="pres">
      <dgm:prSet presAssocID="{B42FDC03-65B9-4D52-AC4D-8545D90D346A}" presName="spaceRect" presStyleCnt="0"/>
      <dgm:spPr/>
    </dgm:pt>
    <dgm:pt modelId="{3B96BD64-8191-4A86-8F83-30261A188D96}" type="pres">
      <dgm:prSet presAssocID="{B42FDC03-65B9-4D52-AC4D-8545D90D346A}" presName="parTx" presStyleLbl="revTx" presStyleIdx="1" presStyleCnt="7">
        <dgm:presLayoutVars>
          <dgm:chMax val="0"/>
          <dgm:chPref val="0"/>
        </dgm:presLayoutVars>
      </dgm:prSet>
      <dgm:spPr/>
    </dgm:pt>
    <dgm:pt modelId="{62411481-D642-4BD1-A554-907D3582C3DF}" type="pres">
      <dgm:prSet presAssocID="{8BC18FDC-A5F4-45DC-A976-ED8D9C49EB10}" presName="sibTrans" presStyleCnt="0"/>
      <dgm:spPr/>
    </dgm:pt>
    <dgm:pt modelId="{3D955518-DEBF-43B3-AD77-D099B21A37B6}" type="pres">
      <dgm:prSet presAssocID="{BB55E089-0233-49DE-8DC9-9CEB69E9ACFD}" presName="compNode" presStyleCnt="0"/>
      <dgm:spPr/>
    </dgm:pt>
    <dgm:pt modelId="{D89DDC35-7102-4213-8583-06E53B73DD05}" type="pres">
      <dgm:prSet presAssocID="{BB55E089-0233-49DE-8DC9-9CEB69E9ACFD}" presName="bgRect" presStyleLbl="bgShp" presStyleIdx="2" presStyleCnt="7"/>
      <dgm:spPr/>
    </dgm:pt>
    <dgm:pt modelId="{AE8B4B2A-7BB5-4D13-B597-21D045B7C47D}" type="pres">
      <dgm:prSet presAssocID="{BB55E089-0233-49DE-8DC9-9CEB69E9ACFD}" presName="iconRect" presStyleLbl="node1" presStyleIdx="2" presStyleCnt="7" custScaleX="168887" custScaleY="16888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ED4267C-E4EC-4103-96C9-7DC771B79DAA}" type="pres">
      <dgm:prSet presAssocID="{BB55E089-0233-49DE-8DC9-9CEB69E9ACFD}" presName="spaceRect" presStyleCnt="0"/>
      <dgm:spPr/>
    </dgm:pt>
    <dgm:pt modelId="{E7654615-99E3-43B3-85A6-04977DE77996}" type="pres">
      <dgm:prSet presAssocID="{BB55E089-0233-49DE-8DC9-9CEB69E9ACFD}" presName="parTx" presStyleLbl="revTx" presStyleIdx="2" presStyleCnt="7">
        <dgm:presLayoutVars>
          <dgm:chMax val="0"/>
          <dgm:chPref val="0"/>
        </dgm:presLayoutVars>
      </dgm:prSet>
      <dgm:spPr/>
    </dgm:pt>
    <dgm:pt modelId="{AC0819F5-32FD-46B5-8C68-07C6D3A985C2}" type="pres">
      <dgm:prSet presAssocID="{DC362E1B-E6AF-4B11-AE2C-E4A990909665}" presName="sibTrans" presStyleCnt="0"/>
      <dgm:spPr/>
    </dgm:pt>
    <dgm:pt modelId="{4D8CDC40-35F8-4227-9EC4-47A5219BB094}" type="pres">
      <dgm:prSet presAssocID="{113A1ABD-5202-463C-BDA5-4B104D935F66}" presName="compNode" presStyleCnt="0"/>
      <dgm:spPr/>
    </dgm:pt>
    <dgm:pt modelId="{7E3FAB2F-45B5-416C-8979-06969D4EDBF5}" type="pres">
      <dgm:prSet presAssocID="{113A1ABD-5202-463C-BDA5-4B104D935F66}" presName="bgRect" presStyleLbl="bgShp" presStyleIdx="3" presStyleCnt="7"/>
      <dgm:spPr/>
    </dgm:pt>
    <dgm:pt modelId="{50DB3950-064F-48CE-9960-638B1C254A27}" type="pres">
      <dgm:prSet presAssocID="{113A1ABD-5202-463C-BDA5-4B104D935F66}" presName="iconRect" presStyleLbl="node1" presStyleIdx="3" presStyleCnt="7" custScaleX="168887" custScaleY="16888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9A4BFF5-18F7-4E45-8986-F4D4B3597E3C}" type="pres">
      <dgm:prSet presAssocID="{113A1ABD-5202-463C-BDA5-4B104D935F66}" presName="spaceRect" presStyleCnt="0"/>
      <dgm:spPr/>
    </dgm:pt>
    <dgm:pt modelId="{AE907949-1BBB-4459-BEB8-59849D39F3A7}" type="pres">
      <dgm:prSet presAssocID="{113A1ABD-5202-463C-BDA5-4B104D935F66}" presName="parTx" presStyleLbl="revTx" presStyleIdx="3" presStyleCnt="7">
        <dgm:presLayoutVars>
          <dgm:chMax val="0"/>
          <dgm:chPref val="0"/>
        </dgm:presLayoutVars>
      </dgm:prSet>
      <dgm:spPr/>
    </dgm:pt>
    <dgm:pt modelId="{19F5BC85-323D-4761-BEE6-4EB79EF8B971}" type="pres">
      <dgm:prSet presAssocID="{7E23E75A-DA02-44EB-86FE-BD5A3B934293}" presName="sibTrans" presStyleCnt="0"/>
      <dgm:spPr/>
    </dgm:pt>
    <dgm:pt modelId="{2C185FA3-A817-44F2-8788-1FD576FA36B8}" type="pres">
      <dgm:prSet presAssocID="{3FDE5D9A-C490-4C3B-89AB-1C030972C099}" presName="compNode" presStyleCnt="0"/>
      <dgm:spPr/>
    </dgm:pt>
    <dgm:pt modelId="{E8B4D830-A39C-4364-8A2E-3C9D941B2B67}" type="pres">
      <dgm:prSet presAssocID="{3FDE5D9A-C490-4C3B-89AB-1C030972C099}" presName="bgRect" presStyleLbl="bgShp" presStyleIdx="4" presStyleCnt="7"/>
      <dgm:spPr/>
    </dgm:pt>
    <dgm:pt modelId="{8BA81FDB-E285-4B0B-B09B-5C7C504127DB}" type="pres">
      <dgm:prSet presAssocID="{3FDE5D9A-C490-4C3B-89AB-1C030972C099}" presName="iconRect" presStyleLbl="node1" presStyleIdx="4" presStyleCnt="7" custScaleX="168887" custScaleY="16888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ar"/>
        </a:ext>
      </dgm:extLst>
    </dgm:pt>
    <dgm:pt modelId="{81EC9B70-6507-49DE-BB8B-BE1333CD163B}" type="pres">
      <dgm:prSet presAssocID="{3FDE5D9A-C490-4C3B-89AB-1C030972C099}" presName="spaceRect" presStyleCnt="0"/>
      <dgm:spPr/>
    </dgm:pt>
    <dgm:pt modelId="{5EEA1A5A-37A1-4F06-B688-C957CC3E23D4}" type="pres">
      <dgm:prSet presAssocID="{3FDE5D9A-C490-4C3B-89AB-1C030972C099}" presName="parTx" presStyleLbl="revTx" presStyleIdx="4" presStyleCnt="7">
        <dgm:presLayoutVars>
          <dgm:chMax val="0"/>
          <dgm:chPref val="0"/>
        </dgm:presLayoutVars>
      </dgm:prSet>
      <dgm:spPr/>
    </dgm:pt>
    <dgm:pt modelId="{7B929D76-608B-4B77-A328-9F9950AFC3DE}" type="pres">
      <dgm:prSet presAssocID="{B8A22DB2-710A-4E35-9212-8023C31C9424}" presName="sibTrans" presStyleCnt="0"/>
      <dgm:spPr/>
    </dgm:pt>
    <dgm:pt modelId="{0A095BCB-B823-458C-AD80-58D47A0476A2}" type="pres">
      <dgm:prSet presAssocID="{76D182E6-8687-4534-BE1C-3FEA2A7D6998}" presName="compNode" presStyleCnt="0"/>
      <dgm:spPr/>
    </dgm:pt>
    <dgm:pt modelId="{CF5FF7CC-04FB-4D71-A06B-7533D8D973C9}" type="pres">
      <dgm:prSet presAssocID="{76D182E6-8687-4534-BE1C-3FEA2A7D6998}" presName="bgRect" presStyleLbl="bgShp" presStyleIdx="5" presStyleCnt="7"/>
      <dgm:spPr/>
    </dgm:pt>
    <dgm:pt modelId="{935CC7D1-B62E-44EC-A8F9-256408CAF831}" type="pres">
      <dgm:prSet presAssocID="{76D182E6-8687-4534-BE1C-3FEA2A7D6998}" presName="iconRect" presStyleLbl="node1" presStyleIdx="5" presStyleCnt="7" custScaleX="168887" custScaleY="16888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áquina de escribir"/>
        </a:ext>
      </dgm:extLst>
    </dgm:pt>
    <dgm:pt modelId="{409BEF95-E962-4913-9396-4491CB026441}" type="pres">
      <dgm:prSet presAssocID="{76D182E6-8687-4534-BE1C-3FEA2A7D6998}" presName="spaceRect" presStyleCnt="0"/>
      <dgm:spPr/>
    </dgm:pt>
    <dgm:pt modelId="{8E0EA31F-BD7C-4EAD-ADEF-EDE3E96E0AB6}" type="pres">
      <dgm:prSet presAssocID="{76D182E6-8687-4534-BE1C-3FEA2A7D6998}" presName="parTx" presStyleLbl="revTx" presStyleIdx="5" presStyleCnt="7">
        <dgm:presLayoutVars>
          <dgm:chMax val="0"/>
          <dgm:chPref val="0"/>
        </dgm:presLayoutVars>
      </dgm:prSet>
      <dgm:spPr/>
    </dgm:pt>
    <dgm:pt modelId="{68240139-D060-43FA-852E-2442B81E3F76}" type="pres">
      <dgm:prSet presAssocID="{A3560C1F-639D-498E-A0DF-323614F72506}" presName="sibTrans" presStyleCnt="0"/>
      <dgm:spPr/>
    </dgm:pt>
    <dgm:pt modelId="{5E004DE8-827F-47B2-BAA2-5EDF7B4F9B25}" type="pres">
      <dgm:prSet presAssocID="{D248243B-0A61-46B5-B988-8968BEC511DD}" presName="compNode" presStyleCnt="0"/>
      <dgm:spPr/>
    </dgm:pt>
    <dgm:pt modelId="{2960D56D-ED36-44F3-8CAA-1620D98532DD}" type="pres">
      <dgm:prSet presAssocID="{D248243B-0A61-46B5-B988-8968BEC511DD}" presName="bgRect" presStyleLbl="bgShp" presStyleIdx="6" presStyleCnt="7"/>
      <dgm:spPr/>
    </dgm:pt>
    <dgm:pt modelId="{CA702AC1-FF24-4DED-952A-2537018D465F}" type="pres">
      <dgm:prSet presAssocID="{D248243B-0A61-46B5-B988-8968BEC511DD}" presName="iconRect" presStyleLbl="node1" presStyleIdx="6" presStyleCnt="7" custScaleX="168887" custScaleY="16888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tura"/>
        </a:ext>
      </dgm:extLst>
    </dgm:pt>
    <dgm:pt modelId="{455C7516-CFF0-4421-A246-0515C038C4C8}" type="pres">
      <dgm:prSet presAssocID="{D248243B-0A61-46B5-B988-8968BEC511DD}" presName="spaceRect" presStyleCnt="0"/>
      <dgm:spPr/>
    </dgm:pt>
    <dgm:pt modelId="{08D24076-2579-47DA-A444-063DE85C86CA}" type="pres">
      <dgm:prSet presAssocID="{D248243B-0A61-46B5-B988-8968BEC511D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2A7B409-08E8-444A-BE17-94C22F6CA85F}" type="presOf" srcId="{113A1ABD-5202-463C-BDA5-4B104D935F66}" destId="{AE907949-1BBB-4459-BEB8-59849D39F3A7}" srcOrd="0" destOrd="0" presId="urn:microsoft.com/office/officeart/2018/2/layout/IconVerticalSolidList"/>
    <dgm:cxn modelId="{64D72F1B-2A20-440B-A325-B3034BA2B947}" type="presOf" srcId="{64719DE9-3AC3-4536-9B6D-F68C5EC8DEC3}" destId="{00ADC340-D963-4B6C-A73A-03F6E8A62784}" srcOrd="0" destOrd="0" presId="urn:microsoft.com/office/officeart/2018/2/layout/IconVerticalSolidList"/>
    <dgm:cxn modelId="{D3343B62-8F05-4AC9-905F-B89E7D8B7052}" srcId="{64719DE9-3AC3-4536-9B6D-F68C5EC8DEC3}" destId="{113A1ABD-5202-463C-BDA5-4B104D935F66}" srcOrd="3" destOrd="0" parTransId="{652220DC-B84F-4C91-AAD4-6FCF83F90B6F}" sibTransId="{7E23E75A-DA02-44EB-86FE-BD5A3B934293}"/>
    <dgm:cxn modelId="{186D5846-4317-449D-BF30-67F9DE2131AB}" type="presOf" srcId="{76D182E6-8687-4534-BE1C-3FEA2A7D6998}" destId="{8E0EA31F-BD7C-4EAD-ADEF-EDE3E96E0AB6}" srcOrd="0" destOrd="0" presId="urn:microsoft.com/office/officeart/2018/2/layout/IconVerticalSolidList"/>
    <dgm:cxn modelId="{98300952-5F59-4A0D-A1C0-B0BC7C5038CA}" srcId="{64719DE9-3AC3-4536-9B6D-F68C5EC8DEC3}" destId="{BB55E089-0233-49DE-8DC9-9CEB69E9ACFD}" srcOrd="2" destOrd="0" parTransId="{552B8AB5-9E90-4EC4-81C8-291B9FF2A6CC}" sibTransId="{DC362E1B-E6AF-4B11-AE2C-E4A990909665}"/>
    <dgm:cxn modelId="{FFBC3259-12CF-4B82-B193-F99AA1CC17C6}" type="presOf" srcId="{794A575F-CA59-4CF1-817D-F6EDF8AA0025}" destId="{2E5292B3-B5D9-454D-BE8C-B1075A84FCD5}" srcOrd="0" destOrd="0" presId="urn:microsoft.com/office/officeart/2018/2/layout/IconVerticalSolidList"/>
    <dgm:cxn modelId="{C48D9780-EBCD-4134-8DC4-B0AA68756001}" type="presOf" srcId="{D248243B-0A61-46B5-B988-8968BEC511DD}" destId="{08D24076-2579-47DA-A444-063DE85C86CA}" srcOrd="0" destOrd="0" presId="urn:microsoft.com/office/officeart/2018/2/layout/IconVerticalSolidList"/>
    <dgm:cxn modelId="{BE14F99D-4307-46E2-B984-B52DE730C1D1}" srcId="{64719DE9-3AC3-4536-9B6D-F68C5EC8DEC3}" destId="{794A575F-CA59-4CF1-817D-F6EDF8AA0025}" srcOrd="0" destOrd="0" parTransId="{196051A4-3D83-49AF-B4AA-99AF02691D5A}" sibTransId="{C79B71D7-DD76-4276-A91E-0B178886AD77}"/>
    <dgm:cxn modelId="{EAC5D6A0-43FB-4ADD-B047-B99C622364CC}" srcId="{64719DE9-3AC3-4536-9B6D-F68C5EC8DEC3}" destId="{B42FDC03-65B9-4D52-AC4D-8545D90D346A}" srcOrd="1" destOrd="0" parTransId="{B7594217-AF51-4296-A1CC-ABD824733F00}" sibTransId="{8BC18FDC-A5F4-45DC-A976-ED8D9C49EB10}"/>
    <dgm:cxn modelId="{E68B09AD-5333-451D-A2D4-DAC356CE8EA1}" srcId="{64719DE9-3AC3-4536-9B6D-F68C5EC8DEC3}" destId="{76D182E6-8687-4534-BE1C-3FEA2A7D6998}" srcOrd="5" destOrd="0" parTransId="{04B81DC4-BB9B-401A-89F1-03D42D61F649}" sibTransId="{A3560C1F-639D-498E-A0DF-323614F72506}"/>
    <dgm:cxn modelId="{FCD6E2AF-45C2-4BC6-B80D-ED413117EB30}" srcId="{64719DE9-3AC3-4536-9B6D-F68C5EC8DEC3}" destId="{3FDE5D9A-C490-4C3B-89AB-1C030972C099}" srcOrd="4" destOrd="0" parTransId="{49CADE15-8F0A-4636-B78D-A1481A9D50EE}" sibTransId="{B8A22DB2-710A-4E35-9212-8023C31C9424}"/>
    <dgm:cxn modelId="{8DF974DF-3AA1-4ED8-B2DF-CFB22E36D1D6}" type="presOf" srcId="{3FDE5D9A-C490-4C3B-89AB-1C030972C099}" destId="{5EEA1A5A-37A1-4F06-B688-C957CC3E23D4}" srcOrd="0" destOrd="0" presId="urn:microsoft.com/office/officeart/2018/2/layout/IconVerticalSolidList"/>
    <dgm:cxn modelId="{CA2C5EF3-9EF0-4DC0-ABD2-63AA4678717D}" srcId="{64719DE9-3AC3-4536-9B6D-F68C5EC8DEC3}" destId="{D248243B-0A61-46B5-B988-8968BEC511DD}" srcOrd="6" destOrd="0" parTransId="{216371AE-DD09-4B75-B16F-356BF82F159E}" sibTransId="{C3FE3684-6471-46F7-AE8B-70658AF1A49D}"/>
    <dgm:cxn modelId="{FA84A3F5-99C9-4396-88D7-41137E7094F5}" type="presOf" srcId="{BB55E089-0233-49DE-8DC9-9CEB69E9ACFD}" destId="{E7654615-99E3-43B3-85A6-04977DE77996}" srcOrd="0" destOrd="0" presId="urn:microsoft.com/office/officeart/2018/2/layout/IconVerticalSolidList"/>
    <dgm:cxn modelId="{465340FF-BEFE-446B-AF04-767B1EC51614}" type="presOf" srcId="{B42FDC03-65B9-4D52-AC4D-8545D90D346A}" destId="{3B96BD64-8191-4A86-8F83-30261A188D96}" srcOrd="0" destOrd="0" presId="urn:microsoft.com/office/officeart/2018/2/layout/IconVerticalSolidList"/>
    <dgm:cxn modelId="{BCAC93FB-8BC1-41A9-9B01-4AF5D7FBD5D1}" type="presParOf" srcId="{00ADC340-D963-4B6C-A73A-03F6E8A62784}" destId="{253392B4-483B-4F82-B5DE-36EB265FC6AD}" srcOrd="0" destOrd="0" presId="urn:microsoft.com/office/officeart/2018/2/layout/IconVerticalSolidList"/>
    <dgm:cxn modelId="{26FC7854-2F5C-4CBE-BD5C-77CDAFEF6081}" type="presParOf" srcId="{253392B4-483B-4F82-B5DE-36EB265FC6AD}" destId="{261ED70C-A733-4DB4-87D3-3BFE97150232}" srcOrd="0" destOrd="0" presId="urn:microsoft.com/office/officeart/2018/2/layout/IconVerticalSolidList"/>
    <dgm:cxn modelId="{B33D91FC-0952-4E34-BF20-6534039C96DB}" type="presParOf" srcId="{253392B4-483B-4F82-B5DE-36EB265FC6AD}" destId="{9D9313DD-0AA4-45EA-87B9-4E9CCB94F53C}" srcOrd="1" destOrd="0" presId="urn:microsoft.com/office/officeart/2018/2/layout/IconVerticalSolidList"/>
    <dgm:cxn modelId="{BBE1F46E-7E3E-4446-9E26-0C476208AB18}" type="presParOf" srcId="{253392B4-483B-4F82-B5DE-36EB265FC6AD}" destId="{0B3B43FE-8B51-4A64-B2DB-08188C8D5ED9}" srcOrd="2" destOrd="0" presId="urn:microsoft.com/office/officeart/2018/2/layout/IconVerticalSolidList"/>
    <dgm:cxn modelId="{F9605932-BD12-42CA-ACAE-E15219CA897C}" type="presParOf" srcId="{253392B4-483B-4F82-B5DE-36EB265FC6AD}" destId="{2E5292B3-B5D9-454D-BE8C-B1075A84FCD5}" srcOrd="3" destOrd="0" presId="urn:microsoft.com/office/officeart/2018/2/layout/IconVerticalSolidList"/>
    <dgm:cxn modelId="{9F65E4D7-A913-4CB6-9919-2B24C3B1FA06}" type="presParOf" srcId="{00ADC340-D963-4B6C-A73A-03F6E8A62784}" destId="{B000CBFE-27AC-4CFB-A2B8-193DAE24EAB5}" srcOrd="1" destOrd="0" presId="urn:microsoft.com/office/officeart/2018/2/layout/IconVerticalSolidList"/>
    <dgm:cxn modelId="{8987E924-D7D2-46BB-BEC0-F2148D384F72}" type="presParOf" srcId="{00ADC340-D963-4B6C-A73A-03F6E8A62784}" destId="{FD620142-E845-4DA1-B766-801343C15617}" srcOrd="2" destOrd="0" presId="urn:microsoft.com/office/officeart/2018/2/layout/IconVerticalSolidList"/>
    <dgm:cxn modelId="{425CE605-130A-4F19-BE49-098806E4F704}" type="presParOf" srcId="{FD620142-E845-4DA1-B766-801343C15617}" destId="{67110166-CC16-49C9-A95C-6F0848FAE220}" srcOrd="0" destOrd="0" presId="urn:microsoft.com/office/officeart/2018/2/layout/IconVerticalSolidList"/>
    <dgm:cxn modelId="{D0DC0605-541C-4F6F-92E2-96F3F066CB8F}" type="presParOf" srcId="{FD620142-E845-4DA1-B766-801343C15617}" destId="{2C6AED61-C190-424F-ACA4-1D7D5E56212A}" srcOrd="1" destOrd="0" presId="urn:microsoft.com/office/officeart/2018/2/layout/IconVerticalSolidList"/>
    <dgm:cxn modelId="{B8230AAF-F9C0-4E20-BCAD-C67541D1D88C}" type="presParOf" srcId="{FD620142-E845-4DA1-B766-801343C15617}" destId="{BF78E4F0-1F56-4B03-B585-732EC0F38678}" srcOrd="2" destOrd="0" presId="urn:microsoft.com/office/officeart/2018/2/layout/IconVerticalSolidList"/>
    <dgm:cxn modelId="{EE9DC6A5-D900-4330-8573-3D87CE72DAD9}" type="presParOf" srcId="{FD620142-E845-4DA1-B766-801343C15617}" destId="{3B96BD64-8191-4A86-8F83-30261A188D96}" srcOrd="3" destOrd="0" presId="urn:microsoft.com/office/officeart/2018/2/layout/IconVerticalSolidList"/>
    <dgm:cxn modelId="{D4B76E8C-8765-4945-AAB5-D146A091C668}" type="presParOf" srcId="{00ADC340-D963-4B6C-A73A-03F6E8A62784}" destId="{62411481-D642-4BD1-A554-907D3582C3DF}" srcOrd="3" destOrd="0" presId="urn:microsoft.com/office/officeart/2018/2/layout/IconVerticalSolidList"/>
    <dgm:cxn modelId="{0763F166-E34C-4832-9628-B02EF7DECA00}" type="presParOf" srcId="{00ADC340-D963-4B6C-A73A-03F6E8A62784}" destId="{3D955518-DEBF-43B3-AD77-D099B21A37B6}" srcOrd="4" destOrd="0" presId="urn:microsoft.com/office/officeart/2018/2/layout/IconVerticalSolidList"/>
    <dgm:cxn modelId="{96C547EA-07DD-4E70-BF7C-6E7CA4ACD3AA}" type="presParOf" srcId="{3D955518-DEBF-43B3-AD77-D099B21A37B6}" destId="{D89DDC35-7102-4213-8583-06E53B73DD05}" srcOrd="0" destOrd="0" presId="urn:microsoft.com/office/officeart/2018/2/layout/IconVerticalSolidList"/>
    <dgm:cxn modelId="{DDEE6814-5DF1-4A43-AD7D-49819D497324}" type="presParOf" srcId="{3D955518-DEBF-43B3-AD77-D099B21A37B6}" destId="{AE8B4B2A-7BB5-4D13-B597-21D045B7C47D}" srcOrd="1" destOrd="0" presId="urn:microsoft.com/office/officeart/2018/2/layout/IconVerticalSolidList"/>
    <dgm:cxn modelId="{87A84485-C7AD-4DB4-9374-C633046B32D0}" type="presParOf" srcId="{3D955518-DEBF-43B3-AD77-D099B21A37B6}" destId="{8ED4267C-E4EC-4103-96C9-7DC771B79DAA}" srcOrd="2" destOrd="0" presId="urn:microsoft.com/office/officeart/2018/2/layout/IconVerticalSolidList"/>
    <dgm:cxn modelId="{B5EF08F4-B663-40F5-86CE-5B15307065A9}" type="presParOf" srcId="{3D955518-DEBF-43B3-AD77-D099B21A37B6}" destId="{E7654615-99E3-43B3-85A6-04977DE77996}" srcOrd="3" destOrd="0" presId="urn:microsoft.com/office/officeart/2018/2/layout/IconVerticalSolidList"/>
    <dgm:cxn modelId="{D4D3B4B0-DE7E-4298-91DC-4FEA7399FF33}" type="presParOf" srcId="{00ADC340-D963-4B6C-A73A-03F6E8A62784}" destId="{AC0819F5-32FD-46B5-8C68-07C6D3A985C2}" srcOrd="5" destOrd="0" presId="urn:microsoft.com/office/officeart/2018/2/layout/IconVerticalSolidList"/>
    <dgm:cxn modelId="{A7C00E3B-769D-4323-843C-3615881B422C}" type="presParOf" srcId="{00ADC340-D963-4B6C-A73A-03F6E8A62784}" destId="{4D8CDC40-35F8-4227-9EC4-47A5219BB094}" srcOrd="6" destOrd="0" presId="urn:microsoft.com/office/officeart/2018/2/layout/IconVerticalSolidList"/>
    <dgm:cxn modelId="{7565CD9F-CB28-4712-ACB9-998FC2FC25C1}" type="presParOf" srcId="{4D8CDC40-35F8-4227-9EC4-47A5219BB094}" destId="{7E3FAB2F-45B5-416C-8979-06969D4EDBF5}" srcOrd="0" destOrd="0" presId="urn:microsoft.com/office/officeart/2018/2/layout/IconVerticalSolidList"/>
    <dgm:cxn modelId="{43783D65-9F28-4F10-B5AC-884C89C22DE9}" type="presParOf" srcId="{4D8CDC40-35F8-4227-9EC4-47A5219BB094}" destId="{50DB3950-064F-48CE-9960-638B1C254A27}" srcOrd="1" destOrd="0" presId="urn:microsoft.com/office/officeart/2018/2/layout/IconVerticalSolidList"/>
    <dgm:cxn modelId="{4BB914FE-A280-4B07-98A0-78EDBBAEBC23}" type="presParOf" srcId="{4D8CDC40-35F8-4227-9EC4-47A5219BB094}" destId="{C9A4BFF5-18F7-4E45-8986-F4D4B3597E3C}" srcOrd="2" destOrd="0" presId="urn:microsoft.com/office/officeart/2018/2/layout/IconVerticalSolidList"/>
    <dgm:cxn modelId="{7BD88D5C-B137-4C3C-9DAC-615B15BB8505}" type="presParOf" srcId="{4D8CDC40-35F8-4227-9EC4-47A5219BB094}" destId="{AE907949-1BBB-4459-BEB8-59849D39F3A7}" srcOrd="3" destOrd="0" presId="urn:microsoft.com/office/officeart/2018/2/layout/IconVerticalSolidList"/>
    <dgm:cxn modelId="{75A7A42B-4B99-4383-9D52-E7BAB539403C}" type="presParOf" srcId="{00ADC340-D963-4B6C-A73A-03F6E8A62784}" destId="{19F5BC85-323D-4761-BEE6-4EB79EF8B971}" srcOrd="7" destOrd="0" presId="urn:microsoft.com/office/officeart/2018/2/layout/IconVerticalSolidList"/>
    <dgm:cxn modelId="{DE535774-DDF8-415B-8BB0-98306064399E}" type="presParOf" srcId="{00ADC340-D963-4B6C-A73A-03F6E8A62784}" destId="{2C185FA3-A817-44F2-8788-1FD576FA36B8}" srcOrd="8" destOrd="0" presId="urn:microsoft.com/office/officeart/2018/2/layout/IconVerticalSolidList"/>
    <dgm:cxn modelId="{6CDB690B-1D01-456D-9A72-78701985D9DC}" type="presParOf" srcId="{2C185FA3-A817-44F2-8788-1FD576FA36B8}" destId="{E8B4D830-A39C-4364-8A2E-3C9D941B2B67}" srcOrd="0" destOrd="0" presId="urn:microsoft.com/office/officeart/2018/2/layout/IconVerticalSolidList"/>
    <dgm:cxn modelId="{1D9F6F97-94EF-48BA-BEEB-50C4D7504AC5}" type="presParOf" srcId="{2C185FA3-A817-44F2-8788-1FD576FA36B8}" destId="{8BA81FDB-E285-4B0B-B09B-5C7C504127DB}" srcOrd="1" destOrd="0" presId="urn:microsoft.com/office/officeart/2018/2/layout/IconVerticalSolidList"/>
    <dgm:cxn modelId="{3107E87E-5395-4BE9-A267-200831A85504}" type="presParOf" srcId="{2C185FA3-A817-44F2-8788-1FD576FA36B8}" destId="{81EC9B70-6507-49DE-BB8B-BE1333CD163B}" srcOrd="2" destOrd="0" presId="urn:microsoft.com/office/officeart/2018/2/layout/IconVerticalSolidList"/>
    <dgm:cxn modelId="{63081E4C-8DBA-42D1-B090-34FE875F002F}" type="presParOf" srcId="{2C185FA3-A817-44F2-8788-1FD576FA36B8}" destId="{5EEA1A5A-37A1-4F06-B688-C957CC3E23D4}" srcOrd="3" destOrd="0" presId="urn:microsoft.com/office/officeart/2018/2/layout/IconVerticalSolidList"/>
    <dgm:cxn modelId="{9C3FABBD-BA40-49DF-9C09-A90570813A73}" type="presParOf" srcId="{00ADC340-D963-4B6C-A73A-03F6E8A62784}" destId="{7B929D76-608B-4B77-A328-9F9950AFC3DE}" srcOrd="9" destOrd="0" presId="urn:microsoft.com/office/officeart/2018/2/layout/IconVerticalSolidList"/>
    <dgm:cxn modelId="{8BEFF2FF-4B16-4367-8059-8379C57BF154}" type="presParOf" srcId="{00ADC340-D963-4B6C-A73A-03F6E8A62784}" destId="{0A095BCB-B823-458C-AD80-58D47A0476A2}" srcOrd="10" destOrd="0" presId="urn:microsoft.com/office/officeart/2018/2/layout/IconVerticalSolidList"/>
    <dgm:cxn modelId="{5D83E4E4-D1DA-4F28-A33C-E03D041DA59C}" type="presParOf" srcId="{0A095BCB-B823-458C-AD80-58D47A0476A2}" destId="{CF5FF7CC-04FB-4D71-A06B-7533D8D973C9}" srcOrd="0" destOrd="0" presId="urn:microsoft.com/office/officeart/2018/2/layout/IconVerticalSolidList"/>
    <dgm:cxn modelId="{2F33F1D1-A1A1-4D83-98FF-473E9E7DE191}" type="presParOf" srcId="{0A095BCB-B823-458C-AD80-58D47A0476A2}" destId="{935CC7D1-B62E-44EC-A8F9-256408CAF831}" srcOrd="1" destOrd="0" presId="urn:microsoft.com/office/officeart/2018/2/layout/IconVerticalSolidList"/>
    <dgm:cxn modelId="{F2948B23-47B5-4FC8-938F-E5EFF457845E}" type="presParOf" srcId="{0A095BCB-B823-458C-AD80-58D47A0476A2}" destId="{409BEF95-E962-4913-9396-4491CB026441}" srcOrd="2" destOrd="0" presId="urn:microsoft.com/office/officeart/2018/2/layout/IconVerticalSolidList"/>
    <dgm:cxn modelId="{DCB1FD98-0FE2-4DE6-A4D7-80A229B5E9B9}" type="presParOf" srcId="{0A095BCB-B823-458C-AD80-58D47A0476A2}" destId="{8E0EA31F-BD7C-4EAD-ADEF-EDE3E96E0AB6}" srcOrd="3" destOrd="0" presId="urn:microsoft.com/office/officeart/2018/2/layout/IconVerticalSolidList"/>
    <dgm:cxn modelId="{15B93676-E2DD-4E65-9B38-AD2D64FFB5F3}" type="presParOf" srcId="{00ADC340-D963-4B6C-A73A-03F6E8A62784}" destId="{68240139-D060-43FA-852E-2442B81E3F76}" srcOrd="11" destOrd="0" presId="urn:microsoft.com/office/officeart/2018/2/layout/IconVerticalSolidList"/>
    <dgm:cxn modelId="{E3E14158-5C0C-403B-9F53-0DA92DD43D23}" type="presParOf" srcId="{00ADC340-D963-4B6C-A73A-03F6E8A62784}" destId="{5E004DE8-827F-47B2-BAA2-5EDF7B4F9B25}" srcOrd="12" destOrd="0" presId="urn:microsoft.com/office/officeart/2018/2/layout/IconVerticalSolidList"/>
    <dgm:cxn modelId="{6B37A230-6F1A-4D06-8523-C0620AF2C4F8}" type="presParOf" srcId="{5E004DE8-827F-47B2-BAA2-5EDF7B4F9B25}" destId="{2960D56D-ED36-44F3-8CAA-1620D98532DD}" srcOrd="0" destOrd="0" presId="urn:microsoft.com/office/officeart/2018/2/layout/IconVerticalSolidList"/>
    <dgm:cxn modelId="{9AED8CA0-A51E-41C4-87E1-09C1CDE8E82D}" type="presParOf" srcId="{5E004DE8-827F-47B2-BAA2-5EDF7B4F9B25}" destId="{CA702AC1-FF24-4DED-952A-2537018D465F}" srcOrd="1" destOrd="0" presId="urn:microsoft.com/office/officeart/2018/2/layout/IconVerticalSolidList"/>
    <dgm:cxn modelId="{EF46008E-EEF1-4DE4-9659-62FA74976EC5}" type="presParOf" srcId="{5E004DE8-827F-47B2-BAA2-5EDF7B4F9B25}" destId="{455C7516-CFF0-4421-A246-0515C038C4C8}" srcOrd="2" destOrd="0" presId="urn:microsoft.com/office/officeart/2018/2/layout/IconVerticalSolidList"/>
    <dgm:cxn modelId="{DE0AA041-19B6-436B-8E53-BDFB74F82B8D}" type="presParOf" srcId="{5E004DE8-827F-47B2-BAA2-5EDF7B4F9B25}" destId="{08D24076-2579-47DA-A444-063DE85C86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6FDB8-6B66-4FF4-859D-E9775F302778}">
      <dsp:nvSpPr>
        <dsp:cNvPr id="0" name=""/>
        <dsp:cNvSpPr/>
      </dsp:nvSpPr>
      <dsp:spPr>
        <a:xfrm>
          <a:off x="1328203" y="44781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A7342-D039-427A-9307-D2107708EAC4}">
      <dsp:nvSpPr>
        <dsp:cNvPr id="0" name=""/>
        <dsp:cNvSpPr/>
      </dsp:nvSpPr>
      <dsp:spPr>
        <a:xfrm>
          <a:off x="1613390" y="329968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8FAE6-D108-4DDF-88B3-F9E5CCD3B8E8}">
      <dsp:nvSpPr>
        <dsp:cNvPr id="0" name=""/>
        <dsp:cNvSpPr/>
      </dsp:nvSpPr>
      <dsp:spPr>
        <a:xfrm>
          <a:off x="900421" y="17997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900" kern="1200" dirty="0" err="1"/>
            <a:t>Brief</a:t>
          </a:r>
          <a:endParaRPr lang="en-US" sz="1900" kern="1200" dirty="0"/>
        </a:p>
      </dsp:txBody>
      <dsp:txXfrm>
        <a:off x="900421" y="1799781"/>
        <a:ext cx="2193750" cy="720000"/>
      </dsp:txXfrm>
    </dsp:sp>
    <dsp:sp modelId="{8465A8F4-9905-465B-8A09-50D8C9E19348}">
      <dsp:nvSpPr>
        <dsp:cNvPr id="0" name=""/>
        <dsp:cNvSpPr/>
      </dsp:nvSpPr>
      <dsp:spPr>
        <a:xfrm>
          <a:off x="3905859" y="44781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B0DA5-D0AF-4612-B149-5395A956C507}">
      <dsp:nvSpPr>
        <dsp:cNvPr id="0" name=""/>
        <dsp:cNvSpPr/>
      </dsp:nvSpPr>
      <dsp:spPr>
        <a:xfrm>
          <a:off x="4191046" y="329968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05388-2E93-4AF7-99F1-4150AF3B3CF1}">
      <dsp:nvSpPr>
        <dsp:cNvPr id="0" name=""/>
        <dsp:cNvSpPr/>
      </dsp:nvSpPr>
      <dsp:spPr>
        <a:xfrm>
          <a:off x="3478078" y="1799781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900" kern="1200" dirty="0"/>
            <a:t>Sitio Web en formato digital</a:t>
          </a:r>
          <a:endParaRPr lang="en-US" sz="1900" kern="1200" dirty="0"/>
        </a:p>
      </dsp:txBody>
      <dsp:txXfrm>
        <a:off x="3478078" y="1799781"/>
        <a:ext cx="2193750" cy="720000"/>
      </dsp:txXfrm>
    </dsp:sp>
    <dsp:sp modelId="{55CEF0DC-8B8B-43DB-AD4F-189199B116D4}">
      <dsp:nvSpPr>
        <dsp:cNvPr id="0" name=""/>
        <dsp:cNvSpPr/>
      </dsp:nvSpPr>
      <dsp:spPr>
        <a:xfrm>
          <a:off x="2617031" y="3068218"/>
          <a:ext cx="1338187" cy="1338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975FB-39FC-4B5B-BBF6-C0E105ABE9A8}">
      <dsp:nvSpPr>
        <dsp:cNvPr id="0" name=""/>
        <dsp:cNvSpPr/>
      </dsp:nvSpPr>
      <dsp:spPr>
        <a:xfrm>
          <a:off x="2902218" y="3353406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05521-6791-47AF-AB2F-EA15593D89E7}">
      <dsp:nvSpPr>
        <dsp:cNvPr id="0" name=""/>
        <dsp:cNvSpPr/>
      </dsp:nvSpPr>
      <dsp:spPr>
        <a:xfrm>
          <a:off x="2189250" y="4823218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900" kern="1200"/>
            <a:t>Presentación de marca</a:t>
          </a:r>
          <a:endParaRPr lang="en-US" sz="1900" kern="1200"/>
        </a:p>
      </dsp:txBody>
      <dsp:txXfrm>
        <a:off x="2189250" y="4823218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655FC-0A83-40C4-A869-BD86BE92CE92}">
      <dsp:nvSpPr>
        <dsp:cNvPr id="0" name=""/>
        <dsp:cNvSpPr/>
      </dsp:nvSpPr>
      <dsp:spPr>
        <a:xfrm>
          <a:off x="0" y="682"/>
          <a:ext cx="6572250" cy="1596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8B8E9-6389-4E52-9536-B2BB5404761A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D0E78-0664-4A3D-AF67-D2AC773D3610}">
      <dsp:nvSpPr>
        <dsp:cNvPr id="0" name=""/>
        <dsp:cNvSpPr/>
      </dsp:nvSpPr>
      <dsp:spPr>
        <a:xfrm>
          <a:off x="1843589" y="682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El </a:t>
          </a:r>
          <a:r>
            <a:rPr lang="es-AR" sz="2200" kern="1200" dirty="0" err="1"/>
            <a:t>Brief</a:t>
          </a:r>
          <a:r>
            <a:rPr lang="es-AR" sz="2200" kern="1200" dirty="0"/>
            <a:t> se entregará en PDF</a:t>
          </a:r>
          <a:endParaRPr lang="en-US" sz="2200" kern="1200" dirty="0"/>
        </a:p>
      </dsp:txBody>
      <dsp:txXfrm>
        <a:off x="1843589" y="682"/>
        <a:ext cx="4728660" cy="1596181"/>
      </dsp:txXfrm>
    </dsp:sp>
    <dsp:sp modelId="{61E06F43-A29F-4138-BCC5-6EBAFF9DAC52}">
      <dsp:nvSpPr>
        <dsp:cNvPr id="0" name=""/>
        <dsp:cNvSpPr/>
      </dsp:nvSpPr>
      <dsp:spPr>
        <a:xfrm>
          <a:off x="0" y="1995909"/>
          <a:ext cx="6572250" cy="1596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50A4DB-DB5C-413D-9912-BCB57C06CE87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1D93E-4E4A-4857-BE5B-D43533DF19AB}">
      <dsp:nvSpPr>
        <dsp:cNvPr id="0" name=""/>
        <dsp:cNvSpPr/>
      </dsp:nvSpPr>
      <dsp:spPr>
        <a:xfrm>
          <a:off x="1843589" y="1995909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Debe ser la </a:t>
          </a:r>
          <a:r>
            <a:rPr lang="en-US" sz="2200" kern="1200" dirty="0" err="1"/>
            <a:t>última</a:t>
          </a:r>
          <a:r>
            <a:rPr lang="en-US" sz="2200" kern="1200" dirty="0"/>
            <a:t> </a:t>
          </a:r>
          <a:r>
            <a:rPr lang="en-US" sz="2200" kern="1200" dirty="0" err="1"/>
            <a:t>versión</a:t>
          </a:r>
          <a:r>
            <a:rPr lang="en-US" sz="2200" kern="1200" dirty="0"/>
            <a:t> con </a:t>
          </a:r>
          <a:r>
            <a:rPr lang="en-US" sz="2200" kern="1200" dirty="0" err="1"/>
            <a:t>todas</a:t>
          </a:r>
          <a:r>
            <a:rPr lang="en-US" sz="2200" kern="1200" dirty="0"/>
            <a:t> las </a:t>
          </a:r>
          <a:r>
            <a:rPr lang="en-US" sz="2200" kern="1200" dirty="0" err="1"/>
            <a:t>correcciones</a:t>
          </a:r>
          <a:r>
            <a:rPr lang="en-US" sz="2200" kern="1200" dirty="0"/>
            <a:t> </a:t>
          </a:r>
          <a:r>
            <a:rPr lang="en-US" sz="2200" kern="1200" dirty="0" err="1"/>
            <a:t>realizadas</a:t>
          </a:r>
          <a:r>
            <a:rPr lang="en-US" sz="2200" kern="1200" dirty="0"/>
            <a:t>.</a:t>
          </a:r>
        </a:p>
      </dsp:txBody>
      <dsp:txXfrm>
        <a:off x="1843589" y="1995909"/>
        <a:ext cx="4728660" cy="1596181"/>
      </dsp:txXfrm>
    </dsp:sp>
    <dsp:sp modelId="{34F6227C-C338-496C-9751-AE45DDE91E68}">
      <dsp:nvSpPr>
        <dsp:cNvPr id="0" name=""/>
        <dsp:cNvSpPr/>
      </dsp:nvSpPr>
      <dsp:spPr>
        <a:xfrm>
          <a:off x="0" y="3991136"/>
          <a:ext cx="6572250" cy="1596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33859-940F-427A-B86E-CCCAA556D456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539C9-12E4-4813-928D-3F8FF1260062}">
      <dsp:nvSpPr>
        <dsp:cNvPr id="0" name=""/>
        <dsp:cNvSpPr/>
      </dsp:nvSpPr>
      <dsp:spPr>
        <a:xfrm>
          <a:off x="1843589" y="3991136"/>
          <a:ext cx="4728660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/>
            <a:t>Debe incluir su correspondiente carátula con los datos de la materia, alumnos y tema del trabajo práctico.</a:t>
          </a:r>
          <a:endParaRPr lang="en-US" sz="2200" kern="1200"/>
        </a:p>
      </dsp:txBody>
      <dsp:txXfrm>
        <a:off x="1843589" y="3991136"/>
        <a:ext cx="4728660" cy="15961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D830-A39C-4364-8A2E-3C9D941B2B67}">
      <dsp:nvSpPr>
        <dsp:cNvPr id="0" name=""/>
        <dsp:cNvSpPr/>
      </dsp:nvSpPr>
      <dsp:spPr>
        <a:xfrm>
          <a:off x="0" y="489"/>
          <a:ext cx="10058399" cy="623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81FDB-E285-4B0B-B09B-5C7C504127DB}">
      <dsp:nvSpPr>
        <dsp:cNvPr id="0" name=""/>
        <dsp:cNvSpPr/>
      </dsp:nvSpPr>
      <dsp:spPr>
        <a:xfrm>
          <a:off x="77197" y="71033"/>
          <a:ext cx="565648" cy="565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A1A5A-37A1-4F06-B688-C957CC3E23D4}">
      <dsp:nvSpPr>
        <dsp:cNvPr id="0" name=""/>
        <dsp:cNvSpPr/>
      </dsp:nvSpPr>
      <dsp:spPr>
        <a:xfrm>
          <a:off x="716867" y="0"/>
          <a:ext cx="9338357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Se entregarán vía </a:t>
          </a:r>
          <a:r>
            <a:rPr lang="es-AR" sz="1400" b="1" kern="1200" dirty="0"/>
            <a:t>Miel</a:t>
          </a:r>
          <a:r>
            <a:rPr lang="es-AR" sz="1400" kern="1200" dirty="0"/>
            <a:t> comprimido en la practica correspondiente. </a:t>
          </a:r>
          <a:endParaRPr lang="en-US" sz="1400" kern="1200" dirty="0"/>
        </a:p>
      </dsp:txBody>
      <dsp:txXfrm>
        <a:off x="716867" y="0"/>
        <a:ext cx="9338357" cy="623413"/>
      </dsp:txXfrm>
    </dsp:sp>
    <dsp:sp modelId="{D89DDC35-7102-4213-8583-06E53B73DD05}">
      <dsp:nvSpPr>
        <dsp:cNvPr id="0" name=""/>
        <dsp:cNvSpPr/>
      </dsp:nvSpPr>
      <dsp:spPr>
        <a:xfrm>
          <a:off x="0" y="779756"/>
          <a:ext cx="10058399" cy="9506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B4B2A-7BB5-4D13-B597-21D045B7C47D}">
      <dsp:nvSpPr>
        <dsp:cNvPr id="0" name=""/>
        <dsp:cNvSpPr/>
      </dsp:nvSpPr>
      <dsp:spPr>
        <a:xfrm>
          <a:off x="133761" y="972248"/>
          <a:ext cx="452519" cy="565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54615-99E3-43B3-85A6-04977DE77996}">
      <dsp:nvSpPr>
        <dsp:cNvPr id="0" name=""/>
        <dsp:cNvSpPr/>
      </dsp:nvSpPr>
      <dsp:spPr>
        <a:xfrm>
          <a:off x="720042" y="943364"/>
          <a:ext cx="9338357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b="1" kern="1200" dirty="0"/>
            <a:t>Los archivos deben enumerarse </a:t>
          </a:r>
          <a:r>
            <a:rPr lang="es-AR" sz="1400" kern="1200" dirty="0"/>
            <a:t>según el orden de recorrido con el correspondiente nombre de sección: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i="1" kern="1200" dirty="0" err="1"/>
            <a:t>Ej</a:t>
          </a:r>
          <a:r>
            <a:rPr lang="es-AR" sz="1400" i="1" kern="1200" dirty="0"/>
            <a:t>: 01-Home.jpg; 02-Nosotros.jpg</a:t>
          </a:r>
          <a:endParaRPr lang="en-US" sz="1400" kern="1200" dirty="0"/>
        </a:p>
      </dsp:txBody>
      <dsp:txXfrm>
        <a:off x="720042" y="943364"/>
        <a:ext cx="9338357" cy="623413"/>
      </dsp:txXfrm>
    </dsp:sp>
    <dsp:sp modelId="{261ED70C-A733-4DB4-87D3-3BFE97150232}">
      <dsp:nvSpPr>
        <dsp:cNvPr id="0" name=""/>
        <dsp:cNvSpPr/>
      </dsp:nvSpPr>
      <dsp:spPr>
        <a:xfrm>
          <a:off x="0" y="1886239"/>
          <a:ext cx="10058399" cy="623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313DD-0AA4-45EA-87B9-4E9CCB94F53C}">
      <dsp:nvSpPr>
        <dsp:cNvPr id="0" name=""/>
        <dsp:cNvSpPr/>
      </dsp:nvSpPr>
      <dsp:spPr>
        <a:xfrm>
          <a:off x="77197" y="1915124"/>
          <a:ext cx="565648" cy="565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292B3-B5D9-454D-BE8C-B1075A84FCD5}">
      <dsp:nvSpPr>
        <dsp:cNvPr id="0" name=""/>
        <dsp:cNvSpPr/>
      </dsp:nvSpPr>
      <dsp:spPr>
        <a:xfrm>
          <a:off x="720042" y="1886239"/>
          <a:ext cx="9338357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Las páginas del sitio se entregarán en formato </a:t>
          </a:r>
          <a:r>
            <a:rPr lang="es-AR" sz="1400" b="1" i="1" kern="1200" dirty="0"/>
            <a:t>.</a:t>
          </a:r>
          <a:r>
            <a:rPr lang="es-AR" sz="1400" b="1" i="1" kern="1200" dirty="0" err="1"/>
            <a:t>jpg</a:t>
          </a:r>
          <a:endParaRPr lang="en-US" sz="1400" kern="1200" dirty="0"/>
        </a:p>
      </dsp:txBody>
      <dsp:txXfrm>
        <a:off x="720042" y="1886239"/>
        <a:ext cx="9338357" cy="623413"/>
      </dsp:txXfrm>
    </dsp:sp>
    <dsp:sp modelId="{7E3FAB2F-45B5-416C-8979-06969D4EDBF5}">
      <dsp:nvSpPr>
        <dsp:cNvPr id="0" name=""/>
        <dsp:cNvSpPr/>
      </dsp:nvSpPr>
      <dsp:spPr>
        <a:xfrm>
          <a:off x="0" y="2665506"/>
          <a:ext cx="10058399" cy="623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B3950-064F-48CE-9960-638B1C254A27}">
      <dsp:nvSpPr>
        <dsp:cNvPr id="0" name=""/>
        <dsp:cNvSpPr/>
      </dsp:nvSpPr>
      <dsp:spPr>
        <a:xfrm>
          <a:off x="77197" y="2792608"/>
          <a:ext cx="565648" cy="565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7949-1BBB-4459-BEB8-59849D39F3A7}">
      <dsp:nvSpPr>
        <dsp:cNvPr id="0" name=""/>
        <dsp:cNvSpPr/>
      </dsp:nvSpPr>
      <dsp:spPr>
        <a:xfrm>
          <a:off x="720042" y="2665506"/>
          <a:ext cx="9338357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 dirty="0"/>
            <a:t>Las imágenes tendrán un </a:t>
          </a:r>
          <a:r>
            <a:rPr lang="es-AR" sz="1400" b="1" kern="1200" dirty="0"/>
            <a:t>ancho</a:t>
          </a:r>
          <a:r>
            <a:rPr lang="es-AR" sz="1400" kern="1200" dirty="0"/>
            <a:t> adecuado para visualizarse en la medida de navegador proporcionada por la cátedra: 1920 x 900 </a:t>
          </a:r>
          <a:r>
            <a:rPr lang="es-AR" sz="1400" kern="1200" dirty="0" err="1"/>
            <a:t>px</a:t>
          </a:r>
          <a:r>
            <a:rPr lang="es-AR" sz="1400" kern="1200" dirty="0"/>
            <a:t>.  (El alto es para los sitios que no tengan </a:t>
          </a:r>
          <a:r>
            <a:rPr lang="es-AR" sz="1400" kern="1200" dirty="0" err="1"/>
            <a:t>scroll</a:t>
          </a:r>
          <a:r>
            <a:rPr lang="es-AR" sz="1400" kern="1200" dirty="0"/>
            <a:t> vertical)</a:t>
          </a:r>
          <a:endParaRPr lang="en-US" sz="1400" kern="1200" dirty="0"/>
        </a:p>
      </dsp:txBody>
      <dsp:txXfrm>
        <a:off x="720042" y="2665506"/>
        <a:ext cx="9338357" cy="623413"/>
      </dsp:txXfrm>
    </dsp:sp>
    <dsp:sp modelId="{CF5FF7CC-04FB-4D71-A06B-7533D8D973C9}">
      <dsp:nvSpPr>
        <dsp:cNvPr id="0" name=""/>
        <dsp:cNvSpPr/>
      </dsp:nvSpPr>
      <dsp:spPr>
        <a:xfrm>
          <a:off x="0" y="3444773"/>
          <a:ext cx="10058399" cy="6234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CC7D1-B62E-44EC-A8F9-256408CAF831}">
      <dsp:nvSpPr>
        <dsp:cNvPr id="0" name=""/>
        <dsp:cNvSpPr/>
      </dsp:nvSpPr>
      <dsp:spPr>
        <a:xfrm>
          <a:off x="77197" y="3503031"/>
          <a:ext cx="565648" cy="565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EA31F-BD7C-4EAD-ADEF-EDE3E96E0AB6}">
      <dsp:nvSpPr>
        <dsp:cNvPr id="0" name=""/>
        <dsp:cNvSpPr/>
      </dsp:nvSpPr>
      <dsp:spPr>
        <a:xfrm>
          <a:off x="720042" y="3444773"/>
          <a:ext cx="9338357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978" tIns="65978" rIns="65978" bIns="659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400" kern="1200"/>
            <a:t>Resolución de las imágenes:  </a:t>
          </a:r>
          <a:r>
            <a:rPr lang="es-AR" sz="1400" b="1" kern="1200"/>
            <a:t>72 dpi </a:t>
          </a:r>
          <a:r>
            <a:rPr lang="es-AR" sz="1400" kern="1200"/>
            <a:t>(tamaño real en pixeles)</a:t>
          </a:r>
          <a:endParaRPr lang="en-US" sz="1400" kern="1200"/>
        </a:p>
      </dsp:txBody>
      <dsp:txXfrm>
        <a:off x="720042" y="3444773"/>
        <a:ext cx="9338357" cy="623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ED70C-A733-4DB4-87D3-3BFE97150232}">
      <dsp:nvSpPr>
        <dsp:cNvPr id="0" name=""/>
        <dsp:cNvSpPr/>
      </dsp:nvSpPr>
      <dsp:spPr>
        <a:xfrm>
          <a:off x="0" y="346"/>
          <a:ext cx="10058399" cy="47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313DD-0AA4-45EA-87B9-4E9CCB94F53C}">
      <dsp:nvSpPr>
        <dsp:cNvPr id="0" name=""/>
        <dsp:cNvSpPr/>
      </dsp:nvSpPr>
      <dsp:spPr>
        <a:xfrm>
          <a:off x="53991" y="17329"/>
          <a:ext cx="443578" cy="4435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292B3-B5D9-454D-BE8C-B1075A84FCD5}">
      <dsp:nvSpPr>
        <dsp:cNvPr id="0" name=""/>
        <dsp:cNvSpPr/>
      </dsp:nvSpPr>
      <dsp:spPr>
        <a:xfrm>
          <a:off x="551560" y="346"/>
          <a:ext cx="9506839" cy="47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40" tIns="50540" rIns="50540" bIns="50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Marca Final Color (logotipo, Isotipo y/o Isologotipo)</a:t>
          </a:r>
        </a:p>
      </dsp:txBody>
      <dsp:txXfrm>
        <a:off x="551560" y="346"/>
        <a:ext cx="9506839" cy="477541"/>
      </dsp:txXfrm>
    </dsp:sp>
    <dsp:sp modelId="{67110166-CC16-49C9-A95C-6F0848FAE220}">
      <dsp:nvSpPr>
        <dsp:cNvPr id="0" name=""/>
        <dsp:cNvSpPr/>
      </dsp:nvSpPr>
      <dsp:spPr>
        <a:xfrm>
          <a:off x="0" y="597273"/>
          <a:ext cx="10058399" cy="47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AED61-C190-424F-ACA4-1D7D5E56212A}">
      <dsp:nvSpPr>
        <dsp:cNvPr id="0" name=""/>
        <dsp:cNvSpPr/>
      </dsp:nvSpPr>
      <dsp:spPr>
        <a:xfrm>
          <a:off x="53991" y="614257"/>
          <a:ext cx="443578" cy="4435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6BD64-8191-4A86-8F83-30261A188D96}">
      <dsp:nvSpPr>
        <dsp:cNvPr id="0" name=""/>
        <dsp:cNvSpPr/>
      </dsp:nvSpPr>
      <dsp:spPr>
        <a:xfrm>
          <a:off x="551560" y="597273"/>
          <a:ext cx="9506839" cy="47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40" tIns="50540" rIns="50540" bIns="50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kern="1200" dirty="0"/>
            <a:t>Grilla Compositiva</a:t>
          </a:r>
        </a:p>
      </dsp:txBody>
      <dsp:txXfrm>
        <a:off x="551560" y="597273"/>
        <a:ext cx="9506839" cy="477541"/>
      </dsp:txXfrm>
    </dsp:sp>
    <dsp:sp modelId="{D89DDC35-7102-4213-8583-06E53B73DD05}">
      <dsp:nvSpPr>
        <dsp:cNvPr id="0" name=""/>
        <dsp:cNvSpPr/>
      </dsp:nvSpPr>
      <dsp:spPr>
        <a:xfrm>
          <a:off x="0" y="1194201"/>
          <a:ext cx="10058399" cy="47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B4B2A-7BB5-4D13-B597-21D045B7C47D}">
      <dsp:nvSpPr>
        <dsp:cNvPr id="0" name=""/>
        <dsp:cNvSpPr/>
      </dsp:nvSpPr>
      <dsp:spPr>
        <a:xfrm>
          <a:off x="53991" y="1211184"/>
          <a:ext cx="443578" cy="4435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54615-99E3-43B3-85A6-04977DE77996}">
      <dsp:nvSpPr>
        <dsp:cNvPr id="0" name=""/>
        <dsp:cNvSpPr/>
      </dsp:nvSpPr>
      <dsp:spPr>
        <a:xfrm>
          <a:off x="551560" y="1194201"/>
          <a:ext cx="9506839" cy="47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40" tIns="50540" rIns="50540" bIns="50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600" b="0" kern="1200"/>
            <a:t>Opción Monocromática negra sobre blanco (positivo)</a:t>
          </a:r>
          <a:endParaRPr lang="en-US" sz="1600" b="0" kern="1200"/>
        </a:p>
      </dsp:txBody>
      <dsp:txXfrm>
        <a:off x="551560" y="1194201"/>
        <a:ext cx="9506839" cy="477541"/>
      </dsp:txXfrm>
    </dsp:sp>
    <dsp:sp modelId="{7E3FAB2F-45B5-416C-8979-06969D4EDBF5}">
      <dsp:nvSpPr>
        <dsp:cNvPr id="0" name=""/>
        <dsp:cNvSpPr/>
      </dsp:nvSpPr>
      <dsp:spPr>
        <a:xfrm>
          <a:off x="0" y="1791128"/>
          <a:ext cx="10058399" cy="47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B3950-064F-48CE-9960-638B1C254A27}">
      <dsp:nvSpPr>
        <dsp:cNvPr id="0" name=""/>
        <dsp:cNvSpPr/>
      </dsp:nvSpPr>
      <dsp:spPr>
        <a:xfrm>
          <a:off x="53991" y="1808111"/>
          <a:ext cx="443578" cy="4435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07949-1BBB-4459-BEB8-59849D39F3A7}">
      <dsp:nvSpPr>
        <dsp:cNvPr id="0" name=""/>
        <dsp:cNvSpPr/>
      </dsp:nvSpPr>
      <dsp:spPr>
        <a:xfrm>
          <a:off x="551560" y="1791128"/>
          <a:ext cx="9506839" cy="47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40" tIns="50540" rIns="50540" bIns="50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Opción</a:t>
          </a:r>
          <a:r>
            <a:rPr lang="en-US" sz="1600" kern="1200"/>
            <a:t> </a:t>
          </a:r>
          <a:r>
            <a:rPr lang="en-US" sz="1600" kern="1200" err="1"/>
            <a:t>Monocromática</a:t>
          </a:r>
          <a:r>
            <a:rPr lang="en-US" sz="1600" kern="1200"/>
            <a:t> </a:t>
          </a:r>
          <a:r>
            <a:rPr lang="en-US" sz="1600" kern="1200" err="1"/>
            <a:t>blanca</a:t>
          </a:r>
          <a:r>
            <a:rPr lang="en-US" sz="1600" kern="1200"/>
            <a:t> </a:t>
          </a:r>
          <a:r>
            <a:rPr lang="en-US" sz="1600" kern="1200" err="1"/>
            <a:t>sobre</a:t>
          </a:r>
          <a:r>
            <a:rPr lang="en-US" sz="1600" kern="1200"/>
            <a:t> negro (</a:t>
          </a:r>
          <a:r>
            <a:rPr lang="en-US" sz="1600" kern="1200" err="1"/>
            <a:t>negativo</a:t>
          </a:r>
          <a:r>
            <a:rPr lang="en-US" sz="1600" kern="1200"/>
            <a:t>)</a:t>
          </a:r>
        </a:p>
      </dsp:txBody>
      <dsp:txXfrm>
        <a:off x="551560" y="1791128"/>
        <a:ext cx="9506839" cy="477541"/>
      </dsp:txXfrm>
    </dsp:sp>
    <dsp:sp modelId="{E8B4D830-A39C-4364-8A2E-3C9D941B2B67}">
      <dsp:nvSpPr>
        <dsp:cNvPr id="0" name=""/>
        <dsp:cNvSpPr/>
      </dsp:nvSpPr>
      <dsp:spPr>
        <a:xfrm>
          <a:off x="0" y="2388055"/>
          <a:ext cx="10058399" cy="47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81FDB-E285-4B0B-B09B-5C7C504127DB}">
      <dsp:nvSpPr>
        <dsp:cNvPr id="0" name=""/>
        <dsp:cNvSpPr/>
      </dsp:nvSpPr>
      <dsp:spPr>
        <a:xfrm>
          <a:off x="53991" y="2405038"/>
          <a:ext cx="443578" cy="4435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A1A5A-37A1-4F06-B688-C957CC3E23D4}">
      <dsp:nvSpPr>
        <dsp:cNvPr id="0" name=""/>
        <dsp:cNvSpPr/>
      </dsp:nvSpPr>
      <dsp:spPr>
        <a:xfrm>
          <a:off x="551560" y="2388055"/>
          <a:ext cx="9506839" cy="47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40" tIns="50540" rIns="50540" bIns="50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Escalas</a:t>
          </a:r>
          <a:r>
            <a:rPr lang="en-US" sz="1600" kern="1200"/>
            <a:t> de </a:t>
          </a:r>
          <a:r>
            <a:rPr lang="en-US" sz="1600" kern="1200" err="1"/>
            <a:t>tamaño</a:t>
          </a:r>
          <a:r>
            <a:rPr lang="en-US" sz="1600" kern="1200"/>
            <a:t>: 100% / 50% / 25%</a:t>
          </a:r>
        </a:p>
      </dsp:txBody>
      <dsp:txXfrm>
        <a:off x="551560" y="2388055"/>
        <a:ext cx="9506839" cy="477541"/>
      </dsp:txXfrm>
    </dsp:sp>
    <dsp:sp modelId="{CF5FF7CC-04FB-4D71-A06B-7533D8D973C9}">
      <dsp:nvSpPr>
        <dsp:cNvPr id="0" name=""/>
        <dsp:cNvSpPr/>
      </dsp:nvSpPr>
      <dsp:spPr>
        <a:xfrm>
          <a:off x="0" y="2984982"/>
          <a:ext cx="10058399" cy="47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CC7D1-B62E-44EC-A8F9-256408CAF831}">
      <dsp:nvSpPr>
        <dsp:cNvPr id="0" name=""/>
        <dsp:cNvSpPr/>
      </dsp:nvSpPr>
      <dsp:spPr>
        <a:xfrm>
          <a:off x="53991" y="3001965"/>
          <a:ext cx="443578" cy="4435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EA31F-BD7C-4EAD-ADEF-EDE3E96E0AB6}">
      <dsp:nvSpPr>
        <dsp:cNvPr id="0" name=""/>
        <dsp:cNvSpPr/>
      </dsp:nvSpPr>
      <dsp:spPr>
        <a:xfrm>
          <a:off x="551560" y="2984982"/>
          <a:ext cx="9506839" cy="47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40" tIns="50540" rIns="50540" bIns="50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Tipografía</a:t>
          </a:r>
          <a:r>
            <a:rPr lang="en-US" sz="1600" kern="1200"/>
            <a:t>: </a:t>
          </a:r>
          <a:r>
            <a:rPr lang="en-US" sz="1600" kern="1200" err="1"/>
            <a:t>Nombre</a:t>
          </a:r>
          <a:r>
            <a:rPr lang="en-US" sz="1600" kern="1200"/>
            <a:t> y </a:t>
          </a:r>
          <a:r>
            <a:rPr lang="en-US" sz="1600" kern="1200" err="1"/>
            <a:t>Alfabeto</a:t>
          </a:r>
          <a:r>
            <a:rPr lang="en-US" sz="1600" kern="1200"/>
            <a:t> </a:t>
          </a:r>
          <a:r>
            <a:rPr lang="en-US" sz="1600" kern="1200" err="1"/>
            <a:t>Completo</a:t>
          </a:r>
          <a:endParaRPr lang="en-US" sz="1600" kern="1200"/>
        </a:p>
      </dsp:txBody>
      <dsp:txXfrm>
        <a:off x="551560" y="2984982"/>
        <a:ext cx="9506839" cy="477541"/>
      </dsp:txXfrm>
    </dsp:sp>
    <dsp:sp modelId="{2960D56D-ED36-44F3-8CAA-1620D98532DD}">
      <dsp:nvSpPr>
        <dsp:cNvPr id="0" name=""/>
        <dsp:cNvSpPr/>
      </dsp:nvSpPr>
      <dsp:spPr>
        <a:xfrm>
          <a:off x="0" y="3581909"/>
          <a:ext cx="10058399" cy="4775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702AC1-FF24-4DED-952A-2537018D465F}">
      <dsp:nvSpPr>
        <dsp:cNvPr id="0" name=""/>
        <dsp:cNvSpPr/>
      </dsp:nvSpPr>
      <dsp:spPr>
        <a:xfrm>
          <a:off x="53991" y="3598892"/>
          <a:ext cx="443578" cy="4435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24076-2579-47DA-A444-063DE85C86CA}">
      <dsp:nvSpPr>
        <dsp:cNvPr id="0" name=""/>
        <dsp:cNvSpPr/>
      </dsp:nvSpPr>
      <dsp:spPr>
        <a:xfrm>
          <a:off x="551560" y="3581909"/>
          <a:ext cx="9506839" cy="477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40" tIns="50540" rIns="50540" bIns="505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Colores</a:t>
          </a:r>
          <a:r>
            <a:rPr lang="en-US" sz="1600" kern="1200"/>
            <a:t>: Pantone, RGB, CMYK y </a:t>
          </a:r>
          <a:r>
            <a:rPr lang="en-US" sz="1600" kern="1200" err="1"/>
            <a:t>Hexa</a:t>
          </a:r>
          <a:endParaRPr lang="en-US" sz="1600" kern="1200"/>
        </a:p>
      </dsp:txBody>
      <dsp:txXfrm>
        <a:off x="551560" y="3581909"/>
        <a:ext cx="9506839" cy="477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0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93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2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5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6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5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4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7/2/2021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433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02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B5504-51DC-42CC-BE07-1B416C0F0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sz="8800" dirty="0"/>
              <a:t>Trabajo práctico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FAE43F-53BC-4574-98EF-834F98CD4C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566674"/>
            <a:ext cx="7891272" cy="1603307"/>
          </a:xfrm>
        </p:spPr>
        <p:txBody>
          <a:bodyPr>
            <a:normAutofit fontScale="92500" lnSpcReduction="10000"/>
          </a:bodyPr>
          <a:lstStyle/>
          <a:p>
            <a:r>
              <a:rPr lang="es-AR" dirty="0"/>
              <a:t>Universidad Nacional de la Matanza</a:t>
            </a:r>
          </a:p>
          <a:p>
            <a:r>
              <a:rPr lang="es-AR" b="1" dirty="0"/>
              <a:t>Tecnicatura en Desarrollo Web</a:t>
            </a:r>
          </a:p>
          <a:p>
            <a:r>
              <a:rPr lang="es-AR" sz="1900" dirty="0"/>
              <a:t>INTRODUCCIÓN AL DISEÑO GRÁFICO PARA LA WEB</a:t>
            </a:r>
          </a:p>
          <a:p>
            <a:r>
              <a:rPr lang="es-AR" dirty="0"/>
              <a:t>da Costa | </a:t>
            </a:r>
            <a:r>
              <a:rPr lang="es-AR" dirty="0" err="1"/>
              <a:t>Padovano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717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C605F02-C714-4AC9-8E11-731AC497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AR" sz="4000"/>
              <a:t>Piezas a entregar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9" name="Marcador de contenido 6">
            <a:extLst>
              <a:ext uri="{FF2B5EF4-FFF2-40B4-BE49-F238E27FC236}">
                <a16:creationId xmlns:a16="http://schemas.microsoft.com/office/drawing/2014/main" id="{B5F578B3-0F8D-4E9A-8D32-FCEA95CB2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945116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3856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E907E5-75F2-4E43-B3E7-55F90D9F1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777" y="639763"/>
            <a:ext cx="304607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AR" sz="4000"/>
              <a:t>brief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FF73CC9-D3B8-4DF7-BC21-9DD48C33B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567471"/>
              </p:ext>
            </p:extLst>
          </p:nvPr>
        </p:nvGraphicFramePr>
        <p:xfrm>
          <a:off x="622300" y="639763"/>
          <a:ext cx="6572250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18891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5A2F2-6A2F-42E3-987C-84298B30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AR" dirty="0"/>
              <a:t>Presentación del sitio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7B59734-B1B1-4C61-BA1E-1EBBBFFBD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788238"/>
              </p:ext>
            </p:extLst>
          </p:nvPr>
        </p:nvGraphicFramePr>
        <p:xfrm>
          <a:off x="1069975" y="2385390"/>
          <a:ext cx="10058400" cy="4068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32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5A2F2-6A2F-42E3-987C-84298B309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s-AR" dirty="0"/>
              <a:t>Presentación de marca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7B59734-B1B1-4C61-BA1E-1EBBBFFBD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776771"/>
              </p:ext>
            </p:extLst>
          </p:nvPr>
        </p:nvGraphicFramePr>
        <p:xfrm>
          <a:off x="1069975" y="2385390"/>
          <a:ext cx="10058400" cy="4059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282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B1D8D-061F-4062-841C-65E2E381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es-AR" dirty="0"/>
              <a:t>Ejemplo de presentación de marca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AF6BDB-E21B-42BF-90F0-8F3283233148}"/>
              </a:ext>
            </a:extLst>
          </p:cNvPr>
          <p:cNvSpPr txBox="1"/>
          <p:nvPr/>
        </p:nvSpPr>
        <p:spPr>
          <a:xfrm>
            <a:off x="690464" y="5813152"/>
            <a:ext cx="2235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Ver archivo en Miel</a:t>
            </a:r>
          </a:p>
          <a:p>
            <a:r>
              <a:rPr lang="es-AR" dirty="0"/>
              <a:t>en Unidad </a:t>
            </a:r>
            <a:r>
              <a:rPr lang="es-AR" dirty="0" err="1"/>
              <a:t>nº</a:t>
            </a:r>
            <a:r>
              <a:rPr lang="es-AR" dirty="0"/>
              <a:t> 6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4D4B25-D49D-4E5D-B8B3-618ADDFB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44" y="2020447"/>
            <a:ext cx="6145301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BBB1D8D-061F-4062-841C-65E2E381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33" y="484632"/>
            <a:ext cx="10058400" cy="1609344"/>
          </a:xfrm>
        </p:spPr>
        <p:txBody>
          <a:bodyPr/>
          <a:lstStyle/>
          <a:p>
            <a:r>
              <a:rPr lang="es-AR" dirty="0"/>
              <a:t>importante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3AF6BDB-E21B-42BF-90F0-8F3283233148}"/>
              </a:ext>
            </a:extLst>
          </p:cNvPr>
          <p:cNvSpPr txBox="1"/>
          <p:nvPr/>
        </p:nvSpPr>
        <p:spPr>
          <a:xfrm>
            <a:off x="764033" y="2512929"/>
            <a:ext cx="10988073" cy="3504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>
                <a:solidFill>
                  <a:srgbClr val="FF0000"/>
                </a:solidFill>
              </a:rPr>
              <a:t>Pedimos responsabilidad y respeto hacia el trabajo de sus compañeros.</a:t>
            </a:r>
          </a:p>
          <a:p>
            <a:pPr>
              <a:lnSpc>
                <a:spcPct val="150000"/>
              </a:lnSpc>
            </a:pPr>
            <a:endParaRPr lang="es-AR" dirty="0"/>
          </a:p>
          <a:p>
            <a:pPr>
              <a:lnSpc>
                <a:spcPct val="150000"/>
              </a:lnSpc>
            </a:pPr>
            <a:r>
              <a:rPr lang="es-AR" dirty="0"/>
              <a:t>Cualquier integrante que no haya participado activamente en la creación de las </a:t>
            </a:r>
          </a:p>
          <a:p>
            <a:pPr>
              <a:lnSpc>
                <a:spcPct val="150000"/>
              </a:lnSpc>
            </a:pPr>
            <a:r>
              <a:rPr lang="es-AR" dirty="0"/>
              <a:t>diferentes piezas que componen el Trabajo Práctico Final </a:t>
            </a:r>
            <a:r>
              <a:rPr lang="es-AR" i="1" dirty="0"/>
              <a:t>(</a:t>
            </a:r>
            <a:r>
              <a:rPr lang="es-AR" i="1" dirty="0" err="1"/>
              <a:t>Brief</a:t>
            </a:r>
            <a:r>
              <a:rPr lang="es-AR" i="1" dirty="0"/>
              <a:t>, Paletas de colores,</a:t>
            </a:r>
          </a:p>
          <a:p>
            <a:pPr>
              <a:lnSpc>
                <a:spcPct val="150000"/>
              </a:lnSpc>
            </a:pPr>
            <a:r>
              <a:rPr lang="es-AR" i="1" dirty="0"/>
              <a:t>Marca e Interfaz)</a:t>
            </a:r>
            <a:r>
              <a:rPr lang="es-AR" dirty="0"/>
              <a:t>, así como en la defensa en clase de las mismas, no deberá ser incluido</a:t>
            </a:r>
          </a:p>
          <a:p>
            <a:pPr>
              <a:lnSpc>
                <a:spcPct val="150000"/>
              </a:lnSpc>
            </a:pPr>
            <a:r>
              <a:rPr lang="es-AR" dirty="0"/>
              <a:t>en la presentación Final.</a:t>
            </a:r>
          </a:p>
          <a:p>
            <a:pPr>
              <a:lnSpc>
                <a:spcPct val="150000"/>
              </a:lnSpc>
            </a:pPr>
            <a:endParaRPr lang="es-AR" dirty="0"/>
          </a:p>
          <a:p>
            <a:pPr>
              <a:lnSpc>
                <a:spcPct val="150000"/>
              </a:lnSpc>
            </a:pPr>
            <a:r>
              <a:rPr lang="es-AR" dirty="0"/>
              <a:t>Queda a criterio del equipo dicha tarea.</a:t>
            </a:r>
          </a:p>
        </p:txBody>
      </p:sp>
    </p:spTree>
    <p:extLst>
      <p:ext uri="{BB962C8B-B14F-4D97-AF65-F5344CB8AC3E}">
        <p14:creationId xmlns:p14="http://schemas.microsoft.com/office/powerpoint/2010/main" val="408159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313</Words>
  <Application>Microsoft Office PowerPoint</Application>
  <PresentationFormat>Panorámica</PresentationFormat>
  <Paragraphs>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Letras en madera</vt:lpstr>
      <vt:lpstr>Trabajo práctico final</vt:lpstr>
      <vt:lpstr>Piezas a entregar</vt:lpstr>
      <vt:lpstr>brief</vt:lpstr>
      <vt:lpstr>Presentación del sitio</vt:lpstr>
      <vt:lpstr>Presentación de marca</vt:lpstr>
      <vt:lpstr>Ejemplo de presentación de marca</vt:lpstr>
      <vt:lpstr>importante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práctico final</dc:title>
  <dc:creator>javier da costa</dc:creator>
  <cp:lastModifiedBy>javier da costa</cp:lastModifiedBy>
  <cp:revision>19</cp:revision>
  <dcterms:created xsi:type="dcterms:W3CDTF">2019-07-05T12:56:49Z</dcterms:created>
  <dcterms:modified xsi:type="dcterms:W3CDTF">2021-07-02T19:05:04Z</dcterms:modified>
</cp:coreProperties>
</file>