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F1F2-7A13-4D65-A175-BD3F060A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3B7E5-1D46-40D6-8ECE-720F7945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CC4D-8B1D-4D8F-B236-67FCB227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5E20-DCB4-4CB3-8F54-B427C20F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52887-DAA3-4858-A155-BA8555CB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2A51-3F7E-4F18-8A1A-479E902F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46F93-4130-44DB-B6F8-D9D9637D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822A4-7FCE-4CCA-8F1A-6425A8A7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10AF-7456-4CA4-9A4A-BFA52732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E88E5-64A7-4C30-8C57-61A2A4E7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3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0698C-CAE7-4492-BC18-20C719739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CFFA5-E359-4F1D-9560-816983F2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1EA5-1F81-47B3-9018-FF3AF068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D9668-CEB0-4320-A33D-DC614CAD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17A8-A5D5-4156-98FC-2AFCF774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FB96-888D-4937-8477-7996D2FE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2C40-F5F7-4ADD-B08D-1D06518EA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1F0C-BDCD-45CA-BC12-C2765B78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4C5F-DC0C-49A6-B315-6CDFD86C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14092-97C9-4304-8C12-59CC4217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22A2-383C-4CC0-82FA-3A77DD98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AC268-0783-40BB-9D64-78DDDA1AE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DB2A-2C08-4CB6-86C6-7A5335D7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37D5-9976-40FF-9DC3-C7D29024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9216-49B5-425D-9F96-DB71F4AF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6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AEAE-E5FA-421A-B782-67880895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7AD0-1808-44A5-A83C-054D7F33A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FF8B5-A8F5-4A22-AAA1-6E4DBDCC8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FA639-BBBF-4373-AD71-CADE6113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F34D9-60B6-4217-9ED7-9ADBDD45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D3380-E900-4FE2-B301-306A8D2D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1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B7D0-F28C-4D70-A334-967F37D8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3A1B3-E2C6-48A5-815F-BF8828A2A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1AE4C-F2F1-49B7-A2BC-90A613C2D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3FB08-7D79-4F54-A91F-BCE894C89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046C1-9FD4-4285-95FF-27AD09B8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BD259-0920-4A47-9AEF-FB2F3131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BBDD4-5F95-49E8-AAE2-A00E1955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B403F-DBE2-4022-B34C-185E6B3F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570F-F09D-478B-93B2-A0611E77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5BD30-227B-4F1A-A5A5-F4F11B23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0F1B-6B4B-43E5-88F9-1FF4F50C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1108D-36B0-4A56-9597-B887F848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8F59E-5139-442E-8670-A3237875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F4281-E8BB-44D0-BA8A-9272B1E6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B7C8C-9BC8-4A3B-A49C-802ECA08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3461-1114-4BDC-BB13-D4C7EB66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8E29-0452-4A00-986C-063256CDB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D7437-48B7-419A-8658-453C4D75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94F75-4673-4FE2-B282-BBF43FD1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8CBEE-6109-491F-A84A-61339776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C6DF5-E420-42EE-B42A-2D4645CE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8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FEC-7373-412C-82C2-E1C04088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3A665-8935-4CC6-81C9-84B4B11E3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3FC2B-009D-45EA-8117-CA1F30A7C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8F818-D339-4FB5-AD9B-18F46F43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0901-06EC-4B9A-939F-BFD520ED9E8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A9ADA-B8E8-4DF5-ADD6-86318B68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EBD1C-7E5D-489F-8B9D-2034D994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2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CCD6D-A479-475B-84D3-A0FA44D3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F58AC-F0B2-4F7E-B58F-8BC1948A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831AD-3158-421B-B389-25A635799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0901-06EC-4B9A-939F-BFD520ED9E8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68EC-26D4-4952-8D14-B92A50946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E7A1-E82D-41BF-8A83-BCE0576F1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47DC9-94AB-4906-8E31-E51DE5C2D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larreta/taller.git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q67rZAnBI88&amp;list=PLIcuwIrm4rKdhv2AZE8vfjoRqbtojr7u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M4wmJVvlzeY&amp;list=PLIcuwIrm4rKfH7ZYlAuy20ovpboa0bdV5&amp;index=2" TargetMode="External"/><Relationship Id="rId5" Type="http://schemas.openxmlformats.org/officeDocument/2006/relationships/hyperlink" Target="https://www.youtube.com/watch?v=GPMk4IAdeCE&amp;list=PLIcuwIrm4rKdT0eKdxJ9hfllQcVdKG5kn" TargetMode="External"/><Relationship Id="rId4" Type="http://schemas.openxmlformats.org/officeDocument/2006/relationships/hyperlink" Target="https://www.youtube.com/watch?v=56Xx2wDh4VI&amp;list=PLIcuwIrm4rKce01xBiyw_LOT6waRH5bG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s.wikipedia.org/wiki/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2370B20-7194-4EEF-90C5-CB52D7D06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135987" y="40534"/>
            <a:ext cx="1979685" cy="84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1" y="287613"/>
            <a:ext cx="1300576" cy="348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2911570" y="121197"/>
            <a:ext cx="6368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Instalación de Node.js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AFD99-0AF8-47CD-8186-0C8CCBA4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80" y="1557337"/>
            <a:ext cx="4781550" cy="3743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3C451-A58A-4C7E-8550-7758394DB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586" y="1513705"/>
            <a:ext cx="4772025" cy="373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D6566F-2581-404F-B7B3-367A17C82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7811" y="5575146"/>
            <a:ext cx="2057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7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135987" y="40534"/>
            <a:ext cx="1979685" cy="84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1" y="287613"/>
            <a:ext cx="1300576" cy="348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2884320" y="121197"/>
            <a:ext cx="6423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Instalación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Angular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0F80B-102A-4692-8D6F-33E95F9B4B68}"/>
              </a:ext>
            </a:extLst>
          </p:cNvPr>
          <p:cNvSpPr txBox="1"/>
          <p:nvPr/>
        </p:nvSpPr>
        <p:spPr>
          <a:xfrm>
            <a:off x="3327373" y="1062112"/>
            <a:ext cx="553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https://angular.io/guide/setup-local/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CDCA5-4606-4F85-9653-678A7F145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235" y="1682839"/>
            <a:ext cx="7415241" cy="6317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719305-711A-4D92-9A74-9ED919BA2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60" y="2693828"/>
            <a:ext cx="5866451" cy="33838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407A24-EAE9-4843-8831-7E429A18BA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646" y="2693828"/>
            <a:ext cx="5014335" cy="338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5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135987" y="40534"/>
            <a:ext cx="1979685" cy="84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1" y="287613"/>
            <a:ext cx="1300576" cy="348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3660625" y="121197"/>
            <a:ext cx="4870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Crear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workspace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0F80B-102A-4692-8D6F-33E95F9B4B68}"/>
              </a:ext>
            </a:extLst>
          </p:cNvPr>
          <p:cNvSpPr txBox="1"/>
          <p:nvPr/>
        </p:nvSpPr>
        <p:spPr>
          <a:xfrm>
            <a:off x="3851019" y="1044527"/>
            <a:ext cx="553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Inicialización de una aplicación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D0670-0BDF-4ADE-ACE6-81EA1F788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778" y="1653532"/>
            <a:ext cx="6867525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C69D67-BACD-4A92-B3D1-0BDADAE80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477" y="2491077"/>
            <a:ext cx="4065590" cy="4097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7532AD-219A-470C-80D2-D34F7C571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41" y="2522810"/>
            <a:ext cx="6614576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2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135987" y="40534"/>
            <a:ext cx="1979685" cy="84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1" y="287613"/>
            <a:ext cx="1300576" cy="348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3660625" y="121197"/>
            <a:ext cx="48707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Crear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workspace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0F80B-102A-4692-8D6F-33E95F9B4B68}"/>
              </a:ext>
            </a:extLst>
          </p:cNvPr>
          <p:cNvSpPr txBox="1"/>
          <p:nvPr/>
        </p:nvSpPr>
        <p:spPr>
          <a:xfrm>
            <a:off x="3851019" y="1044527"/>
            <a:ext cx="553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Inicialización de una aplicación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384B8-935F-44EB-B97F-86EB6A0B8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728" y="2198336"/>
            <a:ext cx="68103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135987" y="40534"/>
            <a:ext cx="1979685" cy="84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1" y="287613"/>
            <a:ext cx="1300576" cy="348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3649794" y="121197"/>
            <a:ext cx="48924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Visualizacion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0F80B-102A-4692-8D6F-33E95F9B4B68}"/>
              </a:ext>
            </a:extLst>
          </p:cNvPr>
          <p:cNvSpPr txBox="1"/>
          <p:nvPr/>
        </p:nvSpPr>
        <p:spPr>
          <a:xfrm>
            <a:off x="3817365" y="880586"/>
            <a:ext cx="553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https://code.visualstudio.com/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C97EE-CA55-474D-A561-4B16B00F8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687" y="1559052"/>
            <a:ext cx="88106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135987" y="40534"/>
            <a:ext cx="1979685" cy="84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1" y="287613"/>
            <a:ext cx="1300576" cy="348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4512085" y="121197"/>
            <a:ext cx="3167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Comandos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0F80B-102A-4692-8D6F-33E95F9B4B68}"/>
              </a:ext>
            </a:extLst>
          </p:cNvPr>
          <p:cNvSpPr txBox="1"/>
          <p:nvPr/>
        </p:nvSpPr>
        <p:spPr>
          <a:xfrm>
            <a:off x="1413969" y="1165724"/>
            <a:ext cx="93640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npm</a:t>
            </a:r>
            <a:r>
              <a:rPr lang="es-ES" sz="2800" dirty="0"/>
              <a:t> run </a:t>
            </a:r>
            <a:r>
              <a:rPr lang="es-ES" sz="2800" dirty="0" err="1"/>
              <a:t>build</a:t>
            </a: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dirty="0"/>
              <a:t>Genera el paquete que sirve para distribuir nuestra </a:t>
            </a:r>
            <a:r>
              <a:rPr lang="es-ES" dirty="0" err="1"/>
              <a:t>aplicacion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AC611-471A-4686-ADD6-23D74F20D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538" y="2210251"/>
            <a:ext cx="8638923" cy="40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7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135987" y="40534"/>
            <a:ext cx="1979685" cy="84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1" y="287613"/>
            <a:ext cx="1300576" cy="348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4512085" y="121197"/>
            <a:ext cx="3167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Comandos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0F80B-102A-4692-8D6F-33E95F9B4B68}"/>
              </a:ext>
            </a:extLst>
          </p:cNvPr>
          <p:cNvSpPr txBox="1"/>
          <p:nvPr/>
        </p:nvSpPr>
        <p:spPr>
          <a:xfrm>
            <a:off x="1413969" y="1165724"/>
            <a:ext cx="93640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npm</a:t>
            </a:r>
            <a:r>
              <a:rPr lang="es-ES" sz="2800" dirty="0"/>
              <a:t> run </a:t>
            </a:r>
            <a:r>
              <a:rPr lang="es-ES" sz="2800" dirty="0" err="1"/>
              <a:t>start</a:t>
            </a: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dirty="0"/>
              <a:t>Inicializa la aplicación en entorno local (http://localhost:4200/)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BD6E3-6552-4A76-9B3A-32264046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36" y="1902998"/>
            <a:ext cx="10414928" cy="45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9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135987" y="40534"/>
            <a:ext cx="1979685" cy="84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1" y="287613"/>
            <a:ext cx="1300576" cy="348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3011065" y="121197"/>
            <a:ext cx="6169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Archivos importantes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0F80B-102A-4692-8D6F-33E95F9B4B68}"/>
              </a:ext>
            </a:extLst>
          </p:cNvPr>
          <p:cNvSpPr txBox="1"/>
          <p:nvPr/>
        </p:nvSpPr>
        <p:spPr>
          <a:xfrm>
            <a:off x="1413969" y="1165724"/>
            <a:ext cx="9364062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package.json</a:t>
            </a:r>
            <a:r>
              <a:rPr lang="es-ES" sz="28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el se </a:t>
            </a:r>
            <a:r>
              <a:rPr lang="en-US" dirty="0" err="1"/>
              <a:t>definen</a:t>
            </a:r>
            <a:r>
              <a:rPr lang="en-US" dirty="0"/>
              <a:t> las </a:t>
            </a:r>
            <a:r>
              <a:rPr lang="en-US" dirty="0" err="1"/>
              <a:t>referencias</a:t>
            </a:r>
            <a:r>
              <a:rPr lang="en-US" dirty="0"/>
              <a:t> a los </a:t>
            </a:r>
            <a:r>
              <a:rPr lang="en-US" dirty="0" err="1"/>
              <a:t>paquetes</a:t>
            </a:r>
            <a:r>
              <a:rPr lang="en-US" dirty="0"/>
              <a:t> y </a:t>
            </a:r>
            <a:r>
              <a:rPr lang="en-US" dirty="0" err="1"/>
              <a:t>dependencias</a:t>
            </a:r>
            <a:r>
              <a:rPr lang="en-US" dirty="0"/>
              <a:t> que </a:t>
            </a:r>
            <a:r>
              <a:rPr lang="en-US" dirty="0" err="1"/>
              <a:t>utilizara</a:t>
            </a:r>
            <a:r>
              <a:rPr lang="en-US" dirty="0"/>
              <a:t> la </a:t>
            </a:r>
            <a:r>
              <a:rPr lang="en-US" dirty="0" err="1"/>
              <a:t>aplicacion</a:t>
            </a:r>
            <a:r>
              <a:rPr lang="en-US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Tambien define una </a:t>
            </a:r>
            <a:r>
              <a:rPr lang="en-US" dirty="0" err="1"/>
              <a:t>serie</a:t>
            </a:r>
            <a:r>
              <a:rPr lang="en-US" dirty="0"/>
              <a:t> de scripts que </a:t>
            </a:r>
            <a:r>
              <a:rPr lang="en-US" dirty="0" err="1"/>
              <a:t>pueden</a:t>
            </a:r>
            <a:r>
              <a:rPr lang="en-US" dirty="0"/>
              <a:t> ser </a:t>
            </a:r>
            <a:r>
              <a:rPr lang="en-US" dirty="0" err="1"/>
              <a:t>lanzadores</a:t>
            </a:r>
            <a:r>
              <a:rPr lang="en-US" dirty="0"/>
              <a:t> </a:t>
            </a:r>
            <a:r>
              <a:rPr lang="en-US" dirty="0" err="1"/>
              <a:t>rapidos</a:t>
            </a:r>
            <a:r>
              <a:rPr lang="en-US" dirty="0"/>
              <a:t> de </a:t>
            </a:r>
            <a:r>
              <a:rPr lang="en-US" dirty="0" err="1"/>
              <a:t>procesos</a:t>
            </a:r>
            <a:r>
              <a:rPr lang="en-US" dirty="0"/>
              <a:t> que el </a:t>
            </a:r>
            <a:r>
              <a:rPr lang="en-US" dirty="0" err="1"/>
              <a:t>desarrollador</a:t>
            </a:r>
            <a:r>
              <a:rPr lang="en-US" dirty="0"/>
              <a:t> </a:t>
            </a:r>
            <a:r>
              <a:rPr lang="en-US" dirty="0" err="1"/>
              <a:t>necesite</a:t>
            </a:r>
            <a:r>
              <a:rPr lang="en-US" dirty="0"/>
              <a:t> </a:t>
            </a:r>
            <a:r>
              <a:rPr lang="en-US" dirty="0" err="1"/>
              <a:t>correr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la </a:t>
            </a:r>
            <a:r>
              <a:rPr lang="en-US" dirty="0" err="1"/>
              <a:t>construccion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tsconfig.json</a:t>
            </a:r>
            <a:r>
              <a:rPr lang="es-ES" sz="28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configuracion</a:t>
            </a:r>
            <a:r>
              <a:rPr lang="en-US" dirty="0"/>
              <a:t> de TypeScript, </a:t>
            </a:r>
            <a:r>
              <a:rPr lang="en-US" dirty="0" err="1"/>
              <a:t>en</a:t>
            </a:r>
            <a:r>
              <a:rPr lang="en-US" dirty="0"/>
              <a:t> el se </a:t>
            </a:r>
            <a:r>
              <a:rPr lang="en-US" dirty="0" err="1"/>
              <a:t>detallan</a:t>
            </a:r>
            <a:r>
              <a:rPr lang="en-US" dirty="0"/>
              <a:t> las </a:t>
            </a:r>
            <a:r>
              <a:rPr lang="en-US" dirty="0" err="1"/>
              <a:t>opciones</a:t>
            </a:r>
            <a:r>
              <a:rPr lang="en-US" dirty="0"/>
              <a:t> </a:t>
            </a:r>
            <a:r>
              <a:rPr lang="en-US" dirty="0" err="1"/>
              <a:t>basicas</a:t>
            </a:r>
            <a:r>
              <a:rPr lang="en-US" dirty="0"/>
              <a:t> del </a:t>
            </a:r>
            <a:r>
              <a:rPr lang="en-US" dirty="0" err="1"/>
              <a:t>compilador</a:t>
            </a:r>
            <a:r>
              <a:rPr lang="en-US" dirty="0"/>
              <a:t> de TypeScript.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angular.json</a:t>
            </a:r>
            <a:r>
              <a:rPr lang="es-ES" sz="28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configuracion</a:t>
            </a:r>
            <a:r>
              <a:rPr lang="en-US" dirty="0"/>
              <a:t> de Angular con </a:t>
            </a:r>
            <a:r>
              <a:rPr lang="en-US" dirty="0" err="1"/>
              <a:t>referencias</a:t>
            </a:r>
            <a:r>
              <a:rPr lang="en-US" dirty="0"/>
              <a:t> </a:t>
            </a:r>
            <a:r>
              <a:rPr lang="en-US" dirty="0" err="1"/>
              <a:t>globales</a:t>
            </a:r>
            <a:r>
              <a:rPr lang="en-US" dirty="0"/>
              <a:t> que </a:t>
            </a:r>
            <a:r>
              <a:rPr lang="en-US" dirty="0" err="1"/>
              <a:t>luego</a:t>
            </a:r>
            <a:r>
              <a:rPr lang="en-US" dirty="0"/>
              <a:t> las </a:t>
            </a:r>
            <a:r>
              <a:rPr lang="en-US" dirty="0" err="1"/>
              <a:t>utiliza</a:t>
            </a:r>
            <a:r>
              <a:rPr lang="en-US" dirty="0"/>
              <a:t> tanto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compilacion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</a:t>
            </a:r>
            <a:r>
              <a:rPr lang="en-US" dirty="0" err="1"/>
              <a:t>ejecucion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Index.html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Punto de entrada a la </a:t>
            </a:r>
            <a:r>
              <a:rPr lang="en-US" dirty="0" err="1"/>
              <a:t>aplicacion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main.ts</a:t>
            </a:r>
            <a:r>
              <a:rPr lang="es-ES" sz="28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Cargador principal de la </a:t>
            </a:r>
            <a:r>
              <a:rPr lang="en-US" dirty="0" err="1"/>
              <a:t>aplicacion</a:t>
            </a:r>
            <a:r>
              <a:rPr lang="en-US" dirty="0"/>
              <a:t>. Deja disponible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componentes</a:t>
            </a:r>
            <a:r>
              <a:rPr lang="en-US" dirty="0"/>
              <a:t> y </a:t>
            </a:r>
            <a:r>
              <a:rPr lang="en-US" dirty="0" err="1"/>
              <a:t>funcionalidades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brinda</a:t>
            </a:r>
            <a:r>
              <a:rPr lang="en-US" dirty="0"/>
              <a:t> el framework de </a:t>
            </a:r>
            <a:r>
              <a:rPr lang="en-US" dirty="0" err="1"/>
              <a:t>trabajo</a:t>
            </a:r>
            <a:r>
              <a:rPr lang="en-US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135987" y="40534"/>
            <a:ext cx="1979685" cy="84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1" y="287613"/>
            <a:ext cx="1300576" cy="348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3496554" y="121197"/>
            <a:ext cx="51989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Links interesantes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0F80B-102A-4692-8D6F-33E95F9B4B68}"/>
              </a:ext>
            </a:extLst>
          </p:cNvPr>
          <p:cNvSpPr txBox="1"/>
          <p:nvPr/>
        </p:nvSpPr>
        <p:spPr>
          <a:xfrm>
            <a:off x="1413969" y="1165724"/>
            <a:ext cx="936406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https://www.youtube.com/watch?v=56Xx2wDh4VI&amp;list=PLIcuwIrm4rKce01xBiyw_LOT6waRH5bG0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CSS</a:t>
            </a:r>
          </a:p>
          <a:p>
            <a:pPr lvl="2"/>
            <a:r>
              <a:rPr lang="en-US" dirty="0">
                <a:hlinkClick r:id="rId5"/>
              </a:rPr>
              <a:t>https://www.youtube.com/watch?v=GPMk4IAdeCE&amp;list=PLIcuwIrm4rKdT0eKdxJ9hfllQcVdKG5kn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HTML</a:t>
            </a:r>
          </a:p>
          <a:p>
            <a:pPr lvl="2"/>
            <a:r>
              <a:rPr lang="en-US" dirty="0">
                <a:hlinkClick r:id="rId6"/>
              </a:rPr>
              <a:t>https://www.youtube.com/watch?v=M4wmJVvlzeY&amp;list=PLIcuwIrm4rKfH7ZYlAuy20ovpboa0bdV5&amp;index=2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Curso</a:t>
            </a:r>
            <a:r>
              <a:rPr lang="en-US" dirty="0"/>
              <a:t> GIT</a:t>
            </a:r>
          </a:p>
          <a:p>
            <a:pPr lvl="2"/>
            <a:r>
              <a:rPr lang="en-US" dirty="0">
                <a:hlinkClick r:id="rId7"/>
              </a:rPr>
              <a:t>https://www.youtube.com/watch?v=q67rZAnBI88&amp;list=PLIcuwIrm4rKdhv2AZE8vfjoRqbtojr7uv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Repositorio</a:t>
            </a:r>
            <a:r>
              <a:rPr lang="en-US" dirty="0"/>
              <a:t> del Taller</a:t>
            </a:r>
          </a:p>
          <a:p>
            <a:pPr lvl="2"/>
            <a:r>
              <a:rPr lang="en-US" dirty="0">
                <a:hlinkClick r:id="rId8"/>
              </a:rPr>
              <a:t>https://github.com/llarreta/taller.git</a:t>
            </a:r>
            <a:endParaRPr lang="en-US" dirty="0"/>
          </a:p>
          <a:p>
            <a:pPr lvl="1"/>
            <a:r>
              <a:rPr lang="en-US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9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2729132" y="1294228"/>
            <a:ext cx="7455877" cy="4586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31" y="2324582"/>
            <a:ext cx="3417078" cy="9146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9ADC99-BA8B-45BE-BE77-76B475A15878}"/>
              </a:ext>
            </a:extLst>
          </p:cNvPr>
          <p:cNvSpPr/>
          <p:nvPr/>
        </p:nvSpPr>
        <p:spPr>
          <a:xfrm>
            <a:off x="4176862" y="3429000"/>
            <a:ext cx="4560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Primeros</a:t>
            </a: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pasos</a:t>
            </a:r>
          </a:p>
        </p:txBody>
      </p:sp>
    </p:spTree>
    <p:extLst>
      <p:ext uri="{BB962C8B-B14F-4D97-AF65-F5344CB8AC3E}">
        <p14:creationId xmlns:p14="http://schemas.microsoft.com/office/powerpoint/2010/main" val="293349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135987" y="40534"/>
            <a:ext cx="1979685" cy="84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1" y="287613"/>
            <a:ext cx="1300576" cy="348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3445444" y="1025994"/>
            <a:ext cx="5301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Recomendaciones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11266-DE63-449E-87B8-6C7DDE0E51B0}"/>
              </a:ext>
            </a:extLst>
          </p:cNvPr>
          <p:cNvSpPr txBox="1"/>
          <p:nvPr/>
        </p:nvSpPr>
        <p:spPr>
          <a:xfrm>
            <a:off x="3733357" y="2975318"/>
            <a:ext cx="55372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Conocimientos mínimos sobre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/>
              <a:t>HTML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/>
              <a:t>CSS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Javascript</a:t>
            </a:r>
            <a:r>
              <a:rPr lang="es-E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2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135987" y="40534"/>
            <a:ext cx="1979685" cy="84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1" y="287613"/>
            <a:ext cx="1300576" cy="348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3537447" y="580897"/>
            <a:ext cx="5117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es Angular?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11266-DE63-449E-87B8-6C7DDE0E51B0}"/>
              </a:ext>
            </a:extLst>
          </p:cNvPr>
          <p:cNvSpPr txBox="1"/>
          <p:nvPr/>
        </p:nvSpPr>
        <p:spPr>
          <a:xfrm>
            <a:off x="271974" y="2364994"/>
            <a:ext cx="119200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Angular</a:t>
            </a:r>
            <a:r>
              <a:rPr lang="es-ES" dirty="0"/>
              <a:t> es un </a:t>
            </a:r>
            <a:r>
              <a:rPr lang="es-ES" dirty="0" err="1"/>
              <a:t>framework</a:t>
            </a:r>
            <a:r>
              <a:rPr lang="es-ES" dirty="0"/>
              <a:t> para desarrollar aplicaciones SPA (Single Page </a:t>
            </a:r>
            <a:r>
              <a:rPr lang="es-ES" dirty="0" err="1"/>
              <a:t>Applications</a:t>
            </a:r>
            <a:r>
              <a:rPr lang="es-ES" dirty="0"/>
              <a:t>), de código abierto, mantenido por Google. Se basa en </a:t>
            </a:r>
            <a:r>
              <a:rPr lang="es-ES" dirty="0" err="1"/>
              <a:t>TypeScript</a:t>
            </a:r>
            <a:r>
              <a:rPr lang="es-ES" dirty="0"/>
              <a:t>, que es un superconjunto de </a:t>
            </a:r>
            <a:r>
              <a:rPr lang="es-ES" dirty="0" err="1"/>
              <a:t>Javascript</a:t>
            </a:r>
            <a:r>
              <a:rPr lang="es-ES" dirty="0"/>
              <a:t>. </a:t>
            </a:r>
          </a:p>
          <a:p>
            <a:r>
              <a:rPr lang="es-ES" dirty="0" err="1"/>
              <a:t>Typescript</a:t>
            </a:r>
            <a:r>
              <a:rPr lang="es-ES" dirty="0"/>
              <a:t> esencialmente agrega tipos estáticos y objetos basados en clases. </a:t>
            </a:r>
          </a:p>
          <a:p>
            <a:endParaRPr lang="es-ES" dirty="0"/>
          </a:p>
          <a:p>
            <a:r>
              <a:rPr lang="es-ES" dirty="0"/>
              <a:t>Angular se propone como objetivo, brindarle a las aplicaciones basadas en navegadores la posibilidad de pensarlas como aplicaciones en si misma, integrando patrones de diseño como MVC (</a:t>
            </a:r>
            <a:r>
              <a:rPr lang="es-ES" dirty="0" err="1"/>
              <a:t>Model</a:t>
            </a:r>
            <a:r>
              <a:rPr lang="es-ES" dirty="0"/>
              <a:t> View </a:t>
            </a:r>
            <a:r>
              <a:rPr lang="es-ES" dirty="0" err="1"/>
              <a:t>Controller</a:t>
            </a:r>
            <a:r>
              <a:rPr lang="es-ES" dirty="0"/>
              <a:t>) y mejorando los esfuerzos necesarios para la construcción y el desarrollo, además de permitir realizar pruebas unitarias que acompañen la construcción.</a:t>
            </a:r>
          </a:p>
          <a:p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framework</a:t>
            </a:r>
            <a:r>
              <a:rPr lang="es-ES" dirty="0"/>
              <a:t> lee el </a:t>
            </a:r>
            <a:r>
              <a:rPr lang="es-ES" dirty="0">
                <a:hlinkClick r:id="rId4" tooltip="HTML"/>
              </a:rPr>
              <a:t>HTML</a:t>
            </a:r>
            <a:r>
              <a:rPr lang="es-ES" dirty="0"/>
              <a:t> que contiene atributos de las etiquetas personalizadas, entonces obedece a las </a:t>
            </a:r>
          </a:p>
          <a:p>
            <a:r>
              <a:rPr lang="es-ES" dirty="0"/>
              <a:t>directivas de los atributos personalizados, y une las piezas de entrada o salida de la página a un modelo representado por las </a:t>
            </a:r>
          </a:p>
          <a:p>
            <a:r>
              <a:rPr lang="es-ES" dirty="0"/>
              <a:t>variables estándar de JavaScript. Usa clases tipo "Componentes", cuyas propiedades son las usadas para hacer el </a:t>
            </a:r>
            <a:r>
              <a:rPr lang="es-ES" dirty="0" err="1"/>
              <a:t>binding</a:t>
            </a:r>
            <a:r>
              <a:rPr lang="es-ES" dirty="0"/>
              <a:t> de los datos. En dichas clases tenemos propiedades (variables) y métodos (funciones a llamar).</a:t>
            </a:r>
          </a:p>
          <a:p>
            <a:endParaRPr lang="es-ES" dirty="0"/>
          </a:p>
          <a:p>
            <a:r>
              <a:rPr lang="es-ES" dirty="0"/>
              <a:t>Utiliza como soporte de compilación, ejecución y soporte de dependencias a Node.js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5894F-33A1-4865-818D-604955AD1421}"/>
              </a:ext>
            </a:extLst>
          </p:cNvPr>
          <p:cNvSpPr txBox="1"/>
          <p:nvPr/>
        </p:nvSpPr>
        <p:spPr>
          <a:xfrm>
            <a:off x="4539075" y="1411390"/>
            <a:ext cx="553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https://angular.io/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838200" y="4100804"/>
            <a:ext cx="4391024" cy="1907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¿</a:t>
            </a:r>
            <a:r>
              <a:rPr lang="en-US" sz="40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Que es Node.js?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825345-587A-4D37-B0D0-2DD9A16CB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r="2342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0111266-DE63-449E-87B8-6C7DDE0E51B0}"/>
              </a:ext>
            </a:extLst>
          </p:cNvPr>
          <p:cNvSpPr txBox="1"/>
          <p:nvPr/>
        </p:nvSpPr>
        <p:spPr>
          <a:xfrm>
            <a:off x="4895557" y="4197093"/>
            <a:ext cx="6461418" cy="2181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Entorno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ejecucion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Javascript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basado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en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eventos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asincronos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Diseñado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generar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aplicaciones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escalables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en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las redes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actuales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(cloud).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Libera al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desarrollador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necesidad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preocuparse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por el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bloqueo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procesos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, por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cada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conexion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activa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un callback.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Diseñado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trabajar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sin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hilos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135987" y="40534"/>
            <a:ext cx="1979685" cy="84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1" y="287613"/>
            <a:ext cx="1300576" cy="34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9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135987" y="40534"/>
            <a:ext cx="1979685" cy="84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1" y="287613"/>
            <a:ext cx="1300576" cy="348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2911570" y="121197"/>
            <a:ext cx="6368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Instalacion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Node.js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11266-DE63-449E-87B8-6C7DDE0E51B0}"/>
              </a:ext>
            </a:extLst>
          </p:cNvPr>
          <p:cNvSpPr txBox="1"/>
          <p:nvPr/>
        </p:nvSpPr>
        <p:spPr>
          <a:xfrm>
            <a:off x="4310132" y="1043570"/>
            <a:ext cx="553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https://nodejs.org/es/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BCCF9-B933-4AFF-8410-BA918A4A1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116" y="2088097"/>
            <a:ext cx="7118686" cy="46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0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135987" y="40534"/>
            <a:ext cx="1979685" cy="84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1" y="287613"/>
            <a:ext cx="1300576" cy="348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2911570" y="121197"/>
            <a:ext cx="6368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Instalación de Node.js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78F33-AA0F-4B92-A4F9-3D01B802F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70" y="1825063"/>
            <a:ext cx="4752975" cy="3686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65C9DC-BE76-42E3-96AD-6A6859505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110" y="1810775"/>
            <a:ext cx="47434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9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135987" y="40534"/>
            <a:ext cx="1979685" cy="84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1" y="287613"/>
            <a:ext cx="1300576" cy="348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2911570" y="121197"/>
            <a:ext cx="6368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Instalación de Node.js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0664C-E39A-4F51-B541-2FE26BF93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7" y="1749742"/>
            <a:ext cx="4733925" cy="3724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C592D-0F10-4105-B760-CB15AF8DE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164" y="1749742"/>
            <a:ext cx="47529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4696EBE-7008-4871-8B2F-4720AD4C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0"/>
            <a:ext cx="1434905" cy="8828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9B2FED-9816-4C5A-925B-FCE64A058459}"/>
              </a:ext>
            </a:extLst>
          </p:cNvPr>
          <p:cNvSpPr/>
          <p:nvPr/>
        </p:nvSpPr>
        <p:spPr>
          <a:xfrm>
            <a:off x="135987" y="40534"/>
            <a:ext cx="1979685" cy="842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81AB57AB-4978-4965-8694-61FA6D96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1" y="287613"/>
            <a:ext cx="1300576" cy="348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A67E8-536D-445D-A5DD-0F4CF65F8CD1}"/>
              </a:ext>
            </a:extLst>
          </p:cNvPr>
          <p:cNvSpPr/>
          <p:nvPr/>
        </p:nvSpPr>
        <p:spPr>
          <a:xfrm>
            <a:off x="2911570" y="121197"/>
            <a:ext cx="6368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Instalación de Node.js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92C9B-B44F-4C14-9E2F-177837E68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48" y="1698235"/>
            <a:ext cx="4781550" cy="3714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7E48D6-9EB8-414A-A462-9D12AAD27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375" y="1674422"/>
            <a:ext cx="4772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8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594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Larreta, Leonel G.</dc:creator>
  <cp:lastModifiedBy>Larreta, Leonel G.</cp:lastModifiedBy>
  <cp:revision>31</cp:revision>
  <dcterms:created xsi:type="dcterms:W3CDTF">2021-04-22T22:11:24Z</dcterms:created>
  <dcterms:modified xsi:type="dcterms:W3CDTF">2021-04-24T19:01:00Z</dcterms:modified>
</cp:coreProperties>
</file>