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F1F2-7A13-4D65-A175-BD3F060AF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3B7E5-1D46-40D6-8ECE-720F7945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ECC4D-8B1D-4D8F-B236-67FCB227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0901-06EC-4B9A-939F-BFD520ED9E8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A5E20-DCB4-4CB3-8F54-B427C20F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52887-DAA3-4858-A155-BA8555CB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DC9-94AB-4906-8E31-E51DE5C2D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1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2A51-3F7E-4F18-8A1A-479E902F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46F93-4130-44DB-B6F8-D9D9637DF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822A4-7FCE-4CCA-8F1A-6425A8A73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0901-06EC-4B9A-939F-BFD520ED9E8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410AF-7456-4CA4-9A4A-BFA52732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E88E5-64A7-4C30-8C57-61A2A4E7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DC9-94AB-4906-8E31-E51DE5C2D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3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0698C-CAE7-4492-BC18-20C719739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CFFA5-E359-4F1D-9560-816983F21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B1EA5-1F81-47B3-9018-FF3AF068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0901-06EC-4B9A-939F-BFD520ED9E8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D9668-CEB0-4320-A33D-DC614CAD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D17A8-A5D5-4156-98FC-2AFCF774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DC9-94AB-4906-8E31-E51DE5C2D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FB96-888D-4937-8477-7996D2FE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42C40-F5F7-4ADD-B08D-1D06518EA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71F0C-BDCD-45CA-BC12-C2765B78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0901-06EC-4B9A-939F-BFD520ED9E8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4C5F-DC0C-49A6-B315-6CDFD86C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14092-97C9-4304-8C12-59CC4217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DC9-94AB-4906-8E31-E51DE5C2D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0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22A2-383C-4CC0-82FA-3A77DD98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AC268-0783-40BB-9D64-78DDDA1AE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DB2A-2C08-4CB6-86C6-7A5335D76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0901-06EC-4B9A-939F-BFD520ED9E8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A37D5-9976-40FF-9DC3-C7D29024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39216-49B5-425D-9F96-DB71F4AF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DC9-94AB-4906-8E31-E51DE5C2D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6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5AEAE-E5FA-421A-B782-67880895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87AD0-1808-44A5-A83C-054D7F33A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FF8B5-A8F5-4A22-AAA1-6E4DBDCC8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FA639-BBBF-4373-AD71-CADE61139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0901-06EC-4B9A-939F-BFD520ED9E8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F34D9-60B6-4217-9ED7-9ADBDD45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D3380-E900-4FE2-B301-306A8D2D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DC9-94AB-4906-8E31-E51DE5C2D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1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3B7D0-F28C-4D70-A334-967F37D84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3A1B3-E2C6-48A5-815F-BF8828A2A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1AE4C-F2F1-49B7-A2BC-90A613C2D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3FB08-7D79-4F54-A91F-BCE894C89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F046C1-9FD4-4285-95FF-27AD09B8C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6BD259-0920-4A47-9AEF-FB2F3131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0901-06EC-4B9A-939F-BFD520ED9E8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DBBDD4-5F95-49E8-AAE2-A00E1955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B403F-DBE2-4022-B34C-185E6B3F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DC9-94AB-4906-8E31-E51DE5C2D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570F-F09D-478B-93B2-A0611E77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5BD30-227B-4F1A-A5A5-F4F11B232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0901-06EC-4B9A-939F-BFD520ED9E8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20F1B-6B4B-43E5-88F9-1FF4F50CA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1108D-36B0-4A56-9597-B887F848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DC9-94AB-4906-8E31-E51DE5C2D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8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8F59E-5139-442E-8670-A3237875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0901-06EC-4B9A-939F-BFD520ED9E8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F4281-E8BB-44D0-BA8A-9272B1E6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B7C8C-9BC8-4A3B-A49C-802ECA08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DC9-94AB-4906-8E31-E51DE5C2D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6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3461-1114-4BDC-BB13-D4C7EB667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08E29-0452-4A00-986C-063256CDB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D7437-48B7-419A-8658-453C4D751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94F75-4673-4FE2-B282-BBF43FD1C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0901-06EC-4B9A-939F-BFD520ED9E8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8CBEE-6109-491F-A84A-61339776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C6DF5-E420-42EE-B42A-2D4645CE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DC9-94AB-4906-8E31-E51DE5C2D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8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5FEC-7373-412C-82C2-E1C04088A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3A665-8935-4CC6-81C9-84B4B11E3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3FC2B-009D-45EA-8117-CA1F30A7C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8F818-D339-4FB5-AD9B-18F46F43D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0901-06EC-4B9A-939F-BFD520ED9E8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A9ADA-B8E8-4DF5-ADD6-86318B68C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EBD1C-7E5D-489F-8B9D-2034D994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DC9-94AB-4906-8E31-E51DE5C2D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2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CCD6D-A479-475B-84D3-A0FA44D3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F58AC-F0B2-4F7E-B58F-8BC1948AA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831AD-3158-421B-B389-25A635799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D0901-06EC-4B9A-939F-BFD520ED9E8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068EC-26D4-4952-8D14-B92A50946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5E7A1-E82D-41BF-8A83-BCE0576F1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47DC9-94AB-4906-8E31-E51DE5C2D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npmjs.com/package/yarg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npmjs.com/package/file-syste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npmjs.com/package/lodas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F2370B20-7194-4EEF-90C5-CB52D7D066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65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3A67E8-536D-445D-A5DD-0F4CF65F8CD1}"/>
              </a:ext>
            </a:extLst>
          </p:cNvPr>
          <p:cNvSpPr/>
          <p:nvPr/>
        </p:nvSpPr>
        <p:spPr>
          <a:xfrm>
            <a:off x="409833" y="634181"/>
            <a:ext cx="3505495" cy="1622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Modulos</a:t>
            </a:r>
            <a:r>
              <a:rPr lang="en-US" sz="4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utiles</a:t>
            </a:r>
            <a:endParaRPr lang="en-US" sz="4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57105-2C86-48C0-850A-4EA7B3D83F1B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yargs</a:t>
            </a:r>
            <a:r>
              <a:rPr lang="en-US" sz="2000" dirty="0"/>
              <a:t>: </a:t>
            </a: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Permite</a:t>
            </a:r>
            <a:r>
              <a:rPr lang="en-US" sz="2000" dirty="0"/>
              <a:t> manipular </a:t>
            </a:r>
            <a:r>
              <a:rPr lang="en-US" sz="2000" dirty="0" err="1"/>
              <a:t>argumentos</a:t>
            </a:r>
            <a:r>
              <a:rPr lang="en-US" sz="2000" dirty="0"/>
              <a:t> de una </a:t>
            </a:r>
            <a:r>
              <a:rPr lang="en-US" sz="2000" dirty="0" err="1"/>
              <a:t>manera</a:t>
            </a:r>
            <a:r>
              <a:rPr lang="en-US" sz="2000" dirty="0"/>
              <a:t> </a:t>
            </a:r>
            <a:r>
              <a:rPr lang="en-US" sz="2000" dirty="0" err="1"/>
              <a:t>intuitiva</a:t>
            </a:r>
            <a:r>
              <a:rPr lang="en-US" sz="2000" dirty="0"/>
              <a:t>.</a:t>
            </a: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hlinkClick r:id="rId2"/>
              </a:rPr>
              <a:t>https://www.npmjs.com/package/yargs</a:t>
            </a:r>
            <a:endParaRPr lang="en-US" sz="2000" dirty="0"/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4696EBE-7008-4871-8B2F-4720AD4CF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0"/>
            <a:ext cx="1434905" cy="882803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8765488-5B1E-45FB-82D6-210DAE135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8" y="72915"/>
            <a:ext cx="1767029" cy="8098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61D237-F0EB-47B5-8921-12EDBDE99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502" y="2609803"/>
            <a:ext cx="5426052" cy="126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08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3A67E8-536D-445D-A5DD-0F4CF65F8CD1}"/>
              </a:ext>
            </a:extLst>
          </p:cNvPr>
          <p:cNvSpPr/>
          <p:nvPr/>
        </p:nvSpPr>
        <p:spPr>
          <a:xfrm>
            <a:off x="409833" y="634181"/>
            <a:ext cx="3505495" cy="1622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Modulos utiles</a:t>
            </a:r>
            <a:endParaRPr lang="en-US" sz="4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57105-2C86-48C0-850A-4EA7B3D83F1B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File System</a:t>
            </a:r>
            <a:r>
              <a:rPr lang="en-US" sz="2000" dirty="0"/>
              <a:t>: </a:t>
            </a: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Permite trabajar con el Sistema de archivos.</a:t>
            </a: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sz="2000"/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sz="2000"/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hlinkClick r:id="rId2"/>
              </a:rPr>
              <a:t>https://www.npmjs.com/package/file-system</a:t>
            </a:r>
            <a:endParaRPr lang="en-US" sz="2000"/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sz="2000"/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4696EBE-7008-4871-8B2F-4720AD4CF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0"/>
            <a:ext cx="1434905" cy="882803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8765488-5B1E-45FB-82D6-210DAE135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8" y="72915"/>
            <a:ext cx="1767029" cy="8098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9428FF-9717-4A3C-90A9-D1F81470D4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3107" y="1707873"/>
            <a:ext cx="6119962" cy="277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18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3A67E8-536D-445D-A5DD-0F4CF65F8CD1}"/>
              </a:ext>
            </a:extLst>
          </p:cNvPr>
          <p:cNvSpPr/>
          <p:nvPr/>
        </p:nvSpPr>
        <p:spPr>
          <a:xfrm>
            <a:off x="1051560" y="586822"/>
            <a:ext cx="36576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Promesas</a:t>
            </a:r>
            <a:endParaRPr lang="en-US" sz="32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57105-2C86-48C0-850A-4EA7B3D83F1B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Estructuras que representan la correcta finalizacion o la finalizacion con errores de una operacion asincrona.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3DE6D-56CB-4D87-B6A4-40DF3D7E7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94" y="2729397"/>
            <a:ext cx="4151886" cy="34838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B97B24-1034-447D-A560-E83D46218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506" y="2729397"/>
            <a:ext cx="5307631" cy="3483864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4696EBE-7008-4871-8B2F-4720AD4CF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0"/>
            <a:ext cx="1434905" cy="882803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8765488-5B1E-45FB-82D6-210DAE135B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8" y="72915"/>
            <a:ext cx="1767029" cy="80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30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3A67E8-536D-445D-A5DD-0F4CF65F8CD1}"/>
              </a:ext>
            </a:extLst>
          </p:cNvPr>
          <p:cNvSpPr/>
          <p:nvPr/>
        </p:nvSpPr>
        <p:spPr>
          <a:xfrm>
            <a:off x="1051560" y="586822"/>
            <a:ext cx="36576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JSON</a:t>
            </a:r>
            <a:endParaRPr lang="en-US" sz="3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57105-2C86-48C0-850A-4EA7B3D83F1B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Manipulacion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con </a:t>
            </a:r>
            <a:r>
              <a:rPr lang="en-US" dirty="0" err="1"/>
              <a:t>estructura</a:t>
            </a:r>
            <a:r>
              <a:rPr lang="en-US" dirty="0"/>
              <a:t> JSON.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4696EBE-7008-4871-8B2F-4720AD4CF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0"/>
            <a:ext cx="1434905" cy="882803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8765488-5B1E-45FB-82D6-210DAE135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8" y="72915"/>
            <a:ext cx="1767029" cy="8098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0E67AC-6CF1-47F2-A0E9-366DCCF73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460" y="2861228"/>
            <a:ext cx="3314700" cy="3409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1C9D9C-CFC7-41B1-9419-61AE4E862B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6410" y="3429000"/>
            <a:ext cx="57721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98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3A67E8-536D-445D-A5DD-0F4CF65F8CD1}"/>
              </a:ext>
            </a:extLst>
          </p:cNvPr>
          <p:cNvSpPr/>
          <p:nvPr/>
        </p:nvSpPr>
        <p:spPr>
          <a:xfrm>
            <a:off x="1051560" y="586822"/>
            <a:ext cx="36576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Servicios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Rest</a:t>
            </a:r>
            <a:endParaRPr lang="en-US" sz="3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57105-2C86-48C0-850A-4EA7B3D83F1B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Conjunto de </a:t>
            </a:r>
            <a:r>
              <a:rPr lang="en-US" dirty="0" err="1"/>
              <a:t>especificaciones</a:t>
            </a:r>
            <a:r>
              <a:rPr lang="en-US" dirty="0"/>
              <a:t> para </a:t>
            </a:r>
            <a:r>
              <a:rPr lang="en-US" dirty="0" err="1"/>
              <a:t>servicios</a:t>
            </a:r>
            <a:r>
              <a:rPr lang="en-US" dirty="0"/>
              <a:t> HTTP, que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construir</a:t>
            </a:r>
            <a:r>
              <a:rPr lang="en-US" dirty="0"/>
              <a:t> </a:t>
            </a:r>
            <a:r>
              <a:rPr lang="en-US" dirty="0" err="1"/>
              <a:t>servicios</a:t>
            </a:r>
            <a:r>
              <a:rPr lang="en-US" dirty="0"/>
              <a:t> </a:t>
            </a:r>
            <a:r>
              <a:rPr lang="en-US" dirty="0" err="1"/>
              <a:t>ligeros</a:t>
            </a:r>
            <a:r>
              <a:rPr lang="en-US" dirty="0"/>
              <a:t>, </a:t>
            </a:r>
            <a:r>
              <a:rPr lang="en-US" dirty="0" err="1"/>
              <a:t>claramente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 y </a:t>
            </a:r>
            <a:r>
              <a:rPr lang="en-US" dirty="0" err="1"/>
              <a:t>adaptables</a:t>
            </a:r>
            <a:r>
              <a:rPr lang="en-US" dirty="0"/>
              <a:t> a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tecnologia</a:t>
            </a:r>
            <a:r>
              <a:rPr lang="en-US" dirty="0"/>
              <a:t> y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consumidores</a:t>
            </a:r>
            <a:r>
              <a:rPr lang="en-US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4696EBE-7008-4871-8B2F-4720AD4CF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0"/>
            <a:ext cx="1434905" cy="882803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8765488-5B1E-45FB-82D6-210DAE135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8" y="72915"/>
            <a:ext cx="1767029" cy="80988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2C3CAD9-EF8D-4505-B05C-FE1B1D7A7ED4}"/>
              </a:ext>
            </a:extLst>
          </p:cNvPr>
          <p:cNvSpPr/>
          <p:nvPr/>
        </p:nvSpPr>
        <p:spPr>
          <a:xfrm>
            <a:off x="996892" y="2454439"/>
            <a:ext cx="36576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Servicios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Restfull</a:t>
            </a:r>
            <a:endParaRPr lang="en-US" sz="3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33B07C-C6A1-41C6-BC10-B1F65F482642}"/>
              </a:ext>
            </a:extLst>
          </p:cNvPr>
          <p:cNvSpPr txBox="1"/>
          <p:nvPr/>
        </p:nvSpPr>
        <p:spPr>
          <a:xfrm>
            <a:off x="4330935" y="3253691"/>
            <a:ext cx="5099108" cy="2805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Clientes</a:t>
            </a:r>
            <a:r>
              <a:rPr lang="en-US" dirty="0"/>
              <a:t> - </a:t>
            </a:r>
            <a:r>
              <a:rPr lang="en-US" dirty="0" err="1"/>
              <a:t>Servidor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Sin </a:t>
            </a:r>
            <a:r>
              <a:rPr lang="en-US" dirty="0" err="1"/>
              <a:t>estado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Cacheable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Interfaz</a:t>
            </a:r>
            <a:r>
              <a:rPr lang="en-US" dirty="0"/>
              <a:t> </a:t>
            </a:r>
            <a:r>
              <a:rPr lang="en-US" dirty="0" err="1"/>
              <a:t>uniforme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Sistema de </a:t>
            </a:r>
            <a:r>
              <a:rPr lang="en-US" dirty="0" err="1"/>
              <a:t>capas</a:t>
            </a:r>
            <a:r>
              <a:rPr lang="en-US" dirty="0"/>
              <a:t> </a:t>
            </a:r>
            <a:r>
              <a:rPr lang="en-US" dirty="0" err="1"/>
              <a:t>escalable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98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3A67E8-536D-445D-A5DD-0F4CF65F8CD1}"/>
              </a:ext>
            </a:extLst>
          </p:cNvPr>
          <p:cNvSpPr/>
          <p:nvPr/>
        </p:nvSpPr>
        <p:spPr>
          <a:xfrm>
            <a:off x="1051560" y="586822"/>
            <a:ext cx="36576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Servicios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Rest</a:t>
            </a:r>
            <a:endParaRPr lang="en-US" sz="3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57105-2C86-48C0-850A-4EA7B3D83F1B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Conjunto de </a:t>
            </a:r>
            <a:r>
              <a:rPr lang="en-US" dirty="0" err="1"/>
              <a:t>especificaciones</a:t>
            </a:r>
            <a:r>
              <a:rPr lang="en-US" dirty="0"/>
              <a:t> para </a:t>
            </a:r>
            <a:r>
              <a:rPr lang="en-US" dirty="0" err="1"/>
              <a:t>servicios</a:t>
            </a:r>
            <a:r>
              <a:rPr lang="en-US" dirty="0"/>
              <a:t> HTTP, que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construir</a:t>
            </a:r>
            <a:r>
              <a:rPr lang="en-US" dirty="0"/>
              <a:t> </a:t>
            </a:r>
            <a:r>
              <a:rPr lang="en-US" dirty="0" err="1"/>
              <a:t>servicios</a:t>
            </a:r>
            <a:r>
              <a:rPr lang="en-US" dirty="0"/>
              <a:t> </a:t>
            </a:r>
            <a:r>
              <a:rPr lang="en-US" dirty="0" err="1"/>
              <a:t>ligeros</a:t>
            </a:r>
            <a:r>
              <a:rPr lang="en-US" dirty="0"/>
              <a:t>, </a:t>
            </a:r>
            <a:r>
              <a:rPr lang="en-US" dirty="0" err="1"/>
              <a:t>claramente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 y </a:t>
            </a:r>
            <a:r>
              <a:rPr lang="en-US" dirty="0" err="1"/>
              <a:t>adaptables</a:t>
            </a:r>
            <a:r>
              <a:rPr lang="en-US" dirty="0"/>
              <a:t> a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tecnologia</a:t>
            </a:r>
            <a:r>
              <a:rPr lang="en-US" dirty="0"/>
              <a:t> y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consumidores</a:t>
            </a:r>
            <a:r>
              <a:rPr lang="en-US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4696EBE-7008-4871-8B2F-4720AD4CF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0"/>
            <a:ext cx="1434905" cy="882803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8765488-5B1E-45FB-82D6-210DAE135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8" y="72915"/>
            <a:ext cx="1767029" cy="80988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2C3CAD9-EF8D-4505-B05C-FE1B1D7A7ED4}"/>
              </a:ext>
            </a:extLst>
          </p:cNvPr>
          <p:cNvSpPr/>
          <p:nvPr/>
        </p:nvSpPr>
        <p:spPr>
          <a:xfrm>
            <a:off x="1041418" y="2157438"/>
            <a:ext cx="36576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Metodos</a:t>
            </a:r>
            <a:endParaRPr lang="en-US" sz="3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33B07C-C6A1-41C6-BC10-B1F65F482642}"/>
              </a:ext>
            </a:extLst>
          </p:cNvPr>
          <p:cNvSpPr txBox="1"/>
          <p:nvPr/>
        </p:nvSpPr>
        <p:spPr>
          <a:xfrm>
            <a:off x="3513857" y="2980398"/>
            <a:ext cx="7416739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GET</a:t>
            </a:r>
            <a:r>
              <a:rPr lang="es-ES" dirty="0"/>
              <a:t> obtener recurso.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POST</a:t>
            </a:r>
            <a:r>
              <a:rPr lang="es-ES" dirty="0"/>
              <a:t> crear un nuevo recurso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PUT</a:t>
            </a:r>
            <a:r>
              <a:rPr lang="es-ES" dirty="0"/>
              <a:t> Editar un recurso totalmente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PATCH</a:t>
            </a:r>
            <a:r>
              <a:rPr lang="es-ES" dirty="0"/>
              <a:t> Realiza actualizaciones parciales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DELETE</a:t>
            </a:r>
            <a:r>
              <a:rPr lang="es-ES" dirty="0"/>
              <a:t> Eliminar un recurso.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4F7536-1AE8-48BF-B191-9AA9EEEC52BB}"/>
              </a:ext>
            </a:extLst>
          </p:cNvPr>
          <p:cNvSpPr txBox="1"/>
          <p:nvPr/>
        </p:nvSpPr>
        <p:spPr>
          <a:xfrm>
            <a:off x="3513856" y="4800600"/>
            <a:ext cx="7416739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HEAD</a:t>
            </a:r>
            <a:r>
              <a:rPr lang="es-ES" dirty="0"/>
              <a:t> Test si existe el recurso antes de hacer la petición 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OPTIONS</a:t>
            </a:r>
            <a:r>
              <a:rPr lang="es-ES" dirty="0"/>
              <a:t> permite al cliente conocer las opciones o requerimientos asociados a un recurso antes de iniciar cualquier petición sobre el mismo.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8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4696EBE-7008-4871-8B2F-4720AD4CF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0"/>
            <a:ext cx="1434905" cy="88280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49B2FED-9816-4C5A-925B-FCE64A058459}"/>
              </a:ext>
            </a:extLst>
          </p:cNvPr>
          <p:cNvSpPr/>
          <p:nvPr/>
        </p:nvSpPr>
        <p:spPr>
          <a:xfrm>
            <a:off x="2729132" y="1294228"/>
            <a:ext cx="7455877" cy="4586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ADC99-BA8B-45BE-BE77-76B475A15878}"/>
              </a:ext>
            </a:extLst>
          </p:cNvPr>
          <p:cNvSpPr/>
          <p:nvPr/>
        </p:nvSpPr>
        <p:spPr>
          <a:xfrm>
            <a:off x="5073751" y="3429000"/>
            <a:ext cx="276665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Primeros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Pasos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01E68293-CB44-47E2-B7C5-802D9D841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16" y="1436417"/>
            <a:ext cx="4692751" cy="215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9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05265DC-CF6B-4AE8-B3F3-2A7A1637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3A67E8-536D-445D-A5DD-0F4CF65F8CD1}"/>
              </a:ext>
            </a:extLst>
          </p:cNvPr>
          <p:cNvSpPr/>
          <p:nvPr/>
        </p:nvSpPr>
        <p:spPr>
          <a:xfrm>
            <a:off x="838200" y="4100804"/>
            <a:ext cx="4391024" cy="19078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¿Que es Node.js?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1825345-587A-4D37-B0D0-2DD9A16CB8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" r="2342"/>
          <a:stretch/>
        </p:blipFill>
        <p:spPr>
          <a:xfrm>
            <a:off x="20" y="2"/>
            <a:ext cx="12191980" cy="3418853"/>
          </a:xfrm>
          <a:custGeom>
            <a:avLst/>
            <a:gdLst/>
            <a:ahLst/>
            <a:cxnLst/>
            <a:rect l="l" t="t" r="r" b="b"/>
            <a:pathLst>
              <a:path w="12192000" h="3418853">
                <a:moveTo>
                  <a:pt x="0" y="0"/>
                </a:moveTo>
                <a:lnTo>
                  <a:pt x="12192000" y="0"/>
                </a:lnTo>
                <a:lnTo>
                  <a:pt x="12192000" y="227978"/>
                </a:lnTo>
                <a:lnTo>
                  <a:pt x="12192000" y="2065168"/>
                </a:lnTo>
                <a:lnTo>
                  <a:pt x="12192000" y="3342653"/>
                </a:lnTo>
                <a:lnTo>
                  <a:pt x="9439275" y="3418853"/>
                </a:lnTo>
                <a:lnTo>
                  <a:pt x="5572127" y="3171203"/>
                </a:lnTo>
                <a:lnTo>
                  <a:pt x="0" y="3342653"/>
                </a:lnTo>
                <a:lnTo>
                  <a:pt x="0" y="2065168"/>
                </a:lnTo>
                <a:lnTo>
                  <a:pt x="0" y="227978"/>
                </a:lnTo>
                <a:close/>
              </a:path>
            </a:pathLst>
          </a:cu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7EA779C-87BF-454F-919D-A3DA98FD8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59818"/>
            <a:ext cx="12192000" cy="757168"/>
            <a:chOff x="0" y="2959818"/>
            <a:chExt cx="12192000" cy="75716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8C2E702-9A3E-420B-81FC-693685CAF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AA40418-2F7D-4A2A-84C0-1A72B0307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0111266-DE63-449E-87B8-6C7DDE0E51B0}"/>
              </a:ext>
            </a:extLst>
          </p:cNvPr>
          <p:cNvSpPr txBox="1"/>
          <p:nvPr/>
        </p:nvSpPr>
        <p:spPr>
          <a:xfrm>
            <a:off x="4895557" y="4197093"/>
            <a:ext cx="6461418" cy="2181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Entorno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ejecucion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Javascript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basado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eventos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asincronos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Diseñado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para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aplicaciones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escalables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las redes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(cloud).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Libera 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desarrollador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necesidad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preocuparse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por el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bloqueo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por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conexion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 callback. 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Diseñado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para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trabajar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hilos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4696EBE-7008-4871-8B2F-4720AD4CF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0"/>
            <a:ext cx="1434905" cy="88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9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5">
            <a:extLst>
              <a:ext uri="{FF2B5EF4-FFF2-40B4-BE49-F238E27FC236}">
                <a16:creationId xmlns:a16="http://schemas.microsoft.com/office/drawing/2014/main" id="{73AD41DB-DF9F-49BC-85AE-6AB1840A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3A67E8-536D-445D-A5DD-0F4CF65F8CD1}"/>
              </a:ext>
            </a:extLst>
          </p:cNvPr>
          <p:cNvSpPr/>
          <p:nvPr/>
        </p:nvSpPr>
        <p:spPr>
          <a:xfrm>
            <a:off x="838200" y="4669978"/>
            <a:ext cx="4391024" cy="1173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Callback</a:t>
            </a:r>
            <a:endParaRPr lang="en-US" sz="4000" b="0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47BA1-F810-4969-AAEB-387A8BE9C1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792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31" name="Group 17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AD57105-2C86-48C0-850A-4EA7B3D83F1B}"/>
              </a:ext>
            </a:extLst>
          </p:cNvPr>
          <p:cNvSpPr txBox="1"/>
          <p:nvPr/>
        </p:nvSpPr>
        <p:spPr>
          <a:xfrm>
            <a:off x="5664201" y="4669978"/>
            <a:ext cx="5692774" cy="1173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Función que se invoca como retorno de la llamada principal.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4696EBE-7008-4871-8B2F-4720AD4CF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0"/>
            <a:ext cx="1434905" cy="882803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8765488-5B1E-45FB-82D6-210DAE135B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8" y="72915"/>
            <a:ext cx="1767029" cy="80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2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3A67E8-536D-445D-A5DD-0F4CF65F8CD1}"/>
              </a:ext>
            </a:extLst>
          </p:cNvPr>
          <p:cNvSpPr/>
          <p:nvPr/>
        </p:nvSpPr>
        <p:spPr>
          <a:xfrm>
            <a:off x="765051" y="1239951"/>
            <a:ext cx="3384000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Módulos</a:t>
            </a:r>
            <a:r>
              <a:rPr lang="en-US" sz="4400" kern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n-US" sz="4400" kern="12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terceros</a:t>
            </a:r>
            <a:endParaRPr lang="en-US" sz="44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57105-2C86-48C0-850A-4EA7B3D83F1B}"/>
              </a:ext>
            </a:extLst>
          </p:cNvPr>
          <p:cNvSpPr txBox="1"/>
          <p:nvPr/>
        </p:nvSpPr>
        <p:spPr>
          <a:xfrm>
            <a:off x="765051" y="2816932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Incorporación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módulos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externos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a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nuestra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60000"/>
                  </a:schemeClr>
                </a:solidFill>
              </a:rPr>
              <a:t>aplicación</a:t>
            </a:r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6968A-F796-4929-A6A2-B80A15431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053" y="1810350"/>
            <a:ext cx="6014185" cy="3237300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4696EBE-7008-4871-8B2F-4720AD4CF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0"/>
            <a:ext cx="1434905" cy="882803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8765488-5B1E-45FB-82D6-210DAE135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8" y="72915"/>
            <a:ext cx="1767029" cy="80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8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3A67E8-536D-445D-A5DD-0F4CF65F8CD1}"/>
              </a:ext>
            </a:extLst>
          </p:cNvPr>
          <p:cNvSpPr/>
          <p:nvPr/>
        </p:nvSpPr>
        <p:spPr>
          <a:xfrm>
            <a:off x="767289" y="1296537"/>
            <a:ext cx="4220967" cy="19078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Módulos propios</a:t>
            </a:r>
            <a:endParaRPr lang="en-US" sz="4800" b="0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7D10A33-0EAD-41FB-BDA7-61FA20FEA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863" y="891906"/>
            <a:ext cx="4308206" cy="2376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57105-2C86-48C0-850A-4EA7B3D83F1B}"/>
              </a:ext>
            </a:extLst>
          </p:cNvPr>
          <p:cNvSpPr txBox="1"/>
          <p:nvPr/>
        </p:nvSpPr>
        <p:spPr>
          <a:xfrm>
            <a:off x="767290" y="3428999"/>
            <a:ext cx="4075054" cy="2741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Incorporación de módulos de la propia aplicación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C6AB57-7A22-4859-BFFC-FCFA6BA72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046" y="3850301"/>
            <a:ext cx="4837061" cy="1774399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4696EBE-7008-4871-8B2F-4720AD4CF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0"/>
            <a:ext cx="1434905" cy="882803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8765488-5B1E-45FB-82D6-210DAE135B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8" y="72915"/>
            <a:ext cx="1767029" cy="80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15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3A67E8-536D-445D-A5DD-0F4CF65F8CD1}"/>
              </a:ext>
            </a:extLst>
          </p:cNvPr>
          <p:cNvSpPr/>
          <p:nvPr/>
        </p:nvSpPr>
        <p:spPr>
          <a:xfrm>
            <a:off x="648929" y="629266"/>
            <a:ext cx="3505495" cy="1622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Exports</a:t>
            </a:r>
            <a:endParaRPr lang="en-US" sz="44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57105-2C86-48C0-850A-4EA7B3D83F1B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Formas de exportar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E5EBD-6180-4983-9CDB-E9209D6F8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929120"/>
            <a:ext cx="6019331" cy="4996514"/>
          </a:xfrm>
          <a:prstGeom prst="rect">
            <a:avLst/>
          </a:prstGeom>
          <a:effectLst/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4696EBE-7008-4871-8B2F-4720AD4CF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0"/>
            <a:ext cx="1434905" cy="882803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8765488-5B1E-45FB-82D6-210DAE135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8" y="72915"/>
            <a:ext cx="1767029" cy="80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99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44AB77-ADFA-4A9A-9638-76476E5B0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42751"/>
            <a:ext cx="6891187" cy="334784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5493CFF-E43B-4B10-ACE1-C8A124662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0"/>
            <a:ext cx="406212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3A67E8-536D-445D-A5DD-0F4CF65F8CD1}"/>
              </a:ext>
            </a:extLst>
          </p:cNvPr>
          <p:cNvSpPr/>
          <p:nvPr/>
        </p:nvSpPr>
        <p:spPr>
          <a:xfrm>
            <a:off x="8502650" y="643467"/>
            <a:ext cx="3117850" cy="2556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Funciones</a:t>
            </a:r>
            <a:r>
              <a:rPr lang="en-US" sz="4800" kern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flecha</a:t>
            </a:r>
            <a:endParaRPr lang="en-US" sz="4800" b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57105-2C86-48C0-850A-4EA7B3D83F1B}"/>
              </a:ext>
            </a:extLst>
          </p:cNvPr>
          <p:cNvSpPr txBox="1"/>
          <p:nvPr/>
        </p:nvSpPr>
        <p:spPr>
          <a:xfrm>
            <a:off x="8502649" y="3358608"/>
            <a:ext cx="3045883" cy="2831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Funciones declaradas de forma implicita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4696EBE-7008-4871-8B2F-4720AD4CF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0"/>
            <a:ext cx="1434905" cy="882803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8765488-5B1E-45FB-82D6-210DAE135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8" y="72915"/>
            <a:ext cx="1767029" cy="80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9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3A67E8-536D-445D-A5DD-0F4CF65F8CD1}"/>
              </a:ext>
            </a:extLst>
          </p:cNvPr>
          <p:cNvSpPr/>
          <p:nvPr/>
        </p:nvSpPr>
        <p:spPr>
          <a:xfrm>
            <a:off x="409833" y="634181"/>
            <a:ext cx="3505495" cy="1622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Modulos</a:t>
            </a:r>
            <a:r>
              <a:rPr lang="en-US" sz="4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utiles</a:t>
            </a:r>
            <a:endParaRPr lang="en-US" sz="4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57105-2C86-48C0-850A-4EA7B3D83F1B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Lodash</a:t>
            </a:r>
            <a:r>
              <a:rPr lang="en-US" sz="2000" dirty="0"/>
              <a:t>: </a:t>
            </a: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Simplifica</a:t>
            </a:r>
            <a:r>
              <a:rPr lang="en-US" sz="2000" dirty="0"/>
              <a:t> el </a:t>
            </a:r>
            <a:r>
              <a:rPr lang="en-US" sz="2000" dirty="0" err="1"/>
              <a:t>manejo</a:t>
            </a:r>
            <a:r>
              <a:rPr lang="en-US" sz="2000" dirty="0"/>
              <a:t> y </a:t>
            </a:r>
            <a:r>
              <a:rPr lang="en-US" sz="2000" dirty="0" err="1"/>
              <a:t>edicion</a:t>
            </a:r>
            <a:r>
              <a:rPr lang="en-US" sz="2000" dirty="0"/>
              <a:t> de </a:t>
            </a:r>
            <a:r>
              <a:rPr lang="en-US" sz="2000" dirty="0" err="1"/>
              <a:t>objetos</a:t>
            </a:r>
            <a:r>
              <a:rPr lang="en-US" sz="2000" dirty="0"/>
              <a:t>, </a:t>
            </a:r>
            <a:r>
              <a:rPr lang="en-US" sz="2000" dirty="0" err="1"/>
              <a:t>estructuras</a:t>
            </a:r>
            <a:r>
              <a:rPr lang="en-US" sz="2000" dirty="0"/>
              <a:t> y arrays.</a:t>
            </a: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hlinkClick r:id="rId2"/>
              </a:rPr>
              <a:t>https://www.npmjs.com/package/lodash</a:t>
            </a:r>
            <a:endParaRPr lang="en-US" sz="2000" dirty="0"/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4696EBE-7008-4871-8B2F-4720AD4CF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0"/>
            <a:ext cx="1434905" cy="882803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8765488-5B1E-45FB-82D6-210DAE135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8" y="72915"/>
            <a:ext cx="1767029" cy="8098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516D7F-4816-444A-B0C0-29DA2F1AA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3910" y="1406686"/>
            <a:ext cx="4625080" cy="347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FD1606-E71D-4097-AB16-39F698ED33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9831" y="2499260"/>
            <a:ext cx="6093238" cy="238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91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7554</TotalTime>
  <Words>331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Larreta, Leonel G.</dc:creator>
  <cp:lastModifiedBy>Larreta, Leonel G.</cp:lastModifiedBy>
  <cp:revision>59</cp:revision>
  <dcterms:created xsi:type="dcterms:W3CDTF">2021-04-22T22:11:24Z</dcterms:created>
  <dcterms:modified xsi:type="dcterms:W3CDTF">2021-05-29T16:43:09Z</dcterms:modified>
</cp:coreProperties>
</file>