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325" r:id="rId2"/>
    <p:sldId id="285" r:id="rId3"/>
    <p:sldId id="326" r:id="rId4"/>
    <p:sldId id="327" r:id="rId5"/>
    <p:sldId id="340" r:id="rId6"/>
    <p:sldId id="328" r:id="rId7"/>
    <p:sldId id="329" r:id="rId8"/>
    <p:sldId id="331" r:id="rId9"/>
    <p:sldId id="332" r:id="rId10"/>
    <p:sldId id="330" r:id="rId11"/>
    <p:sldId id="333" r:id="rId12"/>
    <p:sldId id="336" r:id="rId13"/>
    <p:sldId id="339" r:id="rId14"/>
    <p:sldId id="338" r:id="rId15"/>
    <p:sldId id="313" r:id="rId16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CC"/>
    <a:srgbClr val="6600FF"/>
    <a:srgbClr val="0B025E"/>
    <a:srgbClr val="486A70"/>
    <a:srgbClr val="47667D"/>
    <a:srgbClr val="4B6779"/>
    <a:srgbClr val="5A8390"/>
    <a:srgbClr val="6A95A2"/>
    <a:srgbClr val="279187"/>
    <a:srgbClr val="2E6B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6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84" y="3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82762"/>
            <a:ext cx="10222992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 userDrawn="1"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 userDrawn="1"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720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13628-E3FA-45DE-9F9C-4B78CCDF822E}" type="datetimeFigureOut">
              <a:rPr lang="es-ES" smtClean="0"/>
              <a:t>30/04/2021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1"/>
            </a:lvl1pPr>
          </a:lstStyle>
          <a:p>
            <a:fld id="{D4C161BA-72FF-4B2B-9E8A-58C9189E93D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81005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13628-E3FA-45DE-9F9C-4B78CCDF822E}" type="datetimeFigureOut">
              <a:rPr lang="es-ES" smtClean="0"/>
              <a:t>30/04/2021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161BA-72FF-4B2B-9E8A-58C9189E93D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19823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13628-E3FA-45DE-9F9C-4B78CCDF822E}" type="datetimeFigureOut">
              <a:rPr lang="es-ES" smtClean="0"/>
              <a:t>30/04/2021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161BA-72FF-4B2B-9E8A-58C9189E93D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95920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13628-E3FA-45DE-9F9C-4B78CCDF822E}" type="datetimeFigureOut">
              <a:rPr lang="es-ES" smtClean="0"/>
              <a:t>30/04/2021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161BA-72FF-4B2B-9E8A-58C9189E93D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16046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64313628-E3FA-45DE-9F9C-4B78CCDF822E}" type="datetimeFigureOut">
              <a:rPr lang="es-ES" smtClean="0"/>
              <a:t>30/04/2021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endParaRPr lang="es-E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D4C161BA-72FF-4B2B-9E8A-58C9189E93D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56822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13628-E3FA-45DE-9F9C-4B78CCDF822E}" type="datetimeFigureOut">
              <a:rPr lang="es-ES" smtClean="0"/>
              <a:t>30/04/2021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161BA-72FF-4B2B-9E8A-58C9189E93D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99684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13628-E3FA-45DE-9F9C-4B78CCDF822E}" type="datetimeFigureOut">
              <a:rPr lang="es-ES" smtClean="0"/>
              <a:t>30/04/2021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161BA-72FF-4B2B-9E8A-58C9189E93D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00813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13628-E3FA-45DE-9F9C-4B78CCDF822E}" type="datetimeFigureOut">
              <a:rPr lang="es-ES" smtClean="0"/>
              <a:t>30/04/2021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161BA-72FF-4B2B-9E8A-58C9189E93D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40783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58344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13628-E3FA-45DE-9F9C-4B78CCDF822E}" type="datetimeFigureOut">
              <a:rPr lang="es-ES" smtClean="0"/>
              <a:t>30/04/2021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161BA-72FF-4B2B-9E8A-58C9189E93D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04262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64313628-E3FA-45DE-9F9C-4B78CCDF822E}" type="datetimeFigureOut">
              <a:rPr lang="es-ES" smtClean="0"/>
              <a:t>30/04/2021</a:t>
            </a:fld>
            <a:endParaRPr lang="es-E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161BA-72FF-4B2B-9E8A-58C9189E93D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74225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0"/>
                <a:lumOff val="100000"/>
              </a:schemeClr>
            </a:gs>
            <a:gs pos="41000">
              <a:schemeClr val="accent1">
                <a:lumMod val="0"/>
                <a:lumOff val="100000"/>
              </a:schemeClr>
            </a:gs>
            <a:gs pos="100000">
              <a:schemeClr val="accent1">
                <a:lumMod val="100000"/>
              </a:schemeClr>
            </a:gs>
          </a:gsLst>
          <a:path path="rect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64313628-E3FA-45DE-9F9C-4B78CCDF822E}" type="datetimeFigureOut">
              <a:rPr lang="es-ES" smtClean="0"/>
              <a:t>30/04/2021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endParaRPr lang="es-E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D4C161BA-72FF-4B2B-9E8A-58C9189E93D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00945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cap="none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2"/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0"/>
                <a:lumOff val="100000"/>
              </a:schemeClr>
            </a:gs>
            <a:gs pos="55000">
              <a:schemeClr val="accent1">
                <a:lumMod val="0"/>
                <a:lumOff val="100000"/>
              </a:schemeClr>
            </a:gs>
            <a:gs pos="100000">
              <a:srgbClr val="486A70"/>
            </a:gs>
          </a:gsLst>
          <a:lin ang="108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23" b="6515"/>
          <a:stretch/>
        </p:blipFill>
        <p:spPr>
          <a:xfrm>
            <a:off x="5619481" y="908774"/>
            <a:ext cx="5657039" cy="4612194"/>
          </a:xfrm>
          <a:prstGeom prst="rect">
            <a:avLst/>
          </a:prstGeom>
          <a:effectLst/>
          <a:scene3d>
            <a:camera prst="orthographicFront"/>
            <a:lightRig rig="contrasting" dir="t"/>
          </a:scene3d>
        </p:spPr>
      </p:pic>
    </p:spTree>
    <p:extLst>
      <p:ext uri="{BB962C8B-B14F-4D97-AF65-F5344CB8AC3E}">
        <p14:creationId xmlns:p14="http://schemas.microsoft.com/office/powerpoint/2010/main" val="31917945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0"/>
                <a:lumOff val="100000"/>
              </a:schemeClr>
            </a:gs>
            <a:gs pos="41000">
              <a:schemeClr val="accent1">
                <a:lumMod val="0"/>
                <a:lumOff val="100000"/>
              </a:schemeClr>
            </a:gs>
            <a:gs pos="100000">
              <a:srgbClr val="486A70"/>
            </a:gs>
          </a:gsLst>
          <a:path path="rect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/>
          <a:srcRect b="59827"/>
          <a:stretch/>
        </p:blipFill>
        <p:spPr>
          <a:xfrm>
            <a:off x="631795" y="490712"/>
            <a:ext cx="7107867" cy="316688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t="67422"/>
          <a:stretch/>
        </p:blipFill>
        <p:spPr>
          <a:xfrm>
            <a:off x="3993304" y="3947299"/>
            <a:ext cx="7104832" cy="256703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DDCEA23E-1AA1-490E-9759-A12ACD9C7B11}"/>
              </a:ext>
            </a:extLst>
          </p:cNvPr>
          <p:cNvSpPr/>
          <p:nvPr/>
        </p:nvSpPr>
        <p:spPr>
          <a:xfrm>
            <a:off x="8207132" y="4844504"/>
            <a:ext cx="2455818" cy="310833"/>
          </a:xfrm>
          <a:prstGeom prst="rect">
            <a:avLst/>
          </a:prstGeom>
          <a:solidFill>
            <a:srgbClr val="FF000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3CD82C36-21FF-4897-86C9-4F7FFF4DA259}"/>
              </a:ext>
            </a:extLst>
          </p:cNvPr>
          <p:cNvSpPr/>
          <p:nvPr/>
        </p:nvSpPr>
        <p:spPr>
          <a:xfrm>
            <a:off x="1304925" y="1918739"/>
            <a:ext cx="4162425" cy="700636"/>
          </a:xfrm>
          <a:prstGeom prst="rect">
            <a:avLst/>
          </a:prstGeom>
          <a:solidFill>
            <a:srgbClr val="FF000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3ABDC38C-4F19-42F0-8CC2-09891083F071}"/>
              </a:ext>
            </a:extLst>
          </p:cNvPr>
          <p:cNvSpPr/>
          <p:nvPr/>
        </p:nvSpPr>
        <p:spPr>
          <a:xfrm>
            <a:off x="5316128" y="4533671"/>
            <a:ext cx="2455818" cy="310833"/>
          </a:xfrm>
          <a:prstGeom prst="rect">
            <a:avLst/>
          </a:prstGeom>
          <a:solidFill>
            <a:srgbClr val="FF000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Flecha: hacia abajo 7">
            <a:extLst>
              <a:ext uri="{FF2B5EF4-FFF2-40B4-BE49-F238E27FC236}">
                <a16:creationId xmlns:a16="http://schemas.microsoft.com/office/drawing/2014/main" id="{984D3949-5456-4B49-94DA-E57479F49488}"/>
              </a:ext>
            </a:extLst>
          </p:cNvPr>
          <p:cNvSpPr/>
          <p:nvPr/>
        </p:nvSpPr>
        <p:spPr>
          <a:xfrm rot="3412376">
            <a:off x="3450587" y="868269"/>
            <a:ext cx="650809" cy="980357"/>
          </a:xfrm>
          <a:prstGeom prst="downArrow">
            <a:avLst/>
          </a:prstGeom>
          <a:solidFill>
            <a:srgbClr val="00B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Flecha: hacia abajo 8">
            <a:extLst>
              <a:ext uri="{FF2B5EF4-FFF2-40B4-BE49-F238E27FC236}">
                <a16:creationId xmlns:a16="http://schemas.microsoft.com/office/drawing/2014/main" id="{4D4D243D-DC95-4B5F-9857-0431F0E422B4}"/>
              </a:ext>
            </a:extLst>
          </p:cNvPr>
          <p:cNvSpPr/>
          <p:nvPr/>
        </p:nvSpPr>
        <p:spPr>
          <a:xfrm rot="3412376">
            <a:off x="8034879" y="3535727"/>
            <a:ext cx="650809" cy="980357"/>
          </a:xfrm>
          <a:prstGeom prst="downArrow">
            <a:avLst/>
          </a:prstGeom>
          <a:solidFill>
            <a:srgbClr val="00B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Flecha: hacia abajo 9">
            <a:extLst>
              <a:ext uri="{FF2B5EF4-FFF2-40B4-BE49-F238E27FC236}">
                <a16:creationId xmlns:a16="http://schemas.microsoft.com/office/drawing/2014/main" id="{2DF7EBCC-02C8-436B-BD8A-9F9B6873AE56}"/>
              </a:ext>
            </a:extLst>
          </p:cNvPr>
          <p:cNvSpPr/>
          <p:nvPr/>
        </p:nvSpPr>
        <p:spPr>
          <a:xfrm rot="3412376">
            <a:off x="10337546" y="3905724"/>
            <a:ext cx="650809" cy="980357"/>
          </a:xfrm>
          <a:prstGeom prst="downArrow">
            <a:avLst/>
          </a:prstGeom>
          <a:solidFill>
            <a:srgbClr val="00B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409828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0"/>
                <a:lumOff val="100000"/>
              </a:schemeClr>
            </a:gs>
            <a:gs pos="41000">
              <a:schemeClr val="accent1">
                <a:lumMod val="0"/>
                <a:lumOff val="100000"/>
              </a:schemeClr>
            </a:gs>
            <a:gs pos="100000">
              <a:srgbClr val="486A70"/>
            </a:gs>
          </a:gsLst>
          <a:path path="rect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b="-812"/>
          <a:stretch/>
        </p:blipFill>
        <p:spPr>
          <a:xfrm>
            <a:off x="195525" y="91492"/>
            <a:ext cx="6029325" cy="58864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3"/>
          <a:srcRect b="48227"/>
          <a:stretch/>
        </p:blipFill>
        <p:spPr>
          <a:xfrm>
            <a:off x="6457950" y="2723145"/>
            <a:ext cx="5734050" cy="397965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404EBAA6-B850-4DB3-A5D5-6F0AC7254A71}"/>
              </a:ext>
            </a:extLst>
          </p:cNvPr>
          <p:cNvSpPr/>
          <p:nvPr/>
        </p:nvSpPr>
        <p:spPr>
          <a:xfrm>
            <a:off x="957125" y="1545838"/>
            <a:ext cx="4767399" cy="340112"/>
          </a:xfrm>
          <a:prstGeom prst="rect">
            <a:avLst/>
          </a:prstGeom>
          <a:solidFill>
            <a:srgbClr val="FF000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78487E1C-E481-4362-9C51-23A2000A65A8}"/>
              </a:ext>
            </a:extLst>
          </p:cNvPr>
          <p:cNvSpPr/>
          <p:nvPr/>
        </p:nvSpPr>
        <p:spPr>
          <a:xfrm>
            <a:off x="1528626" y="3621112"/>
            <a:ext cx="2455818" cy="310833"/>
          </a:xfrm>
          <a:prstGeom prst="rect">
            <a:avLst/>
          </a:prstGeom>
          <a:solidFill>
            <a:srgbClr val="FF000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1B2C36C7-729E-4CE3-9EE3-4A8F08B615DB}"/>
              </a:ext>
            </a:extLst>
          </p:cNvPr>
          <p:cNvSpPr/>
          <p:nvPr/>
        </p:nvSpPr>
        <p:spPr>
          <a:xfrm>
            <a:off x="7481751" y="3118167"/>
            <a:ext cx="2455818" cy="310833"/>
          </a:xfrm>
          <a:prstGeom prst="rect">
            <a:avLst/>
          </a:prstGeom>
          <a:solidFill>
            <a:srgbClr val="FF000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Flecha: hacia abajo 6">
            <a:extLst>
              <a:ext uri="{FF2B5EF4-FFF2-40B4-BE49-F238E27FC236}">
                <a16:creationId xmlns:a16="http://schemas.microsoft.com/office/drawing/2014/main" id="{BC5CB316-2799-43D7-BDDA-E82C5E47E967}"/>
              </a:ext>
            </a:extLst>
          </p:cNvPr>
          <p:cNvSpPr/>
          <p:nvPr/>
        </p:nvSpPr>
        <p:spPr>
          <a:xfrm rot="3412376">
            <a:off x="6015995" y="930275"/>
            <a:ext cx="650809" cy="980357"/>
          </a:xfrm>
          <a:prstGeom prst="downArrow">
            <a:avLst/>
          </a:prstGeom>
          <a:solidFill>
            <a:srgbClr val="00B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Flecha: hacia abajo 7">
            <a:extLst>
              <a:ext uri="{FF2B5EF4-FFF2-40B4-BE49-F238E27FC236}">
                <a16:creationId xmlns:a16="http://schemas.microsoft.com/office/drawing/2014/main" id="{5DDC04C5-D4C2-4FD9-8B9E-A9117D946A0C}"/>
              </a:ext>
            </a:extLst>
          </p:cNvPr>
          <p:cNvSpPr/>
          <p:nvPr/>
        </p:nvSpPr>
        <p:spPr>
          <a:xfrm rot="3412376">
            <a:off x="4313577" y="3057752"/>
            <a:ext cx="650809" cy="980357"/>
          </a:xfrm>
          <a:prstGeom prst="downArrow">
            <a:avLst/>
          </a:prstGeom>
          <a:solidFill>
            <a:srgbClr val="00B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Flecha: hacia abajo 8">
            <a:extLst>
              <a:ext uri="{FF2B5EF4-FFF2-40B4-BE49-F238E27FC236}">
                <a16:creationId xmlns:a16="http://schemas.microsoft.com/office/drawing/2014/main" id="{501A7370-5FD4-44BA-9B44-C338BF088C99}"/>
              </a:ext>
            </a:extLst>
          </p:cNvPr>
          <p:cNvSpPr/>
          <p:nvPr/>
        </p:nvSpPr>
        <p:spPr>
          <a:xfrm rot="3412376">
            <a:off x="10337970" y="2590539"/>
            <a:ext cx="650809" cy="980357"/>
          </a:xfrm>
          <a:prstGeom prst="downArrow">
            <a:avLst/>
          </a:prstGeom>
          <a:solidFill>
            <a:srgbClr val="00B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912426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0"/>
                <a:lumOff val="100000"/>
              </a:schemeClr>
            </a:gs>
            <a:gs pos="41000">
              <a:schemeClr val="accent1">
                <a:lumMod val="0"/>
                <a:lumOff val="100000"/>
              </a:schemeClr>
            </a:gs>
            <a:gs pos="100000">
              <a:srgbClr val="486A70"/>
            </a:gs>
          </a:gsLst>
          <a:path path="rect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t="54829"/>
          <a:stretch/>
        </p:blipFill>
        <p:spPr>
          <a:xfrm>
            <a:off x="361950" y="335559"/>
            <a:ext cx="5734050" cy="347212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3"/>
          <a:srcRect b="66082"/>
          <a:stretch/>
        </p:blipFill>
        <p:spPr>
          <a:xfrm>
            <a:off x="5384289" y="4016885"/>
            <a:ext cx="5838825" cy="265236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43A407D5-8946-411F-9B5D-E5BC97832BCE}"/>
              </a:ext>
            </a:extLst>
          </p:cNvPr>
          <p:cNvSpPr/>
          <p:nvPr/>
        </p:nvSpPr>
        <p:spPr>
          <a:xfrm>
            <a:off x="1528626" y="1422013"/>
            <a:ext cx="2852874" cy="310833"/>
          </a:xfrm>
          <a:prstGeom prst="rect">
            <a:avLst/>
          </a:prstGeom>
          <a:solidFill>
            <a:srgbClr val="FF000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Flecha: hacia abajo 4">
            <a:extLst>
              <a:ext uri="{FF2B5EF4-FFF2-40B4-BE49-F238E27FC236}">
                <a16:creationId xmlns:a16="http://schemas.microsoft.com/office/drawing/2014/main" id="{B91A1B05-F0ED-4B3B-97E5-C76D879F82BF}"/>
              </a:ext>
            </a:extLst>
          </p:cNvPr>
          <p:cNvSpPr/>
          <p:nvPr/>
        </p:nvSpPr>
        <p:spPr>
          <a:xfrm rot="3412376">
            <a:off x="4644433" y="809853"/>
            <a:ext cx="650809" cy="980357"/>
          </a:xfrm>
          <a:prstGeom prst="downArrow">
            <a:avLst/>
          </a:prstGeom>
          <a:solidFill>
            <a:srgbClr val="00B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087226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/>
          <a:srcRect t="35008"/>
          <a:stretch/>
        </p:blipFill>
        <p:spPr>
          <a:xfrm>
            <a:off x="861226" y="377505"/>
            <a:ext cx="6915368" cy="601944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1488026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0"/>
                <a:lumOff val="100000"/>
              </a:schemeClr>
            </a:gs>
            <a:gs pos="41000">
              <a:schemeClr val="accent1">
                <a:lumMod val="0"/>
                <a:lumOff val="100000"/>
              </a:schemeClr>
            </a:gs>
            <a:gs pos="100000">
              <a:srgbClr val="486A70"/>
            </a:gs>
          </a:gsLst>
          <a:path path="rect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075" y="392228"/>
            <a:ext cx="6888848" cy="600823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7974257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0"/>
                <a:lumOff val="100000"/>
              </a:schemeClr>
            </a:gs>
            <a:gs pos="41000">
              <a:schemeClr val="accent1">
                <a:lumMod val="0"/>
                <a:lumOff val="100000"/>
              </a:schemeClr>
            </a:gs>
            <a:gs pos="100000">
              <a:srgbClr val="486A70"/>
            </a:gs>
          </a:gsLst>
          <a:path path="rect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2103032" y="1231290"/>
            <a:ext cx="9171642" cy="1690270"/>
          </a:xfrm>
          <a:prstGeom prst="rect">
            <a:avLst/>
          </a:prstGeom>
          <a:solidFill>
            <a:srgbClr val="FF0000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6000" dirty="0"/>
              <a:t>SERVIDORES EN LA NUBE</a:t>
            </a:r>
          </a:p>
        </p:txBody>
      </p:sp>
      <p:sp>
        <p:nvSpPr>
          <p:cNvPr id="3" name="Rectángulo 2"/>
          <p:cNvSpPr/>
          <p:nvPr/>
        </p:nvSpPr>
        <p:spPr>
          <a:xfrm>
            <a:off x="3935605" y="2076425"/>
            <a:ext cx="5506496" cy="292407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41000">
                <a:schemeClr val="accent1">
                  <a:lumMod val="0"/>
                  <a:lumOff val="100000"/>
                </a:schemeClr>
              </a:gs>
              <a:gs pos="100000">
                <a:schemeClr val="accent1">
                  <a:lumMod val="100000"/>
                </a:schemeClr>
              </a:gs>
            </a:gsLst>
            <a:path path="rect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</a:rPr>
              <a:t>Fin de la presentación del Material</a:t>
            </a:r>
          </a:p>
        </p:txBody>
      </p:sp>
    </p:spTree>
    <p:extLst>
      <p:ext uri="{BB962C8B-B14F-4D97-AF65-F5344CB8AC3E}">
        <p14:creationId xmlns:p14="http://schemas.microsoft.com/office/powerpoint/2010/main" val="545068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0"/>
                <a:lumOff val="100000"/>
              </a:schemeClr>
            </a:gs>
            <a:gs pos="41000">
              <a:schemeClr val="accent1">
                <a:lumMod val="0"/>
                <a:lumOff val="100000"/>
              </a:schemeClr>
            </a:gs>
            <a:gs pos="61709">
              <a:srgbClr val="CCD3D3"/>
            </a:gs>
            <a:gs pos="100000">
              <a:srgbClr val="486A70"/>
            </a:gs>
          </a:gsLst>
          <a:path path="rect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943069" y="1501721"/>
            <a:ext cx="4158143" cy="13234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4000" dirty="0"/>
              <a:t>SERVIDORES EN LA NUBE</a:t>
            </a:r>
          </a:p>
        </p:txBody>
      </p:sp>
    </p:spTree>
    <p:extLst>
      <p:ext uri="{BB962C8B-B14F-4D97-AF65-F5344CB8AC3E}">
        <p14:creationId xmlns:p14="http://schemas.microsoft.com/office/powerpoint/2010/main" val="194717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0"/>
                <a:lumOff val="100000"/>
              </a:schemeClr>
            </a:gs>
            <a:gs pos="41000">
              <a:schemeClr val="accent1">
                <a:lumMod val="0"/>
                <a:lumOff val="100000"/>
              </a:schemeClr>
            </a:gs>
            <a:gs pos="100000">
              <a:srgbClr val="486A70"/>
            </a:gs>
          </a:gsLst>
          <a:path path="rect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023" y="415735"/>
            <a:ext cx="9618546" cy="644453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997624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0"/>
                <a:lumOff val="100000"/>
              </a:schemeClr>
            </a:gs>
            <a:gs pos="41000">
              <a:schemeClr val="accent1">
                <a:lumMod val="0"/>
                <a:lumOff val="100000"/>
              </a:schemeClr>
            </a:gs>
            <a:gs pos="100000">
              <a:srgbClr val="486A70"/>
            </a:gs>
          </a:gsLst>
          <a:path path="rect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7464" y="0"/>
            <a:ext cx="6803864" cy="450396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7464" y="4483034"/>
            <a:ext cx="6711586" cy="214453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Rectángulo 3"/>
          <p:cNvSpPr/>
          <p:nvPr/>
        </p:nvSpPr>
        <p:spPr>
          <a:xfrm>
            <a:off x="2323750" y="1325461"/>
            <a:ext cx="4102217" cy="478172"/>
          </a:xfrm>
          <a:prstGeom prst="rect">
            <a:avLst/>
          </a:prstGeom>
          <a:solidFill>
            <a:srgbClr val="FF000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/>
          <p:cNvSpPr/>
          <p:nvPr/>
        </p:nvSpPr>
        <p:spPr>
          <a:xfrm>
            <a:off x="2323749" y="3567919"/>
            <a:ext cx="4901016" cy="702630"/>
          </a:xfrm>
          <a:prstGeom prst="rect">
            <a:avLst/>
          </a:prstGeom>
          <a:solidFill>
            <a:srgbClr val="FF000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>
            <a:off x="2323749" y="5147024"/>
            <a:ext cx="5805367" cy="459956"/>
          </a:xfrm>
          <a:prstGeom prst="rect">
            <a:avLst/>
          </a:prstGeom>
          <a:solidFill>
            <a:srgbClr val="FF000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Flecha: hacia abajo 6">
            <a:extLst>
              <a:ext uri="{FF2B5EF4-FFF2-40B4-BE49-F238E27FC236}">
                <a16:creationId xmlns:a16="http://schemas.microsoft.com/office/drawing/2014/main" id="{445108E9-3CC7-41C0-B01A-4F866D96BB33}"/>
              </a:ext>
            </a:extLst>
          </p:cNvPr>
          <p:cNvSpPr/>
          <p:nvPr/>
        </p:nvSpPr>
        <p:spPr>
          <a:xfrm rot="3412376">
            <a:off x="5768823" y="427960"/>
            <a:ext cx="650809" cy="980357"/>
          </a:xfrm>
          <a:prstGeom prst="downArrow">
            <a:avLst/>
          </a:prstGeom>
          <a:solidFill>
            <a:srgbClr val="00B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Flecha: hacia abajo 7">
            <a:extLst>
              <a:ext uri="{FF2B5EF4-FFF2-40B4-BE49-F238E27FC236}">
                <a16:creationId xmlns:a16="http://schemas.microsoft.com/office/drawing/2014/main" id="{FD73366F-4429-4071-9E80-0BE1D75655E5}"/>
              </a:ext>
            </a:extLst>
          </p:cNvPr>
          <p:cNvSpPr/>
          <p:nvPr/>
        </p:nvSpPr>
        <p:spPr>
          <a:xfrm rot="3412376">
            <a:off x="5768823" y="2563235"/>
            <a:ext cx="650809" cy="980357"/>
          </a:xfrm>
          <a:prstGeom prst="downArrow">
            <a:avLst/>
          </a:prstGeom>
          <a:solidFill>
            <a:srgbClr val="00B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Flecha: hacia abajo 8">
            <a:extLst>
              <a:ext uri="{FF2B5EF4-FFF2-40B4-BE49-F238E27FC236}">
                <a16:creationId xmlns:a16="http://schemas.microsoft.com/office/drawing/2014/main" id="{3F0EF93B-7705-40E9-8944-6D03FA597194}"/>
              </a:ext>
            </a:extLst>
          </p:cNvPr>
          <p:cNvSpPr/>
          <p:nvPr/>
        </p:nvSpPr>
        <p:spPr>
          <a:xfrm rot="3412376">
            <a:off x="5768824" y="4290663"/>
            <a:ext cx="650809" cy="980357"/>
          </a:xfrm>
          <a:prstGeom prst="downArrow">
            <a:avLst/>
          </a:prstGeom>
          <a:solidFill>
            <a:srgbClr val="00B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07820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1353175" y="1359877"/>
            <a:ext cx="8973181" cy="5933552"/>
          </a:xfrm>
          <a:prstGeom prst="rect">
            <a:avLst/>
          </a:prstGeom>
          <a:solidFill>
            <a:schemeClr val="accent4">
              <a:lumMod val="75000"/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3200" u="sng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Alojamiento Web</a:t>
            </a:r>
          </a:p>
          <a:p>
            <a:endParaRPr lang="es-ES" sz="3200" dirty="0">
              <a:solidFill>
                <a:srgbClr val="3333CC"/>
              </a:solidFill>
            </a:endParaRPr>
          </a:p>
          <a:p>
            <a:pPr>
              <a:spcAft>
                <a:spcPts val="100"/>
              </a:spcAft>
            </a:pPr>
            <a:r>
              <a:rPr lang="es-ES" dirty="0">
                <a:solidFill>
                  <a:srgbClr val="3333CC"/>
                </a:solidFill>
              </a:rPr>
              <a:t>	</a:t>
            </a:r>
          </a:p>
          <a:p>
            <a:pPr>
              <a:spcAft>
                <a:spcPts val="100"/>
              </a:spcAft>
            </a:pPr>
            <a:r>
              <a:rPr lang="es-ES" sz="2000" dirty="0">
                <a:solidFill>
                  <a:srgbClr val="3333CC"/>
                </a:solidFill>
              </a:rPr>
              <a:t>	</a:t>
            </a:r>
          </a:p>
          <a:p>
            <a:pPr>
              <a:spcAft>
                <a:spcPts val="100"/>
              </a:spcAft>
            </a:pPr>
            <a:r>
              <a:rPr lang="es-ES" sz="2000" dirty="0">
                <a:solidFill>
                  <a:srgbClr val="3333CC"/>
                </a:solidFill>
              </a:rPr>
              <a:t>	1- Tipo de alojamiento en Internet</a:t>
            </a:r>
          </a:p>
          <a:p>
            <a:pPr>
              <a:spcAft>
                <a:spcPts val="100"/>
              </a:spcAft>
            </a:pPr>
            <a:r>
              <a:rPr lang="es-ES" sz="2000" dirty="0">
                <a:solidFill>
                  <a:srgbClr val="3333CC"/>
                </a:solidFill>
              </a:rPr>
              <a:t>		a- alojamiento gratuito</a:t>
            </a:r>
          </a:p>
          <a:p>
            <a:pPr>
              <a:spcAft>
                <a:spcPts val="100"/>
              </a:spcAft>
            </a:pPr>
            <a:r>
              <a:rPr lang="es-ES" sz="2000" dirty="0">
                <a:solidFill>
                  <a:srgbClr val="3333CC"/>
                </a:solidFill>
              </a:rPr>
              <a:t>		b- alojamiento compartido</a:t>
            </a:r>
          </a:p>
          <a:p>
            <a:pPr>
              <a:spcAft>
                <a:spcPts val="100"/>
              </a:spcAft>
            </a:pPr>
            <a:r>
              <a:rPr lang="es-ES" sz="2000" dirty="0">
                <a:solidFill>
                  <a:srgbClr val="3333CC"/>
                </a:solidFill>
              </a:rPr>
              <a:t>		c- alojamiento de imágenes</a:t>
            </a:r>
          </a:p>
          <a:p>
            <a:pPr>
              <a:spcAft>
                <a:spcPts val="100"/>
              </a:spcAft>
            </a:pPr>
            <a:r>
              <a:rPr lang="es-ES" sz="2000" dirty="0">
                <a:solidFill>
                  <a:srgbClr val="3333CC"/>
                </a:solidFill>
              </a:rPr>
              <a:t>		d- alojamiento revendedor</a:t>
            </a:r>
          </a:p>
          <a:p>
            <a:pPr>
              <a:spcAft>
                <a:spcPts val="100"/>
              </a:spcAft>
            </a:pPr>
            <a:r>
              <a:rPr lang="es-ES" sz="2000" dirty="0">
                <a:solidFill>
                  <a:srgbClr val="3333CC"/>
                </a:solidFill>
              </a:rPr>
              <a:t>		e- alojamientos virtuales</a:t>
            </a:r>
          </a:p>
          <a:p>
            <a:pPr>
              <a:spcAft>
                <a:spcPts val="100"/>
              </a:spcAft>
            </a:pPr>
            <a:r>
              <a:rPr lang="es-ES" sz="2000" dirty="0">
                <a:solidFill>
                  <a:srgbClr val="3333CC"/>
                </a:solidFill>
              </a:rPr>
              <a:t>		f- servidores dedicados</a:t>
            </a:r>
          </a:p>
          <a:p>
            <a:pPr>
              <a:spcAft>
                <a:spcPts val="100"/>
              </a:spcAft>
            </a:pPr>
            <a:r>
              <a:rPr lang="es-ES" sz="2000" dirty="0">
                <a:solidFill>
                  <a:srgbClr val="3333CC"/>
                </a:solidFill>
              </a:rPr>
              <a:t>	2 – Hosting Administrado y no Administrado</a:t>
            </a:r>
          </a:p>
          <a:p>
            <a:pPr>
              <a:spcAft>
                <a:spcPts val="100"/>
              </a:spcAft>
            </a:pPr>
            <a:r>
              <a:rPr lang="es-ES" sz="2000" dirty="0">
                <a:solidFill>
                  <a:srgbClr val="3333CC"/>
                </a:solidFill>
              </a:rPr>
              <a:t>		a- colocación – hosting</a:t>
            </a:r>
          </a:p>
          <a:p>
            <a:pPr>
              <a:spcAft>
                <a:spcPts val="100"/>
              </a:spcAft>
            </a:pPr>
            <a:r>
              <a:rPr lang="es-ES" sz="2000" dirty="0">
                <a:solidFill>
                  <a:srgbClr val="3333CC"/>
                </a:solidFill>
              </a:rPr>
              <a:t>	3- Alojamiento en la Nube – Cloud Hosting</a:t>
            </a:r>
          </a:p>
          <a:p>
            <a:pPr>
              <a:spcAft>
                <a:spcPts val="100"/>
              </a:spcAft>
            </a:pPr>
            <a:r>
              <a:rPr lang="es-ES" sz="2000" dirty="0">
                <a:solidFill>
                  <a:srgbClr val="3333CC"/>
                </a:solidFill>
              </a:rPr>
              <a:t>	4- Formas de obtener el Hosting</a:t>
            </a:r>
          </a:p>
          <a:p>
            <a:pPr>
              <a:spcAft>
                <a:spcPts val="100"/>
              </a:spcAft>
            </a:pPr>
            <a:r>
              <a:rPr lang="es-ES" sz="2000" dirty="0">
                <a:solidFill>
                  <a:srgbClr val="3333CC"/>
                </a:solidFill>
              </a:rPr>
              <a:t>		a- servicio pago</a:t>
            </a:r>
          </a:p>
          <a:p>
            <a:pPr>
              <a:spcAft>
                <a:spcPts val="100"/>
              </a:spcAft>
            </a:pPr>
            <a:r>
              <a:rPr lang="es-ES" sz="2000" dirty="0">
                <a:solidFill>
                  <a:srgbClr val="3333CC"/>
                </a:solidFill>
              </a:rPr>
              <a:t>		b- servicio gratuito</a:t>
            </a:r>
          </a:p>
          <a:p>
            <a:pPr>
              <a:spcAft>
                <a:spcPts val="100"/>
              </a:spcAft>
            </a:pPr>
            <a:r>
              <a:rPr lang="es-ES" sz="2000" dirty="0">
                <a:solidFill>
                  <a:srgbClr val="3333CC"/>
                </a:solidFill>
              </a:rPr>
              <a:t>	5- Servidores y servicios</a:t>
            </a:r>
          </a:p>
          <a:p>
            <a:pPr>
              <a:spcAft>
                <a:spcPts val="100"/>
              </a:spcAft>
            </a:pPr>
            <a:r>
              <a:rPr lang="es-ES" sz="2000" dirty="0">
                <a:solidFill>
                  <a:srgbClr val="3333CC"/>
                </a:solidFill>
              </a:rPr>
              <a:t>	6- Calidad de Servicio y Disponibilidad del Hosting</a:t>
            </a:r>
          </a:p>
          <a:p>
            <a:endParaRPr lang="es-ES" dirty="0">
              <a:solidFill>
                <a:srgbClr val="3333CC"/>
              </a:solidFill>
            </a:endParaRPr>
          </a:p>
          <a:p>
            <a:endParaRPr lang="es-ES" dirty="0">
              <a:solidFill>
                <a:srgbClr val="3333CC"/>
              </a:solidFill>
            </a:endParaRPr>
          </a:p>
          <a:p>
            <a:r>
              <a:rPr lang="es-ES" dirty="0">
                <a:solidFill>
                  <a:srgbClr val="3333CC"/>
                </a:solidFill>
              </a:rPr>
              <a:t>		</a:t>
            </a:r>
          </a:p>
          <a:p>
            <a:endParaRPr lang="es-ES" dirty="0">
              <a:solidFill>
                <a:srgbClr val="3333CC"/>
              </a:solidFill>
            </a:endParaRPr>
          </a:p>
          <a:p>
            <a:endParaRPr lang="es-ES" dirty="0">
              <a:solidFill>
                <a:srgbClr val="3333CC"/>
              </a:solidFill>
            </a:endParaRPr>
          </a:p>
          <a:p>
            <a:endParaRPr lang="es-ES" dirty="0">
              <a:solidFill>
                <a:srgbClr val="3333CC"/>
              </a:solidFill>
            </a:endParaRPr>
          </a:p>
          <a:p>
            <a:endParaRPr lang="es-ES" dirty="0">
              <a:solidFill>
                <a:srgbClr val="3333CC"/>
              </a:solidFill>
            </a:endParaRPr>
          </a:p>
          <a:p>
            <a:endParaRPr lang="es-ES" dirty="0">
              <a:solidFill>
                <a:srgbClr val="33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39177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0"/>
                <a:lumOff val="100000"/>
              </a:schemeClr>
            </a:gs>
            <a:gs pos="41000">
              <a:schemeClr val="accent1">
                <a:lumMod val="0"/>
                <a:lumOff val="100000"/>
              </a:schemeClr>
            </a:gs>
            <a:gs pos="100000">
              <a:srgbClr val="486A70"/>
            </a:gs>
          </a:gsLst>
          <a:path path="rect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t="331" b="60221"/>
          <a:stretch/>
        </p:blipFill>
        <p:spPr>
          <a:xfrm>
            <a:off x="1132032" y="487680"/>
            <a:ext cx="9419309" cy="401720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Rectángulo 2"/>
          <p:cNvSpPr/>
          <p:nvPr/>
        </p:nvSpPr>
        <p:spPr>
          <a:xfrm>
            <a:off x="1739469" y="2742278"/>
            <a:ext cx="4102217" cy="478172"/>
          </a:xfrm>
          <a:prstGeom prst="rect">
            <a:avLst/>
          </a:prstGeom>
          <a:solidFill>
            <a:srgbClr val="FF000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Flecha: hacia abajo 3">
            <a:extLst>
              <a:ext uri="{FF2B5EF4-FFF2-40B4-BE49-F238E27FC236}">
                <a16:creationId xmlns:a16="http://schemas.microsoft.com/office/drawing/2014/main" id="{8C45FB42-02BA-489F-AE2A-AC52CC82A6A1}"/>
              </a:ext>
            </a:extLst>
          </p:cNvPr>
          <p:cNvSpPr/>
          <p:nvPr/>
        </p:nvSpPr>
        <p:spPr>
          <a:xfrm rot="3412376">
            <a:off x="6042392" y="1061803"/>
            <a:ext cx="1152525" cy="1752600"/>
          </a:xfrm>
          <a:prstGeom prst="downArrow">
            <a:avLst/>
          </a:prstGeom>
          <a:solidFill>
            <a:srgbClr val="00B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333221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0"/>
                <a:lumOff val="100000"/>
              </a:schemeClr>
            </a:gs>
            <a:gs pos="41000">
              <a:schemeClr val="accent1">
                <a:lumMod val="0"/>
                <a:lumOff val="100000"/>
              </a:schemeClr>
            </a:gs>
            <a:gs pos="100000">
              <a:srgbClr val="486A70"/>
            </a:gs>
          </a:gsLst>
          <a:path path="rect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t="40055"/>
          <a:stretch/>
        </p:blipFill>
        <p:spPr>
          <a:xfrm>
            <a:off x="301522" y="167780"/>
            <a:ext cx="6924675" cy="448784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3"/>
          <a:srcRect l="-7212" t="-438" r="7212" b="85859"/>
          <a:stretch/>
        </p:blipFill>
        <p:spPr>
          <a:xfrm>
            <a:off x="3666228" y="4986553"/>
            <a:ext cx="7452700" cy="139283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9B9998D9-0CF1-45A1-B700-7F19B93141C0}"/>
              </a:ext>
            </a:extLst>
          </p:cNvPr>
          <p:cNvSpPr/>
          <p:nvPr/>
        </p:nvSpPr>
        <p:spPr>
          <a:xfrm>
            <a:off x="1271451" y="167780"/>
            <a:ext cx="2455818" cy="310833"/>
          </a:xfrm>
          <a:prstGeom prst="rect">
            <a:avLst/>
          </a:prstGeom>
          <a:solidFill>
            <a:srgbClr val="FF000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Flecha: hacia abajo 4">
            <a:extLst>
              <a:ext uri="{FF2B5EF4-FFF2-40B4-BE49-F238E27FC236}">
                <a16:creationId xmlns:a16="http://schemas.microsoft.com/office/drawing/2014/main" id="{F287195B-D2F6-49F0-ABBA-E45A658AF1CC}"/>
              </a:ext>
            </a:extLst>
          </p:cNvPr>
          <p:cNvSpPr/>
          <p:nvPr/>
        </p:nvSpPr>
        <p:spPr>
          <a:xfrm rot="13604831">
            <a:off x="556106" y="405900"/>
            <a:ext cx="650809" cy="980357"/>
          </a:xfrm>
          <a:prstGeom prst="downArrow">
            <a:avLst/>
          </a:prstGeom>
          <a:solidFill>
            <a:srgbClr val="00B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760781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0"/>
                <a:lumOff val="100000"/>
              </a:schemeClr>
            </a:gs>
            <a:gs pos="41000">
              <a:schemeClr val="accent1">
                <a:lumMod val="0"/>
                <a:lumOff val="100000"/>
              </a:schemeClr>
            </a:gs>
            <a:gs pos="100000">
              <a:srgbClr val="486A70"/>
            </a:gs>
          </a:gsLst>
          <a:path path="rect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t="14442" b="24529"/>
          <a:stretch/>
        </p:blipFill>
        <p:spPr>
          <a:xfrm>
            <a:off x="156839" y="77058"/>
            <a:ext cx="6048375" cy="467951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/>
          <a:srcRect t="75282"/>
          <a:stretch/>
        </p:blipFill>
        <p:spPr>
          <a:xfrm>
            <a:off x="6096000" y="4885686"/>
            <a:ext cx="6048375" cy="189525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5C7F0923-8244-4157-8DA6-AC2E19C4DD44}"/>
              </a:ext>
            </a:extLst>
          </p:cNvPr>
          <p:cNvSpPr/>
          <p:nvPr/>
        </p:nvSpPr>
        <p:spPr>
          <a:xfrm>
            <a:off x="1119051" y="59938"/>
            <a:ext cx="2455818" cy="310833"/>
          </a:xfrm>
          <a:prstGeom prst="rect">
            <a:avLst/>
          </a:prstGeom>
          <a:solidFill>
            <a:srgbClr val="FF000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0E04FB0F-914C-4362-A2FB-9A2D9E008DD6}"/>
              </a:ext>
            </a:extLst>
          </p:cNvPr>
          <p:cNvSpPr/>
          <p:nvPr/>
        </p:nvSpPr>
        <p:spPr>
          <a:xfrm>
            <a:off x="1119050" y="1079113"/>
            <a:ext cx="2729049" cy="310833"/>
          </a:xfrm>
          <a:prstGeom prst="rect">
            <a:avLst/>
          </a:prstGeom>
          <a:solidFill>
            <a:srgbClr val="FF000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4FCDD3AD-EC67-4BD1-9489-02440DB13A55}"/>
              </a:ext>
            </a:extLst>
          </p:cNvPr>
          <p:cNvSpPr/>
          <p:nvPr/>
        </p:nvSpPr>
        <p:spPr>
          <a:xfrm>
            <a:off x="1119051" y="2841238"/>
            <a:ext cx="2455818" cy="454412"/>
          </a:xfrm>
          <a:prstGeom prst="rect">
            <a:avLst/>
          </a:prstGeom>
          <a:solidFill>
            <a:srgbClr val="FF000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96E5BF7C-28F0-4104-843E-87F00E10B00B}"/>
              </a:ext>
            </a:extLst>
          </p:cNvPr>
          <p:cNvSpPr/>
          <p:nvPr/>
        </p:nvSpPr>
        <p:spPr>
          <a:xfrm>
            <a:off x="7024551" y="4885686"/>
            <a:ext cx="2455818" cy="310833"/>
          </a:xfrm>
          <a:prstGeom prst="rect">
            <a:avLst/>
          </a:prstGeom>
          <a:solidFill>
            <a:srgbClr val="FF000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Flecha: hacia abajo 7">
            <a:extLst>
              <a:ext uri="{FF2B5EF4-FFF2-40B4-BE49-F238E27FC236}">
                <a16:creationId xmlns:a16="http://schemas.microsoft.com/office/drawing/2014/main" id="{450288EE-36AF-41D5-9ED9-B579AE3C8099}"/>
              </a:ext>
            </a:extLst>
          </p:cNvPr>
          <p:cNvSpPr/>
          <p:nvPr/>
        </p:nvSpPr>
        <p:spPr>
          <a:xfrm rot="3412376">
            <a:off x="4022087" y="500188"/>
            <a:ext cx="650809" cy="980357"/>
          </a:xfrm>
          <a:prstGeom prst="downArrow">
            <a:avLst/>
          </a:prstGeom>
          <a:solidFill>
            <a:srgbClr val="00B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Flecha: hacia abajo 8">
            <a:extLst>
              <a:ext uri="{FF2B5EF4-FFF2-40B4-BE49-F238E27FC236}">
                <a16:creationId xmlns:a16="http://schemas.microsoft.com/office/drawing/2014/main" id="{19B6CBBE-92A7-41AE-A318-2384C278D2CA}"/>
              </a:ext>
            </a:extLst>
          </p:cNvPr>
          <p:cNvSpPr/>
          <p:nvPr/>
        </p:nvSpPr>
        <p:spPr>
          <a:xfrm rot="3412376">
            <a:off x="3717287" y="-430240"/>
            <a:ext cx="650809" cy="980357"/>
          </a:xfrm>
          <a:prstGeom prst="downArrow">
            <a:avLst/>
          </a:prstGeom>
          <a:solidFill>
            <a:srgbClr val="00B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Flecha: hacia abajo 9">
            <a:extLst>
              <a:ext uri="{FF2B5EF4-FFF2-40B4-BE49-F238E27FC236}">
                <a16:creationId xmlns:a16="http://schemas.microsoft.com/office/drawing/2014/main" id="{F030E1EE-B1C4-4515-B0FC-8D550C300056}"/>
              </a:ext>
            </a:extLst>
          </p:cNvPr>
          <p:cNvSpPr/>
          <p:nvPr/>
        </p:nvSpPr>
        <p:spPr>
          <a:xfrm rot="3412376">
            <a:off x="2934356" y="1953892"/>
            <a:ext cx="650809" cy="980357"/>
          </a:xfrm>
          <a:prstGeom prst="downArrow">
            <a:avLst/>
          </a:prstGeom>
          <a:solidFill>
            <a:srgbClr val="00B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Flecha: hacia abajo 10">
            <a:extLst>
              <a:ext uri="{FF2B5EF4-FFF2-40B4-BE49-F238E27FC236}">
                <a16:creationId xmlns:a16="http://schemas.microsoft.com/office/drawing/2014/main" id="{60A0D8DA-8745-41D4-88E2-8D5C2671D1E7}"/>
              </a:ext>
            </a:extLst>
          </p:cNvPr>
          <p:cNvSpPr/>
          <p:nvPr/>
        </p:nvSpPr>
        <p:spPr>
          <a:xfrm rot="3412376">
            <a:off x="9651361" y="4010529"/>
            <a:ext cx="650809" cy="980357"/>
          </a:xfrm>
          <a:prstGeom prst="downArrow">
            <a:avLst/>
          </a:prstGeom>
          <a:solidFill>
            <a:srgbClr val="00B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418594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0"/>
                <a:lumOff val="100000"/>
              </a:schemeClr>
            </a:gs>
            <a:gs pos="41000">
              <a:schemeClr val="accent1">
                <a:lumMod val="0"/>
                <a:lumOff val="100000"/>
              </a:schemeClr>
            </a:gs>
            <a:gs pos="100000">
              <a:srgbClr val="486A70"/>
            </a:gs>
          </a:gsLst>
          <a:path path="rect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456" y="286361"/>
            <a:ext cx="7379253" cy="636309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640956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ipo de madera">
  <a:themeElements>
    <a:clrScheme name="Tipo de madera">
      <a:dk1>
        <a:sysClr val="windowText" lastClr="000000"/>
      </a:dk1>
      <a:lt1>
        <a:sysClr val="window" lastClr="FFFFFF"/>
      </a:lt1>
      <a:dk2>
        <a:srgbClr val="84ACB6"/>
      </a:dk2>
      <a:lt2>
        <a:srgbClr val="EBE9DD"/>
      </a:lt2>
      <a:accent1>
        <a:srgbClr val="6F8183"/>
      </a:accent1>
      <a:accent2>
        <a:srgbClr val="967E96"/>
      </a:accent2>
      <a:accent3>
        <a:srgbClr val="CCC893"/>
      </a:accent3>
      <a:accent4>
        <a:srgbClr val="A54D74"/>
      </a:accent4>
      <a:accent5>
        <a:srgbClr val="949C6B"/>
      </a:accent5>
      <a:accent6>
        <a:srgbClr val="766A50"/>
      </a:accent6>
      <a:hlink>
        <a:srgbClr val="CC6600"/>
      </a:hlink>
      <a:folHlink>
        <a:srgbClr val="777777"/>
      </a:folHlink>
    </a:clrScheme>
    <a:fontScheme name="Tipo de madera">
      <a:majorFont>
        <a:latin typeface="Century Gothic" panose="020B0502020202020204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man Old Style" panose="02050604050505020204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ipo de madera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8E89CD47-BF55-4DDE-B823-2283AA7E769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1980</TotalTime>
  <Words>112</Words>
  <Application>Microsoft Office PowerPoint</Application>
  <PresentationFormat>Panorámica</PresentationFormat>
  <Paragraphs>28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9" baseType="lpstr">
      <vt:lpstr>Bookman Old Style</vt:lpstr>
      <vt:lpstr>Century Gothic</vt:lpstr>
      <vt:lpstr>Wingdings</vt:lpstr>
      <vt:lpstr>Tipo de madera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 K</dc:creator>
  <cp:lastModifiedBy>m k2</cp:lastModifiedBy>
  <cp:revision>97</cp:revision>
  <dcterms:created xsi:type="dcterms:W3CDTF">2020-03-26T14:04:20Z</dcterms:created>
  <dcterms:modified xsi:type="dcterms:W3CDTF">2021-04-30T19:02:52Z</dcterms:modified>
</cp:coreProperties>
</file>