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56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4A3-53D6-4842-8CD1-EA9E74E7357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C153-AE13-4354-87D8-F5FFBECE368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4A3-53D6-4842-8CD1-EA9E74E7357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C153-AE13-4354-87D8-F5FFBECE368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4A3-53D6-4842-8CD1-EA9E74E7357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C153-AE13-4354-87D8-F5FFBECE368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4A3-53D6-4842-8CD1-EA9E74E7357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C153-AE13-4354-87D8-F5FFBECE368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4A3-53D6-4842-8CD1-EA9E74E7357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C153-AE13-4354-87D8-F5FFBECE368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4A3-53D6-4842-8CD1-EA9E74E7357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C153-AE13-4354-87D8-F5FFBECE368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4A3-53D6-4842-8CD1-EA9E74E7357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C153-AE13-4354-87D8-F5FFBECE368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4A3-53D6-4842-8CD1-EA9E74E7357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C153-AE13-4354-87D8-F5FFBECE368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4A3-53D6-4842-8CD1-EA9E74E7357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C153-AE13-4354-87D8-F5FFBECE3685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4A3-53D6-4842-8CD1-EA9E74E7357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C153-AE13-4354-87D8-F5FFBECE368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4A3-53D6-4842-8CD1-EA9E74E7357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C153-AE13-4354-87D8-F5FFBECE368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D5474A3-53D6-4842-8CD1-EA9E74E7357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6E8C153-AE13-4354-87D8-F5FFBECE3685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sarrollo_softwar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060848"/>
            <a:ext cx="7731224" cy="38656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31640" y="404664"/>
            <a:ext cx="7488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El </a:t>
            </a:r>
            <a:r>
              <a:rPr lang="en-US" sz="4000" dirty="0" err="1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Arquitecto</a:t>
            </a:r>
            <a:r>
              <a:rPr lang="en-US" sz="4000" dirty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de Software – Su </a:t>
            </a:r>
            <a:r>
              <a:rPr lang="en-US" sz="4000" dirty="0" err="1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Rol</a:t>
            </a:r>
            <a:endParaRPr lang="en-US" sz="4000" dirty="0"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59832" y="548680"/>
            <a:ext cx="39197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</a:rPr>
              <a:t>PostConstrucción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75656" y="1700808"/>
            <a:ext cx="6768752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El arquitecto acompaña al cliente con la puesta en producción y la migración al nuevo sistema. </a:t>
            </a:r>
            <a:br>
              <a:rPr lang="es-ES" dirty="0"/>
            </a:br>
            <a:endParaRPr lang="es-E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El arquitecto puede, si así lo desea, vincularse con la capacitación de los operadores y usuarios del nuevo sistema. </a:t>
            </a:r>
            <a:br>
              <a:rPr lang="es-ES" dirty="0"/>
            </a:br>
            <a:endParaRPr lang="es-E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Posterior a esto, el arquitecto asiste al cliente en temas relacionados con garantías y aplicación de procedimientos de mantenimiento. </a:t>
            </a:r>
            <a:br>
              <a:rPr lang="es-ES" dirty="0"/>
            </a:br>
            <a:endParaRPr lang="es-E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Y cuando todo ha finalizado el arquitecto y el cliente se reúnen para recordar las dificultades y los triunfos.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8028384" cy="28803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dirty="0">
                <a:solidFill>
                  <a:schemeClr val="tx2"/>
                </a:solidFill>
              </a:rPr>
              <a:t>Fases que definen el papel del arquitecto en el proceso de construcción de software</a:t>
            </a:r>
            <a:br>
              <a:rPr lang="es-E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88840"/>
            <a:ext cx="7498080" cy="4259560"/>
          </a:xfrm>
        </p:spPr>
        <p:txBody>
          <a:bodyPr>
            <a:normAutofit/>
          </a:bodyPr>
          <a:lstStyle/>
          <a:p>
            <a:r>
              <a:rPr lang="es-ES" sz="2400" dirty="0" err="1"/>
              <a:t>Prediseño</a:t>
            </a:r>
            <a:endParaRPr lang="es-ES" sz="2400" dirty="0"/>
          </a:p>
          <a:p>
            <a:r>
              <a:rPr lang="es-ES" sz="2400" dirty="0"/>
              <a:t>Análisis del Dominio</a:t>
            </a:r>
          </a:p>
          <a:p>
            <a:r>
              <a:rPr lang="es-ES" sz="2400" dirty="0"/>
              <a:t>Diseño Esquemático</a:t>
            </a:r>
          </a:p>
          <a:p>
            <a:r>
              <a:rPr lang="es-ES" sz="2400" dirty="0"/>
              <a:t>Desarrollo del Diseño</a:t>
            </a:r>
          </a:p>
          <a:p>
            <a:r>
              <a:rPr lang="es-ES" sz="2400" dirty="0"/>
              <a:t>Documentación del Proyecto</a:t>
            </a:r>
          </a:p>
          <a:p>
            <a:r>
              <a:rPr lang="es-ES" sz="2400" dirty="0"/>
              <a:t>Construcción</a:t>
            </a:r>
          </a:p>
          <a:p>
            <a:r>
              <a:rPr lang="es-ES" sz="2400" dirty="0" err="1"/>
              <a:t>PostConstrucción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412777"/>
            <a:ext cx="763284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En esta fase el Arquitecto escucha y entiende el alcance del proyecto, los puntos claves del diseño según el cliente, los requisitos y las expectativas.</a:t>
            </a:r>
            <a:br>
              <a:rPr lang="es-ES" dirty="0"/>
            </a:br>
            <a:endParaRPr lang="es-E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Los recursos del cliente son determinados (los financieros y los intelectuales), y los problemas y necesidades que el cliente desea resolver.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s-E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El arquitecto identifica las posibles soluciones disponibles usando tecnología y cambios organizacionales, administrativos o de producto.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s-E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Con la interacción del cliente y el arquitecto, comienza a tomar forma una dirección administrativa refinando su entendimiento hasta que una visión compartida emerge.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s-E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Luego un presupuesto y cronograma general son definidos.</a:t>
            </a:r>
            <a:endParaRPr lang="en-U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2771800" y="404664"/>
            <a:ext cx="3888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dirty="0" err="1">
                <a:solidFill>
                  <a:schemeClr val="tx2"/>
                </a:solidFill>
              </a:rPr>
              <a:t>Prediseño</a:t>
            </a:r>
            <a:endParaRPr lang="es-ES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412777"/>
            <a:ext cx="7056784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El arquitecto se sumerge profundamente en el contexto y documenta el dominio para el cual el sistema será construido, y aprende el detalle de cada uno de los requisitos del cliente. </a:t>
            </a:r>
            <a:br>
              <a:rPr lang="es-ES" dirty="0"/>
            </a:br>
            <a:endParaRPr lang="es-E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Los comportamientos deseados del sistema son definidos. </a:t>
            </a:r>
            <a:br>
              <a:rPr lang="es-ES" dirty="0"/>
            </a:br>
            <a:endParaRPr lang="es-E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El arquitecto determina el entorno tecnológico del cliente y alcance de las interacciones que requiere realizar. </a:t>
            </a:r>
            <a:br>
              <a:rPr lang="es-ES" dirty="0"/>
            </a:br>
            <a:endParaRPr lang="es-E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El glosario y los conceptos claves del dominio son adecuadamente definidos.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s-ES" dirty="0"/>
          </a:p>
          <a:p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2771800" y="404664"/>
            <a:ext cx="489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solidFill>
                  <a:schemeClr val="tx2"/>
                </a:solidFill>
              </a:rPr>
              <a:t>Análisis</a:t>
            </a:r>
            <a:r>
              <a:rPr lang="en-US" sz="4000" dirty="0">
                <a:solidFill>
                  <a:schemeClr val="tx2"/>
                </a:solidFill>
              </a:rPr>
              <a:t> del </a:t>
            </a:r>
            <a:r>
              <a:rPr lang="en-US" sz="4000" dirty="0" err="1">
                <a:solidFill>
                  <a:schemeClr val="tx2"/>
                </a:solidFill>
              </a:rPr>
              <a:t>Dominio</a:t>
            </a:r>
            <a:endParaRPr lang="es-ES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916832"/>
            <a:ext cx="7632848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El arquitecto prepara diseños de tipo arquitectónico que muestran las características del dominio y la estructura tecnológica. </a:t>
            </a:r>
            <a:br>
              <a:rPr lang="es-ES" dirty="0"/>
            </a:br>
            <a:endParaRPr lang="es-E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Se definen los puntos claves de la interfaz gráfica (la apariencia y sensación del sistema). </a:t>
            </a:r>
            <a:br>
              <a:rPr lang="es-ES" dirty="0"/>
            </a:br>
            <a:endParaRPr lang="es-E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En este punto se construyen prototipos si son necesarios. </a:t>
            </a:r>
            <a:br>
              <a:rPr lang="es-ES" dirty="0"/>
            </a:br>
            <a:endParaRPr lang="es-E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Se estiman los riesgos de la migración.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3768" y="404664"/>
            <a:ext cx="53285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solidFill>
                  <a:schemeClr val="tx2"/>
                </a:solidFill>
              </a:rPr>
              <a:t>Diseño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err="1">
                <a:solidFill>
                  <a:schemeClr val="tx2"/>
                </a:solidFill>
              </a:rPr>
              <a:t>Esquemático</a:t>
            </a:r>
            <a:endParaRPr lang="es-ES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3768" y="548680"/>
            <a:ext cx="47963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</a:rPr>
              <a:t>Desarrollo</a:t>
            </a:r>
            <a:r>
              <a:rPr lang="en-US" sz="4000" dirty="0">
                <a:solidFill>
                  <a:schemeClr val="tx2"/>
                </a:solidFill>
              </a:rPr>
              <a:t> del </a:t>
            </a:r>
            <a:r>
              <a:rPr lang="en-US" sz="4000" dirty="0" err="1">
                <a:solidFill>
                  <a:schemeClr val="tx2"/>
                </a:solidFill>
              </a:rPr>
              <a:t>Diseño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1640" y="2060848"/>
            <a:ext cx="676875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El arquitecto continúa con la profundización el detalle del tipo de solución a generar y refina cada vez más los artefactos.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</a:pPr>
            <a:endParaRPr lang="es-E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Todos los documentos, glosarios y diseños generados son finalizados en esta etapa, esto implica la muy importante validación del cliente.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9672" y="548680"/>
            <a:ext cx="62684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</a:rPr>
              <a:t>Documentación</a:t>
            </a:r>
            <a:r>
              <a:rPr lang="en-US" sz="4000" dirty="0">
                <a:solidFill>
                  <a:schemeClr val="tx2"/>
                </a:solidFill>
              </a:rPr>
              <a:t> del </a:t>
            </a:r>
            <a:r>
              <a:rPr lang="en-US" sz="4000" dirty="0" err="1">
                <a:solidFill>
                  <a:schemeClr val="tx2"/>
                </a:solidFill>
              </a:rPr>
              <a:t>Proyecto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1640" y="2060848"/>
            <a:ext cx="676875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Se documenta el tipo de proceso de construcción a desarrollar, los roles de los miembros del equipo y las secuencias de trabajo a realizar.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s-E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Se escribe la guía de construcción y la guía de pruebas.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s-E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El arquitecto especifica las herramientas y las metodologías si es necesario.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s-E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Todos estos y otros detalles que se necesiten por aquellos que van a construir el sistema, son definidos en esta parte.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9672" y="548680"/>
            <a:ext cx="73068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</a:rPr>
              <a:t>Selección</a:t>
            </a:r>
            <a:r>
              <a:rPr lang="en-US" sz="4000" dirty="0">
                <a:solidFill>
                  <a:schemeClr val="tx2"/>
                </a:solidFill>
              </a:rPr>
              <a:t> y </a:t>
            </a:r>
            <a:r>
              <a:rPr lang="en-US" sz="4000" dirty="0" err="1">
                <a:solidFill>
                  <a:schemeClr val="tx2"/>
                </a:solidFill>
              </a:rPr>
              <a:t>Contratación</a:t>
            </a:r>
            <a:r>
              <a:rPr lang="en-US" sz="4000" dirty="0">
                <a:solidFill>
                  <a:schemeClr val="tx2"/>
                </a:solidFill>
              </a:rPr>
              <a:t> (staffing)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1640" y="2060848"/>
            <a:ext cx="6768752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El arquitecto acompaña la identificación y selección de los constructores o desarrolladores concretos del sistema.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s-E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Para proyectos que son subcontratados, se solicitan ofertas a los contratistas y potenciales participantes, el arquitecto toma parte activa en la elección de los oferentes.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s-E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Los detalles de los costos del proyecto, las secuencias de trabajo y la firma de los contratos, también son asistidos por el arquitecto.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7864" y="548680"/>
            <a:ext cx="30187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</a:rPr>
              <a:t>Construcción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2875" y="1772816"/>
            <a:ext cx="6768752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La supervisión del arquitecto durante la construcción del producto asegura que la visión del cliente sea entendida y ejecutada correctamente.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s-E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El arquitecto revisa los diseños detallados de la construcción, analiza problemas, evalúa nuevos requisitos y plantea modificaciones cuando son necesarias.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s-ES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dirty="0"/>
              <a:t>El arquitecto diseña los cambios aceptados, calcula el impacto global en diseño y costo, y define la secuencia de cambios que tienen que ser generados, para luego participar en las actividades de pruebas y revisiones de usuario final para asegurarse que cumplan con la expectativas del cliente.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1351</TotalTime>
  <Words>657</Words>
  <Application>Microsoft Office PowerPoint</Application>
  <PresentationFormat>Presentación en pantalla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Gill Sans MT</vt:lpstr>
      <vt:lpstr>Verdana</vt:lpstr>
      <vt:lpstr>Wingdings 2</vt:lpstr>
      <vt:lpstr>Solstice</vt:lpstr>
      <vt:lpstr>Presentación de PowerPoint</vt:lpstr>
      <vt:lpstr>Fases que definen el papel del arquitecto en el proceso de construcción de software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AT&amp;T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Fases que definen el papel del arquitecto en el proceso de construcción de software </dc:title>
  <dc:creator>guille</dc:creator>
  <cp:lastModifiedBy>Guille</cp:lastModifiedBy>
  <cp:revision>6</cp:revision>
  <dcterms:created xsi:type="dcterms:W3CDTF">2014-08-23T22:53:27Z</dcterms:created>
  <dcterms:modified xsi:type="dcterms:W3CDTF">2024-08-02T05:56:29Z</dcterms:modified>
</cp:coreProperties>
</file>