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2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0E6D0-CB2C-4328-A1E3-9CAF373B6783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2A27F-8454-4577-8794-18DE57ACBEB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666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1C41805-723F-4927-91A3-E3FA317D2F9D}" type="slidenum">
              <a:rPr lang="en-US" sz="1200">
                <a:latin typeface="Times New Roman"/>
              </a:rPr>
              <a:t>1</a:t>
            </a:fld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998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ACBB-C113-4687-A586-68E160C463B8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2B6-A861-4808-A3B6-65DEE3045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602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ACBB-C113-4687-A586-68E160C463B8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2B6-A861-4808-A3B6-65DEE3045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424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ACBB-C113-4687-A586-68E160C463B8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2B6-A861-4808-A3B6-65DEE3045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71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ACBB-C113-4687-A586-68E160C463B8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2B6-A861-4808-A3B6-65DEE3045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894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ACBB-C113-4687-A586-68E160C463B8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2B6-A861-4808-A3B6-65DEE3045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54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ACBB-C113-4687-A586-68E160C463B8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2B6-A861-4808-A3B6-65DEE3045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810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ACBB-C113-4687-A586-68E160C463B8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2B6-A861-4808-A3B6-65DEE3045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208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ACBB-C113-4687-A586-68E160C463B8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2B6-A861-4808-A3B6-65DEE3045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791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ACBB-C113-4687-A586-68E160C463B8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2B6-A861-4808-A3B6-65DEE3045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558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ACBB-C113-4687-A586-68E160C463B8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2B6-A861-4808-A3B6-65DEE3045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347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ACBB-C113-4687-A586-68E160C463B8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92B6-A861-4808-A3B6-65DEE3045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605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7ACBB-C113-4687-A586-68E160C463B8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092B6-A861-4808-A3B6-65DEE3045D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362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taegui@unlam.edu.a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jleta@unlam.edu.a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>
            <a:extLst>
              <a:ext uri="{FF2B5EF4-FFF2-40B4-BE49-F238E27FC236}">
                <a16:creationId xmlns:a16="http://schemas.microsoft.com/office/drawing/2014/main" id="{456DC25B-258A-44D9-B6BD-B8B93D7780FE}"/>
              </a:ext>
            </a:extLst>
          </p:cNvPr>
          <p:cNvSpPr txBox="1">
            <a:spLocks/>
          </p:cNvSpPr>
          <p:nvPr/>
        </p:nvSpPr>
        <p:spPr>
          <a:xfrm>
            <a:off x="251520" y="116631"/>
            <a:ext cx="8640960" cy="2062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s-AR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Escuela de Formación Continua</a:t>
            </a:r>
            <a:br>
              <a:rPr lang="es-AR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Licenciatura en Gestión Tecnológica</a:t>
            </a:r>
          </a:p>
          <a:p>
            <a:pPr>
              <a:lnSpc>
                <a:spcPct val="120000"/>
              </a:lnSpc>
            </a:pPr>
            <a:br>
              <a:rPr lang="es-ES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5300" b="1" dirty="0">
                <a:solidFill>
                  <a:sysClr val="windowText" lastClr="000000"/>
                </a:solidFill>
                <a:latin typeface="Calibri"/>
              </a:rPr>
              <a:t>Explotación y administración</a:t>
            </a:r>
          </a:p>
          <a:p>
            <a:r>
              <a:rPr lang="es-ES" sz="5300" b="1" dirty="0">
                <a:solidFill>
                  <a:sysClr val="windowText" lastClr="000000"/>
                </a:solidFill>
                <a:latin typeface="Calibri"/>
              </a:rPr>
              <a:t>de Base de datos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7135A-36CE-4ACE-9E6E-3AAD20F23B0B}"/>
              </a:ext>
            </a:extLst>
          </p:cNvPr>
          <p:cNvSpPr/>
          <p:nvPr/>
        </p:nvSpPr>
        <p:spPr>
          <a:xfrm>
            <a:off x="153045" y="2817846"/>
            <a:ext cx="88643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6000" kern="0">
                <a:ln>
                  <a:solidFill>
                    <a:srgbClr val="5B9BD5"/>
                  </a:solidFill>
                </a:ln>
                <a:solidFill>
                  <a:srgbClr val="44546A"/>
                </a:solidFill>
              </a:rPr>
              <a:t>AZURE</a:t>
            </a:r>
            <a:endParaRPr lang="es-ES" sz="6000" kern="0" dirty="0">
              <a:ln>
                <a:solidFill>
                  <a:srgbClr val="5B9BD5"/>
                </a:solidFill>
              </a:ln>
              <a:solidFill>
                <a:srgbClr val="44546A"/>
              </a:solidFill>
            </a:endParaRPr>
          </a:p>
        </p:txBody>
      </p:sp>
      <p:sp>
        <p:nvSpPr>
          <p:cNvPr id="8" name="2 Subtítulo">
            <a:extLst>
              <a:ext uri="{FF2B5EF4-FFF2-40B4-BE49-F238E27FC236}">
                <a16:creationId xmlns:a16="http://schemas.microsoft.com/office/drawing/2014/main" id="{9FDBB609-7817-4F5D-8BE5-3C06EB14837D}"/>
              </a:ext>
            </a:extLst>
          </p:cNvPr>
          <p:cNvSpPr txBox="1">
            <a:spLocks/>
          </p:cNvSpPr>
          <p:nvPr/>
        </p:nvSpPr>
        <p:spPr>
          <a:xfrm>
            <a:off x="287524" y="4543317"/>
            <a:ext cx="8640960" cy="201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Docentes: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Juan </a:t>
            </a:r>
            <a:r>
              <a:rPr kumimoji="0" lang="es-ES" sz="35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Otaegui</a:t>
            </a:r>
            <a:r>
              <a:rPr kumimoji="0" lang="es-E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jotaegui@unlam.edu.ar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José Leta		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jleta@unlam.edu.ar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s-ES" sz="35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Crear maquina virtual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696" y="2226469"/>
            <a:ext cx="5138609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1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Server 2017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467" y="2226469"/>
            <a:ext cx="7011067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Especificación de la VM – Desde la ubicación a los discos, a los procesadores: Distinto costo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191" y="2226469"/>
            <a:ext cx="6889619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Una vez que se termina de configurar  (recomiendo para evaluar dejar todo por defecto)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659204"/>
          </a:xfrm>
        </p:spPr>
        <p:txBody>
          <a:bodyPr>
            <a:normAutofit fontScale="85000" lnSpcReduction="10000"/>
          </a:bodyPr>
          <a:lstStyle/>
          <a:p>
            <a:r>
              <a:rPr lang="es-AR" dirty="0"/>
              <a:t> Se comienza a generar la VM (puede demorar bastante)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90957"/>
            <a:ext cx="7879028" cy="310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4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Conectar por RDP (usuario y </a:t>
            </a:r>
            <a:r>
              <a:rPr lang="es-AR" dirty="0" err="1"/>
              <a:t>pass</a:t>
            </a:r>
            <a:r>
              <a:rPr lang="es-AR" dirty="0"/>
              <a:t> antes registrado al crear la VM)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370" y="2444118"/>
            <a:ext cx="3036094" cy="227885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458" y="3029905"/>
            <a:ext cx="3050381" cy="1107281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3839463" y="3298599"/>
            <a:ext cx="853226" cy="569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350"/>
          </a:p>
        </p:txBody>
      </p:sp>
    </p:spTree>
    <p:extLst>
      <p:ext uri="{BB962C8B-B14F-4D97-AF65-F5344CB8AC3E}">
        <p14:creationId xmlns:p14="http://schemas.microsoft.com/office/powerpoint/2010/main" val="3596756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Crear la base </a:t>
            </a:r>
            <a:r>
              <a:rPr lang="es-AR" dirty="0" err="1"/>
              <a:t>UNLaM</a:t>
            </a:r>
            <a:r>
              <a:rPr lang="es-AR" dirty="0"/>
              <a:t> (script visto en clase)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941" y="2261593"/>
            <a:ext cx="7808119" cy="319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1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No olviden detener MV/Servicios               (consume crédito)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403" y="2947393"/>
            <a:ext cx="4979194" cy="18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8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https://azure.microsoft.com/es-es/free/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053" y="2226469"/>
            <a:ext cx="7153895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2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Cuenta Gratuita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450" y="2226469"/>
            <a:ext cx="5397101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4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Cuenta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328" y="2226469"/>
            <a:ext cx="4515344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4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Verificación de identidad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678" y="2697361"/>
            <a:ext cx="5150644" cy="232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9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Verificación de identidad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360" y="2226469"/>
            <a:ext cx="3685281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7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Acuerdo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758" y="2226469"/>
            <a:ext cx="4798484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2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Portal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640" y="2226469"/>
            <a:ext cx="6652720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8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portal.azure.com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921" y="2226469"/>
            <a:ext cx="6522158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95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158</Words>
  <Application>Microsoft Office PowerPoint</Application>
  <PresentationFormat>Presentación en pantalla (4:3)</PresentationFormat>
  <Paragraphs>24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https://azure.microsoft.com/es-es/free/</vt:lpstr>
      <vt:lpstr>Cuenta Gratuita</vt:lpstr>
      <vt:lpstr>Cuenta</vt:lpstr>
      <vt:lpstr>Verificación de identidad</vt:lpstr>
      <vt:lpstr>Verificación de identidad</vt:lpstr>
      <vt:lpstr>Acuerdo</vt:lpstr>
      <vt:lpstr>Portal</vt:lpstr>
      <vt:lpstr>portal.azure.com</vt:lpstr>
      <vt:lpstr>Crear maquina virtual</vt:lpstr>
      <vt:lpstr>SQL Server 2017</vt:lpstr>
      <vt:lpstr>Especificación de la VM – Desde la ubicación a los discos, a los procesadores: Distinto costo</vt:lpstr>
      <vt:lpstr>Una vez que se termina de configurar  (recomiendo para evaluar dejar todo por defecto)</vt:lpstr>
      <vt:lpstr>Conectar por RDP (usuario y pass antes registrado al crear la VM)</vt:lpstr>
      <vt:lpstr>Crear la base UNLaM (script visto en clase)</vt:lpstr>
      <vt:lpstr>No olviden detener MV/Servicios               (consume crédito)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Jose Eduardo Leta</cp:lastModifiedBy>
  <cp:revision>13</cp:revision>
  <dcterms:created xsi:type="dcterms:W3CDTF">2018-10-10T02:05:47Z</dcterms:created>
  <dcterms:modified xsi:type="dcterms:W3CDTF">2020-10-26T18:51:18Z</dcterms:modified>
</cp:coreProperties>
</file>