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36"/>
  </p:notesMasterIdLst>
  <p:sldIdLst>
    <p:sldId id="256" r:id="rId2"/>
    <p:sldId id="287" r:id="rId3"/>
    <p:sldId id="288" r:id="rId4"/>
    <p:sldId id="257" r:id="rId5"/>
    <p:sldId id="258" r:id="rId6"/>
    <p:sldId id="279" r:id="rId7"/>
    <p:sldId id="259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1" autoAdjust="0"/>
    <p:restoredTop sz="94474" autoAdjust="0"/>
  </p:normalViewPr>
  <p:slideViewPr>
    <p:cSldViewPr snapToGrid="0">
      <p:cViewPr varScale="1">
        <p:scale>
          <a:sx n="68" d="100"/>
          <a:sy n="68" d="100"/>
        </p:scale>
        <p:origin x="11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E6B3813-20A8-467D-9FAC-A3A8420BF914}" type="slidenum">
              <a:rPr lang="en-US" sz="1400">
                <a:latin typeface="Times New Roman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458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1BD4B2-1877-41F8-A6FF-F32F844F62B3}" type="slidenum">
              <a:rPr lang="en-US" sz="1200">
                <a:latin typeface="Times New Roman"/>
              </a:rPr>
              <a:t>1</a:t>
            </a:fld>
            <a:endParaRPr/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106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13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2442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14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9197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15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278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16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9061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17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8850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18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8610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19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75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20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5719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21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2121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22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702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D412D99-98B1-4D51-8067-D20C5B173F4D}" type="slidenum">
              <a:rPr lang="en-US" sz="1200">
                <a:latin typeface="Times New Roman"/>
              </a:rPr>
              <a:t>4</a:t>
            </a:fld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0631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23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9034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24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6629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25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87717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26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36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27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1845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28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7912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29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9501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30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4046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31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72676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32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2143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Biblioteca de </a:t>
            </a:r>
            <a:r>
              <a:rPr lang="es-AR" dirty="0" err="1"/>
              <a:t>Alejandria</a:t>
            </a:r>
            <a:r>
              <a:rPr lang="es-AR" baseline="0" dirty="0"/>
              <a:t> (la más grande del mundo III AC)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E6B3813-20A8-467D-9FAC-A3A8420BF914}" type="slidenum">
              <a:rPr lang="en-US" sz="1400" smtClean="0">
                <a:latin typeface="Times New Roman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4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33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8161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34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960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7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33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8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4301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9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8425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10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5277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11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0943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DE56C3C-716C-45D3-922B-6C90716D0AE3}" type="slidenum">
              <a:rPr lang="en-US" sz="1200">
                <a:latin typeface="Times New Roman"/>
              </a:rPr>
              <a:t>12</a:t>
            </a:fld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Conjunto de datos almacenados pertenecientes a un mismo contexto.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442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4D38-BF5E-4B2D-909F-8FBF01D77360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52A9-6048-428B-A979-CB0A8CAD2B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23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4D38-BF5E-4B2D-909F-8FBF01D77360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52A9-6048-428B-A979-CB0A8CAD2B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76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4D38-BF5E-4B2D-909F-8FBF01D77360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52A9-6048-428B-A979-CB0A8CAD2B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945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4D38-BF5E-4B2D-909F-8FBF01D77360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52A9-6048-428B-A979-CB0A8CAD2B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797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4D38-BF5E-4B2D-909F-8FBF01D77360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52A9-6048-428B-A979-CB0A8CAD2B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945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4D38-BF5E-4B2D-909F-8FBF01D77360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52A9-6048-428B-A979-CB0A8CAD2B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426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4D38-BF5E-4B2D-909F-8FBF01D77360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52A9-6048-428B-A979-CB0A8CAD2B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79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4D38-BF5E-4B2D-909F-8FBF01D77360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52A9-6048-428B-A979-CB0A8CAD2B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734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4D38-BF5E-4B2D-909F-8FBF01D77360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52A9-6048-428B-A979-CB0A8CAD2B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089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4D38-BF5E-4B2D-909F-8FBF01D77360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52A9-6048-428B-A979-CB0A8CAD2B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46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04D38-BF5E-4B2D-909F-8FBF01D77360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452A9-6048-428B-A979-CB0A8CAD2B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766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04D38-BF5E-4B2D-909F-8FBF01D77360}" type="datetimeFigureOut">
              <a:rPr lang="es-AR" smtClean="0"/>
              <a:t>27/8/2020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452A9-6048-428B-A979-CB0A8CAD2B2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547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taegui@unlam.edu.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jleta@unlam.edu.a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1 Título">
            <a:extLst>
              <a:ext uri="{FF2B5EF4-FFF2-40B4-BE49-F238E27FC236}">
                <a16:creationId xmlns:a16="http://schemas.microsoft.com/office/drawing/2014/main" id="{93918D10-2C67-4FEA-B3B4-0FDBD817C20E}"/>
              </a:ext>
            </a:extLst>
          </p:cNvPr>
          <p:cNvSpPr txBox="1">
            <a:spLocks/>
          </p:cNvSpPr>
          <p:nvPr/>
        </p:nvSpPr>
        <p:spPr>
          <a:xfrm>
            <a:off x="251520" y="116631"/>
            <a:ext cx="8640960" cy="251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20000"/>
              </a:lnSpc>
            </a:pPr>
            <a:r>
              <a:rPr kumimoji="0" lang="es-AR" sz="2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Escuela de Formación Continua</a:t>
            </a:r>
            <a:br>
              <a:rPr kumimoji="0" lang="es-AR" sz="2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Licenciatura en Gestión Tecnológica</a:t>
            </a:r>
          </a:p>
          <a:p>
            <a:pPr lvl="0">
              <a:lnSpc>
                <a:spcPct val="120000"/>
              </a:lnSpc>
            </a:pPr>
            <a:b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Explotación y administración</a:t>
            </a:r>
          </a:p>
          <a:p>
            <a:pPr lvl="0"/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de Base de datos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A0A5D6A2-6E2F-4E79-8791-E2F6DBA3697E}"/>
              </a:ext>
            </a:extLst>
          </p:cNvPr>
          <p:cNvSpPr txBox="1">
            <a:spLocks/>
          </p:cNvSpPr>
          <p:nvPr/>
        </p:nvSpPr>
        <p:spPr>
          <a:xfrm>
            <a:off x="287524" y="4543317"/>
            <a:ext cx="8640960" cy="201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Docentes: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Juan </a:t>
            </a:r>
            <a:r>
              <a:rPr kumimoji="0" lang="es-ES" sz="35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Otaegui</a:t>
            </a:r>
            <a:r>
              <a:rPr kumimoji="0" lang="es-E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jotaegui@unlam.edu.ar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José Leta		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jleta@unlam.edu.ar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s-ES" sz="35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E9820B7-D2DB-4F74-AB60-FA1CCF171DED}"/>
              </a:ext>
            </a:extLst>
          </p:cNvPr>
          <p:cNvSpPr/>
          <p:nvPr/>
        </p:nvSpPr>
        <p:spPr>
          <a:xfrm>
            <a:off x="323528" y="2936079"/>
            <a:ext cx="856895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4600" dirty="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</a:rPr>
              <a:t>SQL Express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5236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1" y="927848"/>
            <a:ext cx="8887521" cy="70189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Seleccionar Nueva instalación Independiente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498" y="1438835"/>
            <a:ext cx="6569787" cy="498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544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5236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1" y="927848"/>
            <a:ext cx="8887521" cy="70189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Aceptar los términos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16" y="1382570"/>
            <a:ext cx="6824181" cy="516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670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5236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1" y="927848"/>
            <a:ext cx="8887521" cy="70189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Seleccionar si quiere realizar actualizaciones automáticas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17" y="1344756"/>
            <a:ext cx="6666739" cy="50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448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5236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1" y="927848"/>
            <a:ext cx="8887521" cy="70189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Instalar las reglas, para trabajar remoto debe configurar el Firewall, pero se puede continuar para trabajar localmente.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52" y="1629746"/>
            <a:ext cx="6439436" cy="486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81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5236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1" y="927848"/>
            <a:ext cx="8887521" cy="70189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Seleccionar las características a instalar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983" y="1385477"/>
            <a:ext cx="5828573" cy="52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113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4689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70189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Configurar la instancia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1359746"/>
            <a:ext cx="5945504" cy="52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800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4689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70189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Configurar del servidor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93" y="1379108"/>
            <a:ext cx="7369553" cy="50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3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4689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70189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Configurar el motor de la base de datos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" y="1285356"/>
            <a:ext cx="7711440" cy="52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742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4689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70189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Configurar el motor de la base de datos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18" y="1249680"/>
            <a:ext cx="7756801" cy="534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29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4689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70189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Configurar el motor de la base de datos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10" y="1283123"/>
            <a:ext cx="7818120" cy="538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862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11" y="1025913"/>
            <a:ext cx="8887521" cy="1515581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sz="2400" dirty="0"/>
              <a:t>Acceder a la siguiente página:</a:t>
            </a:r>
          </a:p>
          <a:p>
            <a:pPr marL="0" indent="0" algn="r">
              <a:buNone/>
            </a:pPr>
            <a:r>
              <a:rPr lang="es-AR" sz="2400" dirty="0">
                <a:hlinkClick r:id="rId2"/>
              </a:rPr>
              <a:t>https://www.microsoft.com/en-us/sql-server/sql-server-downloads</a:t>
            </a:r>
            <a:endParaRPr lang="es-AR" sz="2400" dirty="0"/>
          </a:p>
          <a:p>
            <a:pPr marL="742950" indent="-742950">
              <a:buFont typeface="+mj-lt"/>
              <a:buAutoNum type="arabicPeriod" startAt="2"/>
            </a:pPr>
            <a:r>
              <a:rPr lang="es-ES" sz="2400" dirty="0"/>
              <a:t>Descargar la versión Express</a:t>
            </a:r>
            <a:endParaRPr lang="es-AR" sz="2400" dirty="0"/>
          </a:p>
        </p:txBody>
      </p:sp>
      <p:sp>
        <p:nvSpPr>
          <p:cNvPr id="4" name="CustomShape 1"/>
          <p:cNvSpPr/>
          <p:nvPr/>
        </p:nvSpPr>
        <p:spPr>
          <a:xfrm>
            <a:off x="111512" y="193182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06813"/>
            <a:ext cx="5984874" cy="358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59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4689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70189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Configurar el motor de la base de datos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30" y="1233787"/>
            <a:ext cx="7726680" cy="532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120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4689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70189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Aceptar los términos para instalar 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376247"/>
            <a:ext cx="7588030" cy="521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163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4689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70189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Aceptar los términos para instalar Python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339665"/>
            <a:ext cx="7574280" cy="523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848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4689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70189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Instalando… Ojo tarda y al final bastante tiempo con la barra completa, así que esperar a que termine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1631859"/>
            <a:ext cx="7574280" cy="49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25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4689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4200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Instalando completa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82" y="1219200"/>
            <a:ext cx="5294365" cy="533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09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4689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4200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Hasta ahora solo instalamos el motor y la instancia de la BD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20" y="2251808"/>
            <a:ext cx="3332797" cy="279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21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4689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4200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Instalamos las herramientas de administración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" y="1219200"/>
            <a:ext cx="6704179" cy="506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359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83273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Nos abrirá una pagina para la instalación de SSMS (SQL Server </a:t>
            </a:r>
            <a:r>
              <a:rPr lang="es-ES" sz="2400" dirty="0" err="1"/>
              <a:t>Managment</a:t>
            </a:r>
            <a:r>
              <a:rPr lang="es-ES" sz="2400" dirty="0"/>
              <a:t> Studio)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76" y="1631860"/>
            <a:ext cx="7946104" cy="466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577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52675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Tenemos la posibilidad de instalarlo en español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523" y="1325880"/>
            <a:ext cx="6642347" cy="516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176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52675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Ejecutamos el instalador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679" y="1325880"/>
            <a:ext cx="6083129" cy="52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038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11" y="1025912"/>
            <a:ext cx="8887521" cy="1058382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2400" dirty="0"/>
              <a:t>Ejecutar el archivo descargado con permisos de administrador</a:t>
            </a:r>
          </a:p>
          <a:p>
            <a:pPr marL="742950" indent="-742950">
              <a:buFont typeface="+mj-lt"/>
              <a:buAutoNum type="arabicPeriod" startAt="3"/>
            </a:pPr>
            <a:r>
              <a:rPr lang="es-ES" sz="2400" dirty="0"/>
              <a:t>Realizar la instalación Personalizada</a:t>
            </a:r>
          </a:p>
        </p:txBody>
      </p:sp>
      <p:sp>
        <p:nvSpPr>
          <p:cNvPr id="4" name="CustomShape 1"/>
          <p:cNvSpPr/>
          <p:nvPr/>
        </p:nvSpPr>
        <p:spPr>
          <a:xfrm>
            <a:off x="111512" y="193182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79" y="2084294"/>
            <a:ext cx="5569030" cy="439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18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52675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Instalamos, recomiendo dejar la ruta por defecto.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" y="1325880"/>
            <a:ext cx="5880246" cy="507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110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52675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Reiniciamos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19" y="1500286"/>
            <a:ext cx="5646882" cy="489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100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52675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Ahora si… abrimos el aplicativo SQL Server Management Studio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241" y="1325879"/>
            <a:ext cx="5852875" cy="508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16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52675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Conectamos con autenticación de Windows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6" y="1357540"/>
            <a:ext cx="8619905" cy="522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671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0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0" y="799130"/>
            <a:ext cx="8887521" cy="526750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Ya estamos en condiciones de administrar una base de datos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59" y="1325880"/>
            <a:ext cx="4258269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95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11512" y="193182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1511" y="927847"/>
            <a:ext cx="8887521" cy="115644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5"/>
            </a:pPr>
            <a:r>
              <a:rPr lang="es-ES" sz="2400" dirty="0"/>
              <a:t>Si surgen problemas con el idioma. Puede optar por instalar SQL Express en ingles o modificar el idioma de Windows para colocarlo en Español (España) como predeterminado.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06" y="2084294"/>
            <a:ext cx="5687347" cy="4480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0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1" y="927848"/>
            <a:ext cx="8887521" cy="77992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Modificar el idioma predeterminado. Desde configuración seleccionar Hora e Idioma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89" y="1707775"/>
            <a:ext cx="7519162" cy="4933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111510" y="5236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64" y="1344706"/>
            <a:ext cx="8080436" cy="5021722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11511" y="927848"/>
            <a:ext cx="8887521" cy="537881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Seleccionar Idioma</a:t>
            </a:r>
          </a:p>
        </p:txBody>
      </p:sp>
    </p:spTree>
    <p:extLst>
      <p:ext uri="{BB962C8B-B14F-4D97-AF65-F5344CB8AC3E}">
        <p14:creationId xmlns:p14="http://schemas.microsoft.com/office/powerpoint/2010/main" val="254425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5236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97" y="1629746"/>
            <a:ext cx="6834546" cy="480387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11511" y="927848"/>
            <a:ext cx="8887521" cy="70189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Colocar el idioma Español (España) como predeterminado. REINICIAR la computadora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5236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511" y="927848"/>
            <a:ext cx="8887521" cy="701898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/>
              <a:t>Seleccionar personalizado , configurar e Instalar.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82" y="1452283"/>
            <a:ext cx="6596295" cy="52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257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111510" y="52365"/>
            <a:ext cx="8887521" cy="83273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AR" sz="4300" dirty="0">
                <a:solidFill>
                  <a:srgbClr val="572314"/>
                </a:solidFill>
                <a:latin typeface="Gill Sans MT"/>
              </a:rPr>
              <a:t>Instalación de SQL Express</a:t>
            </a:r>
            <a:endParaRPr lang="es-A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64" y="885095"/>
            <a:ext cx="7181012" cy="56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757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3762</TotalTime>
  <Words>785</Words>
  <Application>Microsoft Office PowerPoint</Application>
  <PresentationFormat>Presentación en pantalla (4:3)</PresentationFormat>
  <Paragraphs>135</Paragraphs>
  <Slides>34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Gill Sans MT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Jose Eduardo Leta</cp:lastModifiedBy>
  <cp:revision>78</cp:revision>
  <dcterms:modified xsi:type="dcterms:W3CDTF">2020-08-28T00:39:43Z</dcterms:modified>
</cp:coreProperties>
</file>