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8"/>
  </p:notesMasterIdLst>
  <p:sldIdLst>
    <p:sldId id="257" r:id="rId4"/>
    <p:sldId id="258" r:id="rId5"/>
    <p:sldId id="298" r:id="rId6"/>
    <p:sldId id="324" r:id="rId7"/>
    <p:sldId id="326" r:id="rId8"/>
    <p:sldId id="327" r:id="rId9"/>
    <p:sldId id="331" r:id="rId10"/>
    <p:sldId id="325" r:id="rId11"/>
    <p:sldId id="328" r:id="rId12"/>
    <p:sldId id="332" r:id="rId13"/>
    <p:sldId id="333" r:id="rId14"/>
    <p:sldId id="336" r:id="rId15"/>
    <p:sldId id="335" r:id="rId16"/>
    <p:sldId id="329" r:id="rId17"/>
    <p:sldId id="330" r:id="rId18"/>
    <p:sldId id="334" r:id="rId19"/>
    <p:sldId id="338" r:id="rId20"/>
    <p:sldId id="339" r:id="rId21"/>
    <p:sldId id="340" r:id="rId22"/>
    <p:sldId id="341" r:id="rId23"/>
    <p:sldId id="342" r:id="rId24"/>
    <p:sldId id="301" r:id="rId25"/>
    <p:sldId id="337" r:id="rId26"/>
    <p:sldId id="297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556C3-9055-8410-E8F8-F97876B626D4}" v="54" dt="2024-10-24T04:01:47.431"/>
    <p1510:client id="{C65D444B-7BA8-B74D-2454-6FE22A880166}" v="503" dt="2024-10-24T22:12:59.514"/>
    <p1510:client id="{F2628040-3D7A-B140-4E47-96AF3D3D5B1B}" v="897" dt="2024-10-24T04:32:33.861"/>
    <p1510:client id="{F8276726-E34E-D0BE-D847-51865027CA0E}" v="1136" dt="2024-10-24T04:30:2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HICADO CUBA JOSE MIGUEL" userId="S::jmachicadocuba@alumno.unlam.edu.ar::4458e5d6-980e-498e-8c2c-e45cbc46d2ef" providerId="AD" clId="Web-{B66556C3-9055-8410-E8F8-F97876B626D4}"/>
    <pc:docChg chg="addSld delSld modSld">
      <pc:chgData name="MACHICADO CUBA JOSE MIGUEL" userId="S::jmachicadocuba@alumno.unlam.edu.ar::4458e5d6-980e-498e-8c2c-e45cbc46d2ef" providerId="AD" clId="Web-{B66556C3-9055-8410-E8F8-F97876B626D4}" dt="2024-10-24T04:01:47.431" v="52" actId="20577"/>
      <pc:docMkLst>
        <pc:docMk/>
      </pc:docMkLst>
      <pc:sldChg chg="del">
        <pc:chgData name="MACHICADO CUBA JOSE MIGUEL" userId="S::jmachicadocuba@alumno.unlam.edu.ar::4458e5d6-980e-498e-8c2c-e45cbc46d2ef" providerId="AD" clId="Web-{B66556C3-9055-8410-E8F8-F97876B626D4}" dt="2024-10-24T03:53:54.164" v="27"/>
        <pc:sldMkLst>
          <pc:docMk/>
          <pc:sldMk cId="2406273178" sldId="256"/>
        </pc:sldMkLst>
      </pc:sldChg>
      <pc:sldChg chg="modSp add">
        <pc:chgData name="MACHICADO CUBA JOSE MIGUEL" userId="S::jmachicadocuba@alumno.unlam.edu.ar::4458e5d6-980e-498e-8c2c-e45cbc46d2ef" providerId="AD" clId="Web-{B66556C3-9055-8410-E8F8-F97876B626D4}" dt="2024-10-24T04:01:47.431" v="52" actId="20577"/>
        <pc:sldMkLst>
          <pc:docMk/>
          <pc:sldMk cId="953665073" sldId="257"/>
        </pc:sldMkLst>
        <pc:spChg chg="mod">
          <ac:chgData name="MACHICADO CUBA JOSE MIGUEL" userId="S::jmachicadocuba@alumno.unlam.edu.ar::4458e5d6-980e-498e-8c2c-e45cbc46d2ef" providerId="AD" clId="Web-{B66556C3-9055-8410-E8F8-F97876B626D4}" dt="2024-10-24T04:01:47.431" v="52" actId="20577"/>
          <ac:spMkLst>
            <pc:docMk/>
            <pc:sldMk cId="953665073" sldId="257"/>
            <ac:spMk id="58" creationId="{00000000-0000-0000-0000-000000000000}"/>
          </ac:spMkLst>
        </pc:spChg>
      </pc:sldChg>
      <pc:sldChg chg="add">
        <pc:chgData name="MACHICADO CUBA JOSE MIGUEL" userId="S::jmachicadocuba@alumno.unlam.edu.ar::4458e5d6-980e-498e-8c2c-e45cbc46d2ef" providerId="AD" clId="Web-{B66556C3-9055-8410-E8F8-F97876B626D4}" dt="2024-10-24T03:53:41.898" v="1"/>
        <pc:sldMkLst>
          <pc:docMk/>
          <pc:sldMk cId="2477860243" sldId="258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60" v="5"/>
        <pc:sldMkLst>
          <pc:docMk/>
          <pc:sldMk cId="0" sldId="259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44" v="4"/>
        <pc:sldMkLst>
          <pc:docMk/>
          <pc:sldMk cId="0" sldId="260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91" v="7"/>
        <pc:sldMkLst>
          <pc:docMk/>
          <pc:sldMk cId="0" sldId="261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07" v="8"/>
        <pc:sldMkLst>
          <pc:docMk/>
          <pc:sldMk cId="0" sldId="262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319" v="26"/>
        <pc:sldMkLst>
          <pc:docMk/>
          <pc:sldMk cId="0" sldId="297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13" v="2"/>
        <pc:sldMkLst>
          <pc:docMk/>
          <pc:sldMk cId="1255048692" sldId="298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29" v="3"/>
        <pc:sldMkLst>
          <pc:docMk/>
          <pc:sldMk cId="166906711" sldId="301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1.976" v="6"/>
        <pc:sldMkLst>
          <pc:docMk/>
          <pc:sldMk cId="3449498911" sldId="302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23" v="9"/>
        <pc:sldMkLst>
          <pc:docMk/>
          <pc:sldMk cId="1766928817" sldId="303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38" v="10"/>
        <pc:sldMkLst>
          <pc:docMk/>
          <pc:sldMk cId="3233307054" sldId="304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54" v="11"/>
        <pc:sldMkLst>
          <pc:docMk/>
          <pc:sldMk cId="3626022073" sldId="305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69" v="12"/>
        <pc:sldMkLst>
          <pc:docMk/>
          <pc:sldMk cId="2502667749" sldId="306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085" v="13"/>
        <pc:sldMkLst>
          <pc:docMk/>
          <pc:sldMk cId="142187558" sldId="309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01" v="14"/>
        <pc:sldMkLst>
          <pc:docMk/>
          <pc:sldMk cId="552702513" sldId="310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16" v="15"/>
        <pc:sldMkLst>
          <pc:docMk/>
          <pc:sldMk cId="1150441195" sldId="311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32" v="16"/>
        <pc:sldMkLst>
          <pc:docMk/>
          <pc:sldMk cId="3392643957" sldId="312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79" v="19"/>
        <pc:sldMkLst>
          <pc:docMk/>
          <pc:sldMk cId="4142746112" sldId="313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210" v="20"/>
        <pc:sldMkLst>
          <pc:docMk/>
          <pc:sldMk cId="3380585887" sldId="314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226" v="21"/>
        <pc:sldMkLst>
          <pc:docMk/>
          <pc:sldMk cId="1555924485" sldId="315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48" v="17"/>
        <pc:sldMkLst>
          <pc:docMk/>
          <pc:sldMk cId="2458235612" sldId="317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163" v="18"/>
        <pc:sldMkLst>
          <pc:docMk/>
          <pc:sldMk cId="3575053650" sldId="318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288" v="24"/>
        <pc:sldMkLst>
          <pc:docMk/>
          <pc:sldMk cId="270048044" sldId="319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241" v="22"/>
        <pc:sldMkLst>
          <pc:docMk/>
          <pc:sldMk cId="1301581058" sldId="320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273" v="23"/>
        <pc:sldMkLst>
          <pc:docMk/>
          <pc:sldMk cId="635840778" sldId="321"/>
        </pc:sldMkLst>
      </pc:sldChg>
      <pc:sldChg chg="add">
        <pc:chgData name="MACHICADO CUBA JOSE MIGUEL" userId="S::jmachicadocuba@alumno.unlam.edu.ar::4458e5d6-980e-498e-8c2c-e45cbc46d2ef" providerId="AD" clId="Web-{B66556C3-9055-8410-E8F8-F97876B626D4}" dt="2024-10-24T03:53:42.304" v="25"/>
        <pc:sldMkLst>
          <pc:docMk/>
          <pc:sldMk cId="2584361018" sldId="323"/>
        </pc:sldMkLst>
      </pc:sldChg>
      <pc:sldMasterChg chg="addSldLayout">
        <pc:chgData name="MACHICADO CUBA JOSE MIGUEL" userId="S::jmachicadocuba@alumno.unlam.edu.ar::4458e5d6-980e-498e-8c2c-e45cbc46d2ef" providerId="AD" clId="Web-{B66556C3-9055-8410-E8F8-F97876B626D4}" dt="2024-10-24T03:53:41.960" v="5"/>
        <pc:sldMasterMkLst>
          <pc:docMk/>
          <pc:sldMasterMk cId="2933118997" sldId="2147483648"/>
        </pc:sldMasterMkLst>
        <pc:sldLayoutChg chg="add">
          <pc:chgData name="MACHICADO CUBA JOSE MIGUEL" userId="S::jmachicadocuba@alumno.unlam.edu.ar::4458e5d6-980e-498e-8c2c-e45cbc46d2ef" providerId="AD" clId="Web-{B66556C3-9055-8410-E8F8-F97876B626D4}" dt="2024-10-24T03:53:41.898" v="1"/>
          <pc:sldLayoutMkLst>
            <pc:docMk/>
            <pc:sldMasterMk cId="2933118997" sldId="2147483648"/>
            <pc:sldLayoutMk cId="3945966708" sldId="2147483660"/>
          </pc:sldLayoutMkLst>
        </pc:sldLayoutChg>
        <pc:sldLayoutChg chg="add">
          <pc:chgData name="MACHICADO CUBA JOSE MIGUEL" userId="S::jmachicadocuba@alumno.unlam.edu.ar::4458e5d6-980e-498e-8c2c-e45cbc46d2ef" providerId="AD" clId="Web-{B66556C3-9055-8410-E8F8-F97876B626D4}" dt="2024-10-24T03:53:41.960" v="5"/>
          <pc:sldLayoutMkLst>
            <pc:docMk/>
            <pc:sldMasterMk cId="2933118997" sldId="2147483648"/>
            <pc:sldLayoutMk cId="3136317151" sldId="2147483661"/>
          </pc:sldLayoutMkLst>
        </pc:sldLayoutChg>
      </pc:sldMasterChg>
    </pc:docChg>
  </pc:docChgLst>
  <pc:docChgLst>
    <pc:chgData name="PRADA ALEXANDER LEONEL" userId="S::alprada@alumno.unlam.edu.ar::850764a1-8cf6-4217-bfe9-dc6b0d1b9d35" providerId="AD" clId="Web-{C65D444B-7BA8-B74D-2454-6FE22A880166}"/>
    <pc:docChg chg="addSld modSld">
      <pc:chgData name="PRADA ALEXANDER LEONEL" userId="S::alprada@alumno.unlam.edu.ar::850764a1-8cf6-4217-bfe9-dc6b0d1b9d35" providerId="AD" clId="Web-{C65D444B-7BA8-B74D-2454-6FE22A880166}" dt="2024-10-24T22:12:59.092" v="503" actId="20577"/>
      <pc:docMkLst>
        <pc:docMk/>
      </pc:docMkLst>
      <pc:sldChg chg="modSp add replId">
        <pc:chgData name="PRADA ALEXANDER LEONEL" userId="S::alprada@alumno.unlam.edu.ar::850764a1-8cf6-4217-bfe9-dc6b0d1b9d35" providerId="AD" clId="Web-{C65D444B-7BA8-B74D-2454-6FE22A880166}" dt="2024-10-24T22:03:32.280" v="123" actId="14100"/>
        <pc:sldMkLst>
          <pc:docMk/>
          <pc:sldMk cId="372013648" sldId="338"/>
        </pc:sldMkLst>
        <pc:spChg chg="mod">
          <ac:chgData name="PRADA ALEXANDER LEONEL" userId="S::alprada@alumno.unlam.edu.ar::850764a1-8cf6-4217-bfe9-dc6b0d1b9d35" providerId="AD" clId="Web-{C65D444B-7BA8-B74D-2454-6FE22A880166}" dt="2024-10-24T22:03:32.280" v="123" actId="14100"/>
          <ac:spMkLst>
            <pc:docMk/>
            <pc:sldMk cId="372013648" sldId="338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C65D444B-7BA8-B74D-2454-6FE22A880166}" dt="2024-10-24T22:07:55.459" v="201" actId="20577"/>
        <pc:sldMkLst>
          <pc:docMk/>
          <pc:sldMk cId="4123087820" sldId="339"/>
        </pc:sldMkLst>
        <pc:spChg chg="mod">
          <ac:chgData name="PRADA ALEXANDER LEONEL" userId="S::alprada@alumno.unlam.edu.ar::850764a1-8cf6-4217-bfe9-dc6b0d1b9d35" providerId="AD" clId="Web-{C65D444B-7BA8-B74D-2454-6FE22A880166}" dt="2024-10-24T22:07:55.459" v="201" actId="20577"/>
          <ac:spMkLst>
            <pc:docMk/>
            <pc:sldMk cId="4123087820" sldId="339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C65D444B-7BA8-B74D-2454-6FE22A880166}" dt="2024-10-24T22:09:24.665" v="263" actId="20577"/>
        <pc:sldMkLst>
          <pc:docMk/>
          <pc:sldMk cId="1088507763" sldId="340"/>
        </pc:sldMkLst>
        <pc:spChg chg="mod">
          <ac:chgData name="PRADA ALEXANDER LEONEL" userId="S::alprada@alumno.unlam.edu.ar::850764a1-8cf6-4217-bfe9-dc6b0d1b9d35" providerId="AD" clId="Web-{C65D444B-7BA8-B74D-2454-6FE22A880166}" dt="2024-10-24T22:09:24.665" v="263" actId="20577"/>
          <ac:spMkLst>
            <pc:docMk/>
            <pc:sldMk cId="1088507763" sldId="340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C65D444B-7BA8-B74D-2454-6FE22A880166}" dt="2024-10-24T22:11:04.433" v="391" actId="20577"/>
        <pc:sldMkLst>
          <pc:docMk/>
          <pc:sldMk cId="886737809" sldId="341"/>
        </pc:sldMkLst>
        <pc:spChg chg="mod">
          <ac:chgData name="PRADA ALEXANDER LEONEL" userId="S::alprada@alumno.unlam.edu.ar::850764a1-8cf6-4217-bfe9-dc6b0d1b9d35" providerId="AD" clId="Web-{C65D444B-7BA8-B74D-2454-6FE22A880166}" dt="2024-10-24T22:11:04.433" v="391" actId="20577"/>
          <ac:spMkLst>
            <pc:docMk/>
            <pc:sldMk cId="886737809" sldId="341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C65D444B-7BA8-B74D-2454-6FE22A880166}" dt="2024-10-24T22:12:59.092" v="503" actId="20577"/>
        <pc:sldMkLst>
          <pc:docMk/>
          <pc:sldMk cId="3757767986" sldId="342"/>
        </pc:sldMkLst>
        <pc:spChg chg="mod">
          <ac:chgData name="PRADA ALEXANDER LEONEL" userId="S::alprada@alumno.unlam.edu.ar::850764a1-8cf6-4217-bfe9-dc6b0d1b9d35" providerId="AD" clId="Web-{C65D444B-7BA8-B74D-2454-6FE22A880166}" dt="2024-10-24T22:12:59.092" v="503" actId="20577"/>
          <ac:spMkLst>
            <pc:docMk/>
            <pc:sldMk cId="3757767986" sldId="342"/>
            <ac:spMk id="8" creationId="{3DCCEA6F-3C52-3EF9-3B82-DFE31C4A1073}"/>
          </ac:spMkLst>
        </pc:spChg>
      </pc:sldChg>
    </pc:docChg>
  </pc:docChgLst>
  <pc:docChgLst>
    <pc:chgData name="MACHICADO CUBA JOSE MIGUEL" userId="S::jmachicadocuba@alumno.unlam.edu.ar::4458e5d6-980e-498e-8c2c-e45cbc46d2ef" providerId="AD" clId="Web-{F8276726-E34E-D0BE-D847-51865027CA0E}"/>
    <pc:docChg chg="addSld modSld">
      <pc:chgData name="MACHICADO CUBA JOSE MIGUEL" userId="S::jmachicadocuba@alumno.unlam.edu.ar::4458e5d6-980e-498e-8c2c-e45cbc46d2ef" providerId="AD" clId="Web-{F8276726-E34E-D0BE-D847-51865027CA0E}" dt="2024-10-24T04:30:22.863" v="1138" actId="20577"/>
      <pc:docMkLst>
        <pc:docMk/>
      </pc:docMkLst>
      <pc:sldChg chg="modSp">
        <pc:chgData name="MACHICADO CUBA JOSE MIGUEL" userId="S::jmachicadocuba@alumno.unlam.edu.ar::4458e5d6-980e-498e-8c2c-e45cbc46d2ef" providerId="AD" clId="Web-{F8276726-E34E-D0BE-D847-51865027CA0E}" dt="2024-10-24T04:02:22.578" v="5" actId="20577"/>
        <pc:sldMkLst>
          <pc:docMk/>
          <pc:sldMk cId="953665073" sldId="257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02:22.578" v="5" actId="20577"/>
          <ac:spMkLst>
            <pc:docMk/>
            <pc:sldMk cId="953665073" sldId="257"/>
            <ac:spMk id="58" creationId="{00000000-0000-0000-0000-000000000000}"/>
          </ac:spMkLst>
        </pc:spChg>
      </pc:sldChg>
      <pc:sldChg chg="modSp">
        <pc:chgData name="MACHICADO CUBA JOSE MIGUEL" userId="S::jmachicadocuba@alumno.unlam.edu.ar::4458e5d6-980e-498e-8c2c-e45cbc46d2ef" providerId="AD" clId="Web-{F8276726-E34E-D0BE-D847-51865027CA0E}" dt="2024-10-24T04:04:44.285" v="57" actId="20577"/>
        <pc:sldMkLst>
          <pc:docMk/>
          <pc:sldMk cId="2477860243" sldId="258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04:44.285" v="57" actId="20577"/>
          <ac:spMkLst>
            <pc:docMk/>
            <pc:sldMk cId="2477860243" sldId="258"/>
            <ac:spMk id="8" creationId="{3DCCEA6F-3C52-3EF9-3B82-DFE31C4A1073}"/>
          </ac:spMkLst>
        </pc:spChg>
      </pc:sldChg>
      <pc:sldChg chg="modSp">
        <pc:chgData name="MACHICADO CUBA JOSE MIGUEL" userId="S::jmachicadocuba@alumno.unlam.edu.ar::4458e5d6-980e-498e-8c2c-e45cbc46d2ef" providerId="AD" clId="Web-{F8276726-E34E-D0BE-D847-51865027CA0E}" dt="2024-10-24T04:11:59.716" v="229" actId="20577"/>
        <pc:sldMkLst>
          <pc:docMk/>
          <pc:sldMk cId="1255048692" sldId="298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11:59.716" v="229" actId="20577"/>
          <ac:spMkLst>
            <pc:docMk/>
            <pc:sldMk cId="1255048692" sldId="298"/>
            <ac:spMk id="8" creationId="{3DCCEA6F-3C52-3EF9-3B82-DFE31C4A1073}"/>
          </ac:spMkLst>
        </pc:spChg>
      </pc:sldChg>
      <pc:sldChg chg="modSp">
        <pc:chgData name="MACHICADO CUBA JOSE MIGUEL" userId="S::jmachicadocuba@alumno.unlam.edu.ar::4458e5d6-980e-498e-8c2c-e45cbc46d2ef" providerId="AD" clId="Web-{F8276726-E34E-D0BE-D847-51865027CA0E}" dt="2024-10-24T04:28:45.471" v="1021" actId="20577"/>
        <pc:sldMkLst>
          <pc:docMk/>
          <pc:sldMk cId="166906711" sldId="301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28:45.471" v="1021" actId="20577"/>
          <ac:spMkLst>
            <pc:docMk/>
            <pc:sldMk cId="166906711" sldId="301"/>
            <ac:spMk id="8" creationId="{3DCCEA6F-3C52-3EF9-3B82-DFE31C4A1073}"/>
          </ac:spMkLst>
        </pc:spChg>
      </pc:sldChg>
      <pc:sldChg chg="modSp add replId">
        <pc:chgData name="MACHICADO CUBA JOSE MIGUEL" userId="S::jmachicadocuba@alumno.unlam.edu.ar::4458e5d6-980e-498e-8c2c-e45cbc46d2ef" providerId="AD" clId="Web-{F8276726-E34E-D0BE-D847-51865027CA0E}" dt="2024-10-24T04:10:40.698" v="209" actId="20577"/>
        <pc:sldMkLst>
          <pc:docMk/>
          <pc:sldMk cId="3712575583" sldId="326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10:40.698" v="209" actId="20577"/>
          <ac:spMkLst>
            <pc:docMk/>
            <pc:sldMk cId="3712575583" sldId="326"/>
            <ac:spMk id="8" creationId="{3DCCEA6F-3C52-3EF9-3B82-DFE31C4A1073}"/>
          </ac:spMkLst>
        </pc:spChg>
      </pc:sldChg>
      <pc:sldChg chg="modSp add replId">
        <pc:chgData name="MACHICADO CUBA JOSE MIGUEL" userId="S::jmachicadocuba@alumno.unlam.edu.ar::4458e5d6-980e-498e-8c2c-e45cbc46d2ef" providerId="AD" clId="Web-{F8276726-E34E-D0BE-D847-51865027CA0E}" dt="2024-10-24T04:13:57.077" v="290" actId="20577"/>
        <pc:sldMkLst>
          <pc:docMk/>
          <pc:sldMk cId="4047920424" sldId="327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13:57.077" v="290" actId="20577"/>
          <ac:spMkLst>
            <pc:docMk/>
            <pc:sldMk cId="4047920424" sldId="327"/>
            <ac:spMk id="8" creationId="{3DCCEA6F-3C52-3EF9-3B82-DFE31C4A1073}"/>
          </ac:spMkLst>
        </pc:spChg>
      </pc:sldChg>
      <pc:sldChg chg="modSp">
        <pc:chgData name="MACHICADO CUBA JOSE MIGUEL" userId="S::jmachicadocuba@alumno.unlam.edu.ar::4458e5d6-980e-498e-8c2c-e45cbc46d2ef" providerId="AD" clId="Web-{F8276726-E34E-D0BE-D847-51865027CA0E}" dt="2024-10-24T04:17:30.191" v="568" actId="20577"/>
        <pc:sldMkLst>
          <pc:docMk/>
          <pc:sldMk cId="1638425928" sldId="329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17:30.191" v="568" actId="20577"/>
          <ac:spMkLst>
            <pc:docMk/>
            <pc:sldMk cId="1638425928" sldId="329"/>
            <ac:spMk id="8" creationId="{3DCCEA6F-3C52-3EF9-3B82-DFE31C4A1073}"/>
          </ac:spMkLst>
        </pc:spChg>
      </pc:sldChg>
      <pc:sldChg chg="modSp">
        <pc:chgData name="MACHICADO CUBA JOSE MIGUEL" userId="S::jmachicadocuba@alumno.unlam.edu.ar::4458e5d6-980e-498e-8c2c-e45cbc46d2ef" providerId="AD" clId="Web-{F8276726-E34E-D0BE-D847-51865027CA0E}" dt="2024-10-24T04:23:03.901" v="756" actId="20577"/>
        <pc:sldMkLst>
          <pc:docMk/>
          <pc:sldMk cId="3690089180" sldId="330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23:03.901" v="756" actId="20577"/>
          <ac:spMkLst>
            <pc:docMk/>
            <pc:sldMk cId="3690089180" sldId="330"/>
            <ac:spMk id="8" creationId="{3DCCEA6F-3C52-3EF9-3B82-DFE31C4A1073}"/>
          </ac:spMkLst>
        </pc:spChg>
      </pc:sldChg>
      <pc:sldChg chg="add replId">
        <pc:chgData name="MACHICADO CUBA JOSE MIGUEL" userId="S::jmachicadocuba@alumno.unlam.edu.ar::4458e5d6-980e-498e-8c2c-e45cbc46d2ef" providerId="AD" clId="Web-{F8276726-E34E-D0BE-D847-51865027CA0E}" dt="2024-10-24T04:12:57.514" v="230"/>
        <pc:sldMkLst>
          <pc:docMk/>
          <pc:sldMk cId="4153349483" sldId="331"/>
        </pc:sldMkLst>
      </pc:sldChg>
      <pc:sldChg chg="modSp add replId">
        <pc:chgData name="MACHICADO CUBA JOSE MIGUEL" userId="S::jmachicadocuba@alumno.unlam.edu.ar::4458e5d6-980e-498e-8c2c-e45cbc46d2ef" providerId="AD" clId="Web-{F8276726-E34E-D0BE-D847-51865027CA0E}" dt="2024-10-24T04:24:43.654" v="871" actId="20577"/>
        <pc:sldMkLst>
          <pc:docMk/>
          <pc:sldMk cId="1825000764" sldId="334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24:43.654" v="871" actId="20577"/>
          <ac:spMkLst>
            <pc:docMk/>
            <pc:sldMk cId="1825000764" sldId="334"/>
            <ac:spMk id="8" creationId="{3DCCEA6F-3C52-3EF9-3B82-DFE31C4A1073}"/>
          </ac:spMkLst>
        </pc:spChg>
      </pc:sldChg>
      <pc:sldChg chg="modSp add replId">
        <pc:chgData name="MACHICADO CUBA JOSE MIGUEL" userId="S::jmachicadocuba@alumno.unlam.edu.ar::4458e5d6-980e-498e-8c2c-e45cbc46d2ef" providerId="AD" clId="Web-{F8276726-E34E-D0BE-D847-51865027CA0E}" dt="2024-10-24T04:30:22.863" v="1138" actId="20577"/>
        <pc:sldMkLst>
          <pc:docMk/>
          <pc:sldMk cId="1704231624" sldId="337"/>
        </pc:sldMkLst>
        <pc:spChg chg="mod">
          <ac:chgData name="MACHICADO CUBA JOSE MIGUEL" userId="S::jmachicadocuba@alumno.unlam.edu.ar::4458e5d6-980e-498e-8c2c-e45cbc46d2ef" providerId="AD" clId="Web-{F8276726-E34E-D0BE-D847-51865027CA0E}" dt="2024-10-24T04:30:22.863" v="1138" actId="20577"/>
          <ac:spMkLst>
            <pc:docMk/>
            <pc:sldMk cId="1704231624" sldId="337"/>
            <ac:spMk id="8" creationId="{3DCCEA6F-3C52-3EF9-3B82-DFE31C4A1073}"/>
          </ac:spMkLst>
        </pc:spChg>
      </pc:sldChg>
    </pc:docChg>
  </pc:docChgLst>
  <pc:docChgLst>
    <pc:chgData name="PRADA ALEXANDER LEONEL" userId="S::alprada@alumno.unlam.edu.ar::850764a1-8cf6-4217-bfe9-dc6b0d1b9d35" providerId="AD" clId="Web-{F2628040-3D7A-B140-4E47-96AF3D3D5B1B}"/>
    <pc:docChg chg="addSld delSld modSld sldOrd">
      <pc:chgData name="PRADA ALEXANDER LEONEL" userId="S::alprada@alumno.unlam.edu.ar::850764a1-8cf6-4217-bfe9-dc6b0d1b9d35" providerId="AD" clId="Web-{F2628040-3D7A-B140-4E47-96AF3D3D5B1B}" dt="2024-10-24T04:32:33.861" v="892" actId="14100"/>
      <pc:docMkLst>
        <pc:docMk/>
      </pc:docMkLst>
      <pc:sldChg chg="modSp">
        <pc:chgData name="PRADA ALEXANDER LEONEL" userId="S::alprada@alumno.unlam.edu.ar::850764a1-8cf6-4217-bfe9-dc6b0d1b9d35" providerId="AD" clId="Web-{F2628040-3D7A-B140-4E47-96AF3D3D5B1B}" dt="2024-10-24T04:32:33.861" v="892" actId="14100"/>
        <pc:sldMkLst>
          <pc:docMk/>
          <pc:sldMk cId="953665073" sldId="257"/>
        </pc:sldMkLst>
        <pc:spChg chg="mod">
          <ac:chgData name="PRADA ALEXANDER LEONEL" userId="S::alprada@alumno.unlam.edu.ar::850764a1-8cf6-4217-bfe9-dc6b0d1b9d35" providerId="AD" clId="Web-{F2628040-3D7A-B140-4E47-96AF3D3D5B1B}" dt="2024-10-24T04:32:33.861" v="892" actId="14100"/>
          <ac:spMkLst>
            <pc:docMk/>
            <pc:sldMk cId="953665073" sldId="257"/>
            <ac:spMk id="58" creationId="{00000000-0000-0000-0000-000000000000}"/>
          </ac:spMkLst>
        </pc:spChg>
      </pc:sldChg>
      <pc:sldChg chg="modSp">
        <pc:chgData name="PRADA ALEXANDER LEONEL" userId="S::alprada@alumno.unlam.edu.ar::850764a1-8cf6-4217-bfe9-dc6b0d1b9d35" providerId="AD" clId="Web-{F2628040-3D7A-B140-4E47-96AF3D3D5B1B}" dt="2024-10-24T04:11:34.491" v="114" actId="20577"/>
        <pc:sldMkLst>
          <pc:docMk/>
          <pc:sldMk cId="2477860243" sldId="258"/>
        </pc:sldMkLst>
        <pc:spChg chg="mod">
          <ac:chgData name="PRADA ALEXANDER LEONEL" userId="S::alprada@alumno.unlam.edu.ar::850764a1-8cf6-4217-bfe9-dc6b0d1b9d35" providerId="AD" clId="Web-{F2628040-3D7A-B140-4E47-96AF3D3D5B1B}" dt="2024-10-24T04:11:34.491" v="114" actId="20577"/>
          <ac:spMkLst>
            <pc:docMk/>
            <pc:sldMk cId="2477860243" sldId="258"/>
            <ac:spMk id="8" creationId="{3DCCEA6F-3C52-3EF9-3B82-DFE31C4A1073}"/>
          </ac:spMkLst>
        </pc:spChg>
      </pc:sldChg>
      <pc:sldChg chg="del">
        <pc:chgData name="PRADA ALEXANDER LEONEL" userId="S::alprada@alumno.unlam.edu.ar::850764a1-8cf6-4217-bfe9-dc6b0d1b9d35" providerId="AD" clId="Web-{F2628040-3D7A-B140-4E47-96AF3D3D5B1B}" dt="2024-10-24T04:29:34.365" v="888"/>
        <pc:sldMkLst>
          <pc:docMk/>
          <pc:sldMk cId="0" sldId="259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65" v="889"/>
        <pc:sldMkLst>
          <pc:docMk/>
          <pc:sldMk cId="0" sldId="260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6"/>
        <pc:sldMkLst>
          <pc:docMk/>
          <pc:sldMk cId="0" sldId="261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5"/>
        <pc:sldMkLst>
          <pc:docMk/>
          <pc:sldMk cId="0" sldId="262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65" v="887"/>
        <pc:sldMkLst>
          <pc:docMk/>
          <pc:sldMk cId="3449498911" sldId="302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4"/>
        <pc:sldMkLst>
          <pc:docMk/>
          <pc:sldMk cId="1766928817" sldId="303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3"/>
        <pc:sldMkLst>
          <pc:docMk/>
          <pc:sldMk cId="3233307054" sldId="304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2"/>
        <pc:sldMkLst>
          <pc:docMk/>
          <pc:sldMk cId="3626022073" sldId="305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49" v="881"/>
        <pc:sldMkLst>
          <pc:docMk/>
          <pc:sldMk cId="2502667749" sldId="306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80"/>
        <pc:sldMkLst>
          <pc:docMk/>
          <pc:sldMk cId="142187558" sldId="309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79"/>
        <pc:sldMkLst>
          <pc:docMk/>
          <pc:sldMk cId="552702513" sldId="310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78"/>
        <pc:sldMkLst>
          <pc:docMk/>
          <pc:sldMk cId="1150441195" sldId="311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77"/>
        <pc:sldMkLst>
          <pc:docMk/>
          <pc:sldMk cId="3392643957" sldId="312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74"/>
        <pc:sldMkLst>
          <pc:docMk/>
          <pc:sldMk cId="4142746112" sldId="313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73"/>
        <pc:sldMkLst>
          <pc:docMk/>
          <pc:sldMk cId="3380585887" sldId="314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72"/>
        <pc:sldMkLst>
          <pc:docMk/>
          <pc:sldMk cId="1555924485" sldId="315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76"/>
        <pc:sldMkLst>
          <pc:docMk/>
          <pc:sldMk cId="2458235612" sldId="317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33" v="875"/>
        <pc:sldMkLst>
          <pc:docMk/>
          <pc:sldMk cId="3575053650" sldId="318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69"/>
        <pc:sldMkLst>
          <pc:docMk/>
          <pc:sldMk cId="270048044" sldId="319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71"/>
        <pc:sldMkLst>
          <pc:docMk/>
          <pc:sldMk cId="1301581058" sldId="320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18" v="870"/>
        <pc:sldMkLst>
          <pc:docMk/>
          <pc:sldMk cId="635840778" sldId="321"/>
        </pc:sldMkLst>
      </pc:sldChg>
      <pc:sldChg chg="del">
        <pc:chgData name="PRADA ALEXANDER LEONEL" userId="S::alprada@alumno.unlam.edu.ar::850764a1-8cf6-4217-bfe9-dc6b0d1b9d35" providerId="AD" clId="Web-{F2628040-3D7A-B140-4E47-96AF3D3D5B1B}" dt="2024-10-24T04:29:34.302" v="868"/>
        <pc:sldMkLst>
          <pc:docMk/>
          <pc:sldMk cId="2584361018" sldId="323"/>
        </pc:sldMkLst>
      </pc:sldChg>
      <pc:sldChg chg="addSp delSp modSp add ord replId addAnim delAnim">
        <pc:chgData name="PRADA ALEXANDER LEONEL" userId="S::alprada@alumno.unlam.edu.ar::850764a1-8cf6-4217-bfe9-dc6b0d1b9d35" providerId="AD" clId="Web-{F2628040-3D7A-B140-4E47-96AF3D3D5B1B}" dt="2024-10-24T04:11:52.743" v="115"/>
        <pc:sldMkLst>
          <pc:docMk/>
          <pc:sldMk cId="2935837130" sldId="324"/>
        </pc:sldMkLst>
        <pc:spChg chg="add mod">
          <ac:chgData name="PRADA ALEXANDER LEONEL" userId="S::alprada@alumno.unlam.edu.ar::850764a1-8cf6-4217-bfe9-dc6b0d1b9d35" providerId="AD" clId="Web-{F2628040-3D7A-B140-4E47-96AF3D3D5B1B}" dt="2024-10-24T04:11:20.803" v="112" actId="1076"/>
          <ac:spMkLst>
            <pc:docMk/>
            <pc:sldMk cId="2935837130" sldId="324"/>
            <ac:spMk id="3" creationId="{6B3736A5-6EE2-293D-F735-DFBE6D1EC156}"/>
          </ac:spMkLst>
        </pc:spChg>
        <pc:spChg chg="del">
          <ac:chgData name="PRADA ALEXANDER LEONEL" userId="S::alprada@alumno.unlam.edu.ar::850764a1-8cf6-4217-bfe9-dc6b0d1b9d35" providerId="AD" clId="Web-{F2628040-3D7A-B140-4E47-96AF3D3D5B1B}" dt="2024-10-24T04:08:10.868" v="40"/>
          <ac:spMkLst>
            <pc:docMk/>
            <pc:sldMk cId="2935837130" sldId="324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F2628040-3D7A-B140-4E47-96AF3D3D5B1B}" dt="2024-10-24T04:23:53.826" v="598" actId="1076"/>
        <pc:sldMkLst>
          <pc:docMk/>
          <pc:sldMk cId="871162751" sldId="325"/>
        </pc:sldMkLst>
        <pc:spChg chg="mod">
          <ac:chgData name="PRADA ALEXANDER LEONEL" userId="S::alprada@alumno.unlam.edu.ar::850764a1-8cf6-4217-bfe9-dc6b0d1b9d35" providerId="AD" clId="Web-{F2628040-3D7A-B140-4E47-96AF3D3D5B1B}" dt="2024-10-24T04:23:53.826" v="598" actId="1076"/>
          <ac:spMkLst>
            <pc:docMk/>
            <pc:sldMk cId="871162751" sldId="325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F2628040-3D7A-B140-4E47-96AF3D3D5B1B}" dt="2024-10-24T04:24:07.890" v="600" actId="1076"/>
        <pc:sldMkLst>
          <pc:docMk/>
          <pc:sldMk cId="765413333" sldId="328"/>
        </pc:sldMkLst>
        <pc:spChg chg="mod">
          <ac:chgData name="PRADA ALEXANDER LEONEL" userId="S::alprada@alumno.unlam.edu.ar::850764a1-8cf6-4217-bfe9-dc6b0d1b9d35" providerId="AD" clId="Web-{F2628040-3D7A-B140-4E47-96AF3D3D5B1B}" dt="2024-10-24T04:24:07.890" v="600" actId="1076"/>
          <ac:spMkLst>
            <pc:docMk/>
            <pc:sldMk cId="765413333" sldId="328"/>
            <ac:spMk id="8" creationId="{3DCCEA6F-3C52-3EF9-3B82-DFE31C4A1073}"/>
          </ac:spMkLst>
        </pc:spChg>
      </pc:sldChg>
      <pc:sldChg chg="add replId">
        <pc:chgData name="PRADA ALEXANDER LEONEL" userId="S::alprada@alumno.unlam.edu.ar::850764a1-8cf6-4217-bfe9-dc6b0d1b9d35" providerId="AD" clId="Web-{F2628040-3D7A-B140-4E47-96AF3D3D5B1B}" dt="2024-10-24T04:12:23.604" v="117"/>
        <pc:sldMkLst>
          <pc:docMk/>
          <pc:sldMk cId="1638425928" sldId="329"/>
        </pc:sldMkLst>
      </pc:sldChg>
      <pc:sldChg chg="add replId">
        <pc:chgData name="PRADA ALEXANDER LEONEL" userId="S::alprada@alumno.unlam.edu.ar::850764a1-8cf6-4217-bfe9-dc6b0d1b9d35" providerId="AD" clId="Web-{F2628040-3D7A-B140-4E47-96AF3D3D5B1B}" dt="2024-10-24T04:12:23.885" v="118"/>
        <pc:sldMkLst>
          <pc:docMk/>
          <pc:sldMk cId="3690089180" sldId="330"/>
        </pc:sldMkLst>
      </pc:sldChg>
      <pc:sldChg chg="modSp add replId">
        <pc:chgData name="PRADA ALEXANDER LEONEL" userId="S::alprada@alumno.unlam.edu.ar::850764a1-8cf6-4217-bfe9-dc6b0d1b9d35" providerId="AD" clId="Web-{F2628040-3D7A-B140-4E47-96AF3D3D5B1B}" dt="2024-10-24T04:24:38.939" v="620" actId="1076"/>
        <pc:sldMkLst>
          <pc:docMk/>
          <pc:sldMk cId="448905461" sldId="332"/>
        </pc:sldMkLst>
        <pc:spChg chg="mod">
          <ac:chgData name="PRADA ALEXANDER LEONEL" userId="S::alprada@alumno.unlam.edu.ar::850764a1-8cf6-4217-bfe9-dc6b0d1b9d35" providerId="AD" clId="Web-{F2628040-3D7A-B140-4E47-96AF3D3D5B1B}" dt="2024-10-24T04:24:38.939" v="620" actId="1076"/>
          <ac:spMkLst>
            <pc:docMk/>
            <pc:sldMk cId="448905461" sldId="332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F2628040-3D7A-B140-4E47-96AF3D3D5B1B}" dt="2024-10-24T04:26:34.962" v="695" actId="1076"/>
        <pc:sldMkLst>
          <pc:docMk/>
          <pc:sldMk cId="1097246420" sldId="333"/>
        </pc:sldMkLst>
        <pc:spChg chg="mod">
          <ac:chgData name="PRADA ALEXANDER LEONEL" userId="S::alprada@alumno.unlam.edu.ar::850764a1-8cf6-4217-bfe9-dc6b0d1b9d35" providerId="AD" clId="Web-{F2628040-3D7A-B140-4E47-96AF3D3D5B1B}" dt="2024-10-24T04:26:34.962" v="695" actId="1076"/>
          <ac:spMkLst>
            <pc:docMk/>
            <pc:sldMk cId="1097246420" sldId="333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F2628040-3D7A-B140-4E47-96AF3D3D5B1B}" dt="2024-10-24T04:29:23.442" v="867" actId="20577"/>
        <pc:sldMkLst>
          <pc:docMk/>
          <pc:sldMk cId="1305575745" sldId="335"/>
        </pc:sldMkLst>
        <pc:spChg chg="mod">
          <ac:chgData name="PRADA ALEXANDER LEONEL" userId="S::alprada@alumno.unlam.edu.ar::850764a1-8cf6-4217-bfe9-dc6b0d1b9d35" providerId="AD" clId="Web-{F2628040-3D7A-B140-4E47-96AF3D3D5B1B}" dt="2024-10-24T04:29:23.442" v="867" actId="20577"/>
          <ac:spMkLst>
            <pc:docMk/>
            <pc:sldMk cId="1305575745" sldId="335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F2628040-3D7A-B140-4E47-96AF3D3D5B1B}" dt="2024-10-24T04:28:14.719" v="801" actId="20577"/>
        <pc:sldMkLst>
          <pc:docMk/>
          <pc:sldMk cId="3100601303" sldId="336"/>
        </pc:sldMkLst>
        <pc:spChg chg="mod">
          <ac:chgData name="PRADA ALEXANDER LEONEL" userId="S::alprada@alumno.unlam.edu.ar::850764a1-8cf6-4217-bfe9-dc6b0d1b9d35" providerId="AD" clId="Web-{F2628040-3D7A-B140-4E47-96AF3D3D5B1B}" dt="2024-10-24T04:28:14.719" v="801" actId="20577"/>
          <ac:spMkLst>
            <pc:docMk/>
            <pc:sldMk cId="3100601303" sldId="336"/>
            <ac:spMk id="8" creationId="{3DCCEA6F-3C52-3EF9-3B82-DFE31C4A10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CBB0A-A979-4D99-8C67-A6532CC4F019}" type="datetimeFigureOut">
              <a:t>24/10/2024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F9A20-DC59-46E4-9255-5EC26C6C99F9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345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56b3f25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56b3f25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3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787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5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7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68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858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04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861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85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85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44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86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167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643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48561494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48561494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71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04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55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53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54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349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78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5966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3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6200000">
            <a:off x="-35100" y="1176401"/>
            <a:ext cx="6867967" cy="4505167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5" name="Google Shape;55;p13"/>
          <p:cNvSpPr/>
          <p:nvPr/>
        </p:nvSpPr>
        <p:spPr>
          <a:xfrm rot="16200000">
            <a:off x="-443766" y="1176467"/>
            <a:ext cx="6867967" cy="4505167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6" name="Google Shape;56;p13"/>
          <p:cNvSpPr/>
          <p:nvPr/>
        </p:nvSpPr>
        <p:spPr>
          <a:xfrm rot="16200000">
            <a:off x="-842466" y="1176451"/>
            <a:ext cx="6867967" cy="4505167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7" name="Google Shape;57;p13"/>
          <p:cNvSpPr/>
          <p:nvPr/>
        </p:nvSpPr>
        <p:spPr>
          <a:xfrm rot="16200000">
            <a:off x="-1281066" y="1176451"/>
            <a:ext cx="6867967" cy="4505167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5660550" y="789984"/>
            <a:ext cx="6422758" cy="527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8250" b="1">
                <a:latin typeface="Roboto Condensed"/>
                <a:ea typeface="Roboto Condensed"/>
                <a:cs typeface="Roboto Condensed"/>
                <a:sym typeface="Roboto Condensed"/>
              </a:rPr>
              <a:t>Plan de negocios</a:t>
            </a:r>
            <a:endParaRPr lang="es-ES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79200" y="1191233"/>
            <a:ext cx="7956699" cy="44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434" y="3824567"/>
            <a:ext cx="3589465" cy="22434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66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3134504" y="664412"/>
            <a:ext cx="7503096" cy="58144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>
              <a:buSzPts val="3600"/>
            </a:pPr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Ecosistema integrado</a:t>
            </a:r>
          </a:p>
          <a:p>
            <a:pPr>
              <a:buSzPts val="3600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Experiencia de usuario única. Todos los productos se integran y funcionan juntos en un ecosistema propio. </a:t>
            </a:r>
            <a:endParaRPr lang="es-419" sz="4000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4890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697748" y="246242"/>
            <a:ext cx="8804072" cy="6362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Compromiso con la sostenibilidad</a:t>
            </a:r>
          </a:p>
          <a:p>
            <a:pPr marL="914400" indent="-91440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Utilizamos materiales reciclados</a:t>
            </a:r>
            <a:endParaRPr lang="es-419" sz="4000">
              <a:solidFill>
                <a:schemeClr val="dk1"/>
              </a:solidFill>
              <a:ea typeface="Roboto Condensed"/>
            </a:endParaRPr>
          </a:p>
          <a:p>
            <a:pPr marL="914400" indent="-91440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Apoyamos la eficiencia energética</a:t>
            </a:r>
          </a:p>
          <a:p>
            <a:pPr marL="914400" indent="-91440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Fomentamos programas de reciclaje</a:t>
            </a:r>
          </a:p>
        </p:txBody>
      </p:sp>
    </p:spTree>
    <p:extLst>
      <p:ext uri="{BB962C8B-B14F-4D97-AF65-F5344CB8AC3E}">
        <p14:creationId xmlns:p14="http://schemas.microsoft.com/office/powerpoint/2010/main" val="109724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781382" y="394925"/>
            <a:ext cx="7800462" cy="6362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¿Por qué nos eligen?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>
              <a:buSzPts val="3600"/>
            </a:pPr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Innovación accesible</a:t>
            </a:r>
          </a:p>
          <a:p>
            <a:pPr>
              <a:buSzPts val="3600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Productos de calidad premium e innovadores a precios accesibles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006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3441163" y="264827"/>
            <a:ext cx="7726121" cy="6362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Fidelización</a:t>
            </a:r>
            <a:endParaRPr lang="es-419">
              <a:solidFill>
                <a:schemeClr val="dk1"/>
              </a:solidFill>
            </a:endParaRPr>
          </a:p>
          <a:p>
            <a:pPr marL="742950" indent="-74295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Soporte 24/7</a:t>
            </a:r>
          </a:p>
          <a:p>
            <a:pPr marL="742950" indent="-74295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Comunidad Mi Fans</a:t>
            </a:r>
          </a:p>
          <a:p>
            <a:pPr marL="742950" indent="-742950">
              <a:buSzPts val="3600"/>
              <a:buAutoNum type="arabicPeriod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Eventos presenciales y online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055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Fortalezas para nuestras estrategias</a:t>
            </a:r>
            <a:endParaRPr lang="es-ES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Relacion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calidad precio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Innovacion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continua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Presencia global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Compromiso con la sostenibilidad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Soporte postventa y servicio al cliente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3842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Recursos que tenemos</a:t>
            </a:r>
            <a:endParaRPr lang="es-ES">
              <a:solidFill>
                <a:schemeClr val="dk1"/>
              </a:solidFill>
            </a:endParaRP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Infraestructura robusta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Equipo altamente competente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Capacidad de </a:t>
            </a: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innovacion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Experiencia en mercados emergentes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Modelo de costos optimizados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Diversificacion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de ingresos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900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Recursos que puede mejorar</a:t>
            </a:r>
            <a:endParaRPr lang="es-ES">
              <a:solidFill>
                <a:schemeClr val="dk1"/>
              </a:solidFill>
            </a:endParaRP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Capacidad de </a:t>
            </a: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produccion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propia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Atencion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al cliente a nivel global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Sostenibilidad y recursos </a:t>
            </a: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ecologicos</a:t>
            </a:r>
            <a:endParaRPr lang="es-419" err="1">
              <a:solidFill>
                <a:schemeClr val="dk1"/>
              </a:solidFill>
            </a:endParaRP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Expansion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de talento</a:t>
            </a:r>
            <a:endParaRPr lang="es-419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2500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255534"/>
            <a:ext cx="9120023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Objetivos e indicadores / metas</a:t>
            </a:r>
            <a:endParaRPr lang="es-E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Perspectiva financiera</a:t>
            </a:r>
            <a:endParaRPr lang="es-ES">
              <a:solidFill>
                <a:schemeClr val="dk1"/>
              </a:solidFill>
            </a:endParaRPr>
          </a:p>
          <a:p>
            <a:r>
              <a:rPr lang="es-419" sz="4000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Objetivos</a:t>
            </a:r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:</a:t>
            </a:r>
          </a:p>
          <a:p>
            <a:pPr marL="685800" indent="-685800">
              <a:buSzPts val="3600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Aumento de ingresos</a:t>
            </a:r>
            <a:endParaRPr lang="es-ES" sz="3600">
              <a:solidFill>
                <a:schemeClr val="dk1"/>
              </a:solidFill>
              <a:latin typeface="Calibri"/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Incrementar la rentabilidad</a:t>
            </a:r>
          </a:p>
          <a:p>
            <a:pPr>
              <a:buSzPts val="3600"/>
            </a:pPr>
            <a:endParaRPr lang="es-ES" sz="3600" dirty="0">
              <a:solidFill>
                <a:schemeClr val="dk1"/>
              </a:solidFill>
              <a:latin typeface="Calibri"/>
              <a:ea typeface="Roboto Condensed"/>
            </a:endParaRPr>
          </a:p>
          <a:p>
            <a:pPr>
              <a:buSzPts val="3600"/>
            </a:pPr>
            <a:r>
              <a:rPr lang="es-ES" sz="4000" i="1" dirty="0">
                <a:solidFill>
                  <a:schemeClr val="dk1"/>
                </a:solidFill>
                <a:latin typeface="Calibri"/>
                <a:ea typeface="Roboto Condensed"/>
              </a:rPr>
              <a:t>Indicadores o Metas</a:t>
            </a:r>
            <a:r>
              <a:rPr lang="es-ES" sz="4000" dirty="0">
                <a:solidFill>
                  <a:schemeClr val="dk1"/>
                </a:solidFill>
                <a:latin typeface="Calibri"/>
                <a:ea typeface="Roboto Condensed"/>
              </a:rPr>
              <a:t>: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Margen de ganancia estable y en crecimiento 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ROI superior al 20% anual</a:t>
            </a:r>
            <a:endParaRPr lang="es-ES" sz="3600" dirty="0">
              <a:solidFill>
                <a:schemeClr val="dk1"/>
              </a:solidFill>
            </a:endParaRPr>
          </a:p>
          <a:p>
            <a:pPr marL="609600" lvl="1">
              <a:buSzPts val="3600"/>
            </a:pPr>
            <a:endParaRPr lang="es-419" sz="4800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2308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Perspectiva del cliente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419" sz="4000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Objetivos</a:t>
            </a:r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:</a:t>
            </a:r>
          </a:p>
          <a:p>
            <a:pPr marL="685800" indent="-685800">
              <a:buSzPts val="3600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Mejorar la satisfacción y lealtad</a:t>
            </a:r>
            <a:endParaRPr lang="es-ES" sz="3600" dirty="0">
              <a:solidFill>
                <a:schemeClr val="dk1"/>
              </a:solidFill>
              <a:latin typeface="Calibri"/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Expandir bases del cliente</a:t>
            </a:r>
          </a:p>
          <a:p>
            <a:pPr>
              <a:buSzPts val="3600"/>
            </a:pPr>
            <a:endParaRPr lang="es-ES" sz="3600" dirty="0">
              <a:solidFill>
                <a:schemeClr val="dk1"/>
              </a:solidFill>
              <a:latin typeface="Calibri"/>
              <a:ea typeface="Roboto Condensed"/>
            </a:endParaRPr>
          </a:p>
          <a:p>
            <a:pPr>
              <a:buSzPts val="3600"/>
            </a:pPr>
            <a:r>
              <a:rPr lang="es-ES" sz="4000" i="1" dirty="0">
                <a:solidFill>
                  <a:schemeClr val="dk1"/>
                </a:solidFill>
                <a:latin typeface="Calibri"/>
                <a:ea typeface="Roboto Condensed"/>
              </a:rPr>
              <a:t>Indicadores o Metas</a:t>
            </a:r>
            <a:r>
              <a:rPr lang="es-ES" sz="4000" dirty="0">
                <a:solidFill>
                  <a:schemeClr val="dk1"/>
                </a:solidFill>
                <a:latin typeface="Calibri"/>
                <a:ea typeface="Roboto Condensed"/>
              </a:rPr>
              <a:t>: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Nivel de satisfacción del cliente al 90%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Aumentar la participación en países claves y mercados nuevos</a:t>
            </a:r>
          </a:p>
          <a:p>
            <a:pPr marL="609600" lvl="1">
              <a:buSzPts val="3600"/>
            </a:pPr>
            <a:endParaRPr lang="es-419" sz="4800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08850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3"/>
            <a:ext cx="10199200" cy="64100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¿Qué implica nuestro propósito?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ea typeface="Roboto Condensed"/>
              </a:rPr>
              <a:t>Innovación accesible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ea typeface="Roboto Condensed"/>
              </a:rPr>
              <a:t>Ventaja competitiva sostenible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ea typeface="Roboto Condensed"/>
              </a:rPr>
              <a:t>Crecimiento y expansión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ea typeface="Roboto Condensed"/>
              </a:rPr>
              <a:t>Relaciones duraderas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778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Perspectiva de procesos internos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419" sz="4000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Objetivos</a:t>
            </a:r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:</a:t>
            </a:r>
          </a:p>
          <a:p>
            <a:pPr marL="685800" indent="-685800">
              <a:buSzPts val="3600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Optimizar cadena de suministro y producción, reducir costos y mejorar eficiencia</a:t>
            </a:r>
            <a:endParaRPr lang="es-ES" sz="3600" dirty="0">
              <a:solidFill>
                <a:schemeClr val="dk1"/>
              </a:solidFill>
              <a:latin typeface="Calibri"/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Desarrollar e innovar constantemente</a:t>
            </a:r>
          </a:p>
          <a:p>
            <a:pPr>
              <a:buSzPts val="3600"/>
            </a:pPr>
            <a:endParaRPr lang="es-ES" sz="3600" dirty="0">
              <a:solidFill>
                <a:schemeClr val="dk1"/>
              </a:solidFill>
              <a:latin typeface="Calibri"/>
              <a:ea typeface="Roboto Condensed"/>
            </a:endParaRPr>
          </a:p>
          <a:p>
            <a:pPr>
              <a:buSzPts val="3600"/>
            </a:pPr>
            <a:r>
              <a:rPr lang="es-ES" sz="4000" i="1" dirty="0">
                <a:solidFill>
                  <a:schemeClr val="dk1"/>
                </a:solidFill>
                <a:latin typeface="Calibri"/>
                <a:ea typeface="Roboto Condensed"/>
              </a:rPr>
              <a:t>Indicadores o Metas</a:t>
            </a:r>
            <a:r>
              <a:rPr lang="es-ES" sz="4000" dirty="0">
                <a:solidFill>
                  <a:schemeClr val="dk1"/>
                </a:solidFill>
                <a:latin typeface="Calibri"/>
                <a:ea typeface="Roboto Condensed"/>
              </a:rPr>
              <a:t>: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Eficiencia del 95% en procesos de producción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5 nuevos productos </a:t>
            </a:r>
            <a:r>
              <a:rPr lang="es-ES" sz="3600" dirty="0" err="1">
                <a:solidFill>
                  <a:schemeClr val="dk1"/>
                </a:solidFill>
                <a:latin typeface="Calibri"/>
                <a:ea typeface="Roboto Condensed"/>
              </a:rPr>
              <a:t>IoT</a:t>
            </a: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 al año</a:t>
            </a:r>
            <a:endParaRPr lang="es-ES" dirty="0">
              <a:solidFill>
                <a:schemeClr val="dk1"/>
              </a:solidFill>
            </a:endParaRPr>
          </a:p>
          <a:p>
            <a:pPr marL="685800" indent="-685800">
              <a:buSzPts val="3600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Certificaciones ISO</a:t>
            </a:r>
          </a:p>
          <a:p>
            <a:pPr marL="609600" lvl="1">
              <a:buSzPts val="3600"/>
            </a:pPr>
            <a:endParaRPr lang="es-419" sz="4800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8673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274120"/>
            <a:ext cx="9863436" cy="65857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Perspectiva de aprendizaje y crecimiento</a:t>
            </a:r>
            <a:endParaRPr lang="es-ES" dirty="0">
              <a:solidFill>
                <a:schemeClr val="dk1"/>
              </a:solidFill>
            </a:endParaRPr>
          </a:p>
          <a:p>
            <a:r>
              <a:rPr lang="es-419" sz="4000" i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Objetivos</a:t>
            </a:r>
            <a:r>
              <a:rPr lang="es-419" sz="48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:</a:t>
            </a:r>
          </a:p>
          <a:p>
            <a:pPr marL="685800" indent="-685800">
              <a:buSzPts val="3600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Mantener innovación, fortalecer conocimientos </a:t>
            </a:r>
            <a:r>
              <a:rPr lang="es-ES" sz="3600">
                <a:solidFill>
                  <a:schemeClr val="dk1"/>
                </a:solidFill>
                <a:latin typeface="Calibri"/>
                <a:ea typeface="Roboto Condensed"/>
              </a:rPr>
              <a:t>de I+D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Desarrollar y capacitar en nuevas tecnologías</a:t>
            </a:r>
          </a:p>
          <a:p>
            <a:pPr>
              <a:buSzPts val="3600"/>
            </a:pPr>
            <a:endParaRPr lang="es-ES" sz="3600" dirty="0">
              <a:solidFill>
                <a:schemeClr val="dk1"/>
              </a:solidFill>
              <a:latin typeface="Calibri"/>
              <a:ea typeface="Roboto Condensed"/>
            </a:endParaRPr>
          </a:p>
          <a:p>
            <a:pPr>
              <a:buSzPts val="3600"/>
            </a:pPr>
            <a:r>
              <a:rPr lang="es-ES" sz="4000" i="1" dirty="0">
                <a:solidFill>
                  <a:schemeClr val="dk1"/>
                </a:solidFill>
                <a:latin typeface="Calibri"/>
                <a:ea typeface="Roboto Condensed"/>
              </a:rPr>
              <a:t>Indicadores o Metas</a:t>
            </a:r>
            <a:r>
              <a:rPr lang="es-ES" sz="4000" dirty="0">
                <a:solidFill>
                  <a:schemeClr val="dk1"/>
                </a:solidFill>
                <a:latin typeface="Calibri"/>
                <a:ea typeface="Roboto Condensed"/>
              </a:rPr>
              <a:t>: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Todo el equipo capacitado en tecnologías emergentes</a:t>
            </a:r>
            <a:endParaRPr lang="es-ES" dirty="0">
              <a:solidFill>
                <a:schemeClr val="dk1"/>
              </a:solidFill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  <a:latin typeface="Calibri"/>
                <a:ea typeface="Roboto Condensed"/>
              </a:rPr>
              <a:t>Inversión del 20% de los ingresos</a:t>
            </a:r>
          </a:p>
          <a:p>
            <a:pPr marL="609600" lvl="1">
              <a:buSzPts val="3600"/>
            </a:pPr>
            <a:endParaRPr lang="es-419" sz="4800" dirty="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5776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Factores de éxito del mapa estrategico</a:t>
            </a:r>
          </a:p>
          <a:p>
            <a:pPr marL="685800" indent="-685800">
              <a:buSzPts val="3600"/>
              <a:buChar char="•"/>
            </a:pPr>
            <a:r>
              <a:rPr lang="es-ES" sz="4800" err="1">
                <a:solidFill>
                  <a:schemeClr val="dk1"/>
                </a:solidFill>
                <a:latin typeface="Calibri"/>
                <a:ea typeface="Roboto Condensed"/>
              </a:rPr>
              <a:t>Innovacion</a:t>
            </a: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 constante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Eficiencia en la cadena de suministro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 err="1">
                <a:solidFill>
                  <a:schemeClr val="dk1"/>
                </a:solidFill>
                <a:latin typeface="Calibri"/>
                <a:ea typeface="Roboto Condensed"/>
              </a:rPr>
              <a:t>Satisfaccion</a:t>
            </a: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 del cliente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 err="1">
                <a:solidFill>
                  <a:schemeClr val="dk1"/>
                </a:solidFill>
                <a:latin typeface="Calibri"/>
                <a:ea typeface="Roboto Condensed"/>
              </a:rPr>
              <a:t>Expansion</a:t>
            </a: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 de mercado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Desarrollo de talento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69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Riesgos del negocio</a:t>
            </a:r>
          </a:p>
          <a:p>
            <a:pPr marL="685800" indent="-685800">
              <a:buSzPts val="3600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Competencia intensa</a:t>
            </a:r>
            <a:endParaRPr lang="es-ES">
              <a:solidFill>
                <a:schemeClr val="dk1"/>
              </a:solidFill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Dependencia en la cadena de suministro</a:t>
            </a:r>
            <a:endParaRPr lang="es-ES">
              <a:solidFill>
                <a:schemeClr val="dk1"/>
              </a:solidFill>
            </a:endParaRP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Adaptación </a:t>
            </a:r>
            <a:r>
              <a:rPr lang="es-ES" sz="4800" err="1">
                <a:solidFill>
                  <a:schemeClr val="dk1"/>
                </a:solidFill>
                <a:latin typeface="Calibri"/>
                <a:ea typeface="Roboto Condensed"/>
              </a:rPr>
              <a:t>tecnólogica</a:t>
            </a:r>
          </a:p>
          <a:p>
            <a:pPr marL="685800" indent="-685800">
              <a:buSzPts val="3600"/>
              <a:buFont typeface="Arial"/>
              <a:buChar char="•"/>
            </a:pPr>
            <a:r>
              <a:rPr lang="es-ES" sz="4800">
                <a:solidFill>
                  <a:schemeClr val="dk1"/>
                </a:solidFill>
                <a:latin typeface="Calibri"/>
                <a:ea typeface="Roboto Condensed"/>
              </a:rPr>
              <a:t>Riesgos regulatorios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70423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/>
          <p:nvPr/>
        </p:nvSpPr>
        <p:spPr>
          <a:xfrm rot="16200000">
            <a:off x="2200541" y="-263042"/>
            <a:ext cx="6867984" cy="7384067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73" name="Google Shape;573;p54"/>
          <p:cNvSpPr/>
          <p:nvPr/>
        </p:nvSpPr>
        <p:spPr>
          <a:xfrm rot="16200000">
            <a:off x="1573879" y="-263042"/>
            <a:ext cx="6867984" cy="7384067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74" name="Google Shape;574;p54"/>
          <p:cNvSpPr/>
          <p:nvPr/>
        </p:nvSpPr>
        <p:spPr>
          <a:xfrm rot="16200000">
            <a:off x="877251" y="-262992"/>
            <a:ext cx="6867984" cy="7384067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575" name="Google Shape;575;p54"/>
          <p:cNvSpPr/>
          <p:nvPr/>
        </p:nvSpPr>
        <p:spPr>
          <a:xfrm rot="16200000">
            <a:off x="158375" y="-262992"/>
            <a:ext cx="6867984" cy="7384067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pic>
        <p:nvPicPr>
          <p:cNvPr id="576" name="Google Shape;5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34067" y="410084"/>
            <a:ext cx="7956699" cy="44756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7" name="Google Shape;5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00" y="2974000"/>
            <a:ext cx="5306467" cy="3316533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4"/>
          <p:cNvSpPr txBox="1"/>
          <p:nvPr/>
        </p:nvSpPr>
        <p:spPr>
          <a:xfrm>
            <a:off x="10167967" y="5495433"/>
            <a:ext cx="18704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2"/>
                </a:solidFill>
              </a:rPr>
              <a:t>Alexander Prada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2"/>
                </a:solidFill>
              </a:rPr>
              <a:t>Jose Machicado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2"/>
                </a:solidFill>
              </a:rPr>
              <a:t>Joel Escobar</a:t>
            </a:r>
            <a:endParaRPr sz="16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>
                <a:solidFill>
                  <a:schemeClr val="dk2"/>
                </a:solidFill>
              </a:rPr>
              <a:t>Miguel Gayoso</a:t>
            </a:r>
            <a:endParaRPr sz="1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Partes claves interesadas</a:t>
            </a:r>
          </a:p>
          <a:p>
            <a:pP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Clientes:</a:t>
            </a: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Consumidores finales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Empresas y </a:t>
            </a: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PyMEs</a:t>
            </a:r>
            <a:endParaRPr lang="es-419" err="1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Segmento premium</a:t>
            </a:r>
            <a:endParaRPr lang="es-419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2550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" name="Google Shape;94;p16">
            <a:extLst>
              <a:ext uri="{FF2B5EF4-FFF2-40B4-BE49-F238E27FC236}">
                <a16:creationId xmlns:a16="http://schemas.microsoft.com/office/drawing/2014/main" id="{6B3736A5-6EE2-293D-F735-DFBE6D1EC156}"/>
              </a:ext>
            </a:extLst>
          </p:cNvPr>
          <p:cNvSpPr txBox="1">
            <a:spLocks/>
          </p:cNvSpPr>
          <p:nvPr/>
        </p:nvSpPr>
        <p:spPr>
          <a:xfrm>
            <a:off x="2326041" y="25553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¿Cómo satisfacemos las necesidades de los clientes?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Accesibilidad a la tecnología avanzada</a:t>
            </a:r>
            <a:endParaRPr lang="es-419" sz="1850">
              <a:solidFill>
                <a:schemeClr val="dk1"/>
              </a:solidFill>
            </a:endParaRP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Ecosistema interconectado</a:t>
            </a:r>
          </a:p>
          <a:p>
            <a:pPr marL="761365" indent="-761365">
              <a:buSzPts val="3600"/>
              <a:buFont typeface="Arial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Soluciones personalizadas</a:t>
            </a: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3583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Partes claves interesadas</a:t>
            </a:r>
          </a:p>
          <a:p>
            <a:pP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Asociaciones clave: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Operadores de telecomunicaciones</a:t>
            </a:r>
            <a:endParaRPr lang="es-419" sz="1850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Retailers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y distribuidores</a:t>
            </a: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Proveedores de componentes</a:t>
            </a:r>
            <a:endParaRPr lang="es-419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125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Partes claves interesadas</a:t>
            </a:r>
          </a:p>
          <a:p>
            <a:pP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Colaboradores internos:</a:t>
            </a: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Empleados y colaboradores</a:t>
            </a:r>
            <a:endParaRPr lang="es-419" sz="1850">
              <a:solidFill>
                <a:schemeClr val="dk1"/>
              </a:solidFill>
              <a:ea typeface="Roboto Condensed"/>
            </a:endParaRPr>
          </a:p>
          <a:p>
            <a:pPr marL="761365" indent="-761365">
              <a:buSzPts val="3600"/>
              <a:buChar char="•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Comunidad y medio ambiente:</a:t>
            </a:r>
            <a:endParaRPr lang="es-419">
              <a:solidFill>
                <a:schemeClr val="dk1"/>
              </a:solidFill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Sociedad en general</a:t>
            </a:r>
            <a:endParaRPr lang="es-419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4792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326041" y="497144"/>
            <a:ext cx="9854144" cy="63812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Partes claves interesadas</a:t>
            </a:r>
          </a:p>
          <a:p>
            <a:pPr>
              <a:buSzPts val="3600"/>
            </a:pPr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Colaboradores internos: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Operadores de telecomunicaciones</a:t>
            </a:r>
            <a:endParaRPr lang="es-419" sz="1850">
              <a:solidFill>
                <a:schemeClr val="dk1"/>
              </a:solidFill>
              <a:ea typeface="Roboto Condensed"/>
            </a:endParaRPr>
          </a:p>
          <a:p>
            <a:pPr marL="761365" indent="-761365">
              <a:buSzPts val="3600"/>
              <a:buChar char="•"/>
            </a:pPr>
            <a:r>
              <a:rPr lang="es-419" sz="480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Retailers</a:t>
            </a: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 y distribuidores</a:t>
            </a:r>
          </a:p>
          <a:p>
            <a:pPr marL="761365" indent="-761365">
              <a:buSzPts val="3600"/>
              <a:buChar char="•"/>
            </a:pPr>
            <a:r>
              <a:rPr lang="es-419" sz="4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Proveedores de componentes</a:t>
            </a:r>
            <a:endParaRPr lang="es-419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5334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2781382" y="394925"/>
            <a:ext cx="7800462" cy="6362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 sz="48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¿Qué ofrecemos?</a:t>
            </a:r>
          </a:p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>
              <a:buSzPts val="3600"/>
            </a:pPr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Relación precio - calidad</a:t>
            </a:r>
          </a:p>
          <a:p>
            <a:pPr>
              <a:buSzPts val="3600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Productos de alta calidad a precios notablemente más bajos que la competencia</a:t>
            </a:r>
            <a:endParaRPr lang="es-419" sz="4000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87116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-324600" y="-64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7" name="Google Shape;67;p14"/>
          <p:cNvSpPr/>
          <p:nvPr/>
        </p:nvSpPr>
        <p:spPr>
          <a:xfrm>
            <a:off x="-629367" y="-318300"/>
            <a:ext cx="2644600" cy="7530333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8" name="Google Shape;68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69" name="Google Shape;69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0" name="Google Shape;70;p14"/>
          <p:cNvSpPr/>
          <p:nvPr/>
        </p:nvSpPr>
        <p:spPr>
          <a:xfrm>
            <a:off x="-1006433" y="-191300"/>
            <a:ext cx="2644600" cy="7530333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1" name="Google Shape;71;p14"/>
          <p:cNvSpPr/>
          <p:nvPr/>
        </p:nvSpPr>
        <p:spPr>
          <a:xfrm>
            <a:off x="-1311200" y="-445300"/>
            <a:ext cx="2644600" cy="7530333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8" name="Google Shape;94;p16">
            <a:extLst>
              <a:ext uri="{FF2B5EF4-FFF2-40B4-BE49-F238E27FC236}">
                <a16:creationId xmlns:a16="http://schemas.microsoft.com/office/drawing/2014/main" id="{3DCCEA6F-3C52-3EF9-3B82-DFE31C4A1073}"/>
              </a:ext>
            </a:extLst>
          </p:cNvPr>
          <p:cNvSpPr txBox="1">
            <a:spLocks/>
          </p:cNvSpPr>
          <p:nvPr/>
        </p:nvSpPr>
        <p:spPr>
          <a:xfrm>
            <a:off x="3441163" y="264827"/>
            <a:ext cx="7726121" cy="6362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00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  <a:p>
            <a:pPr>
              <a:buSzPts val="3600"/>
            </a:pPr>
            <a:r>
              <a:rPr lang="es-419" sz="4800" i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Innovación constante</a:t>
            </a:r>
          </a:p>
          <a:p>
            <a:pPr>
              <a:buSzPts val="3600"/>
            </a:pPr>
            <a:r>
              <a:rPr lang="es-419" sz="4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</a:rPr>
              <a:t>Invertimos constantemente en I+D para estar al frente con las tendencias tecnológicas</a:t>
            </a:r>
            <a:endParaRPr lang="es-419" sz="4000">
              <a:solidFill>
                <a:schemeClr val="dk1"/>
              </a:solidFill>
            </a:endParaRPr>
          </a:p>
          <a:p>
            <a:pPr marL="1370965" lvl="1" indent="-761365">
              <a:buSzPts val="3600"/>
              <a:buFont typeface="Courier New"/>
              <a:buChar char="o"/>
            </a:pPr>
            <a:endParaRPr lang="es-419" sz="4800">
              <a:solidFill>
                <a:schemeClr val="dk1"/>
              </a:solidFill>
              <a:latin typeface="Roboto Condensed"/>
              <a:ea typeface="Roboto Condensed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654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3D5C72D093964181694690DF068BE6" ma:contentTypeVersion="10" ma:contentTypeDescription="Crear nuevo documento." ma:contentTypeScope="" ma:versionID="775667ab5db08f4da94e788f57e23007">
  <xsd:schema xmlns:xsd="http://www.w3.org/2001/XMLSchema" xmlns:xs="http://www.w3.org/2001/XMLSchema" xmlns:p="http://schemas.microsoft.com/office/2006/metadata/properties" xmlns:ns2="e8b09cbd-3218-4b77-8fb1-a7e193e4e042" targetNamespace="http://schemas.microsoft.com/office/2006/metadata/properties" ma:root="true" ma:fieldsID="6316b0d0b1608ccfe7b3d38004fdeb26" ns2:_="">
    <xsd:import namespace="e8b09cbd-3218-4b77-8fb1-a7e193e4e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09cbd-3218-4b77-8fb1-a7e193e4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4447A-9D6C-486C-B08A-FDBA955696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CB1B9A-250D-4A0E-B444-9BAB3928484D}">
  <ds:schemaRefs>
    <ds:schemaRef ds:uri="e8b09cbd-3218-4b77-8fb1-a7e193e4e0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24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Tema de Office</vt:lpstr>
      <vt:lpstr>Plan de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75</cp:revision>
  <dcterms:created xsi:type="dcterms:W3CDTF">2024-10-24T03:53:18Z</dcterms:created>
  <dcterms:modified xsi:type="dcterms:W3CDTF">2024-10-24T22:13:08Z</dcterms:modified>
</cp:coreProperties>
</file>