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2"/>
  </p:notesMasterIdLst>
  <p:sldIdLst>
    <p:sldId id="256" r:id="rId5"/>
    <p:sldId id="257" r:id="rId6"/>
    <p:sldId id="298" r:id="rId7"/>
    <p:sldId id="301" r:id="rId8"/>
    <p:sldId id="260" r:id="rId9"/>
    <p:sldId id="259" r:id="rId10"/>
    <p:sldId id="302" r:id="rId11"/>
    <p:sldId id="261" r:id="rId12"/>
    <p:sldId id="262" r:id="rId13"/>
    <p:sldId id="303" r:id="rId14"/>
    <p:sldId id="304" r:id="rId15"/>
    <p:sldId id="305" r:id="rId16"/>
    <p:sldId id="306" r:id="rId17"/>
    <p:sldId id="309" r:id="rId18"/>
    <p:sldId id="310" r:id="rId19"/>
    <p:sldId id="311" r:id="rId20"/>
    <p:sldId id="312" r:id="rId21"/>
    <p:sldId id="317" r:id="rId22"/>
    <p:sldId id="318" r:id="rId23"/>
    <p:sldId id="313" r:id="rId24"/>
    <p:sldId id="314" r:id="rId25"/>
    <p:sldId id="315" r:id="rId26"/>
    <p:sldId id="320" r:id="rId27"/>
    <p:sldId id="321" r:id="rId28"/>
    <p:sldId id="319" r:id="rId29"/>
    <p:sldId id="323" r:id="rId30"/>
    <p:sldId id="297" r:id="rId31"/>
  </p:sldIdLst>
  <p:sldSz cx="9144000" cy="5143500" type="screen16x9"/>
  <p:notesSz cx="6858000" cy="9144000"/>
  <p:embeddedFontLst>
    <p:embeddedFont>
      <p:font typeface="IBM Plex Serif" panose="02060503050406000203" pitchFamily="18" charset="0"/>
      <p:regular r:id="rId33"/>
      <p:bold r:id="rId34"/>
      <p:italic r:id="rId35"/>
      <p:boldItalic r:id="rId36"/>
    </p:embeddedFont>
    <p:embeddedFont>
      <p:font typeface="Roboto Condensed" panose="02000000000000000000" pitchFamily="2" charset="0"/>
      <p:regular r:id="rId37"/>
      <p:bold r:id="rId38"/>
      <p:italic r:id="rId39"/>
      <p:boldItalic r:id="rId40"/>
    </p:embeddedFont>
    <p:embeddedFont>
      <p:font typeface="Roboto Condensed SemiBold"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HICADO CUBA JOSE MIGUEL" userId="S::jmachicadocuba@alumno.unlam.edu.ar::4458e5d6-980e-498e-8c2c-e45cbc46d2ef" providerId="AD" clId="Web-{B7F32AA8-E5F0-7A53-89F0-837AA3B48403}"/>
    <pc:docChg chg="addSld modSld">
      <pc:chgData name="MACHICADO CUBA JOSE MIGUEL" userId="S::jmachicadocuba@alumno.unlam.edu.ar::4458e5d6-980e-498e-8c2c-e45cbc46d2ef" providerId="AD" clId="Web-{B7F32AA8-E5F0-7A53-89F0-837AA3B48403}" dt="2024-09-26T23:39:37.708" v="4" actId="1076"/>
      <pc:docMkLst>
        <pc:docMk/>
      </pc:docMkLst>
      <pc:sldChg chg="addSp delSp modSp add replId">
        <pc:chgData name="MACHICADO CUBA JOSE MIGUEL" userId="S::jmachicadocuba@alumno.unlam.edu.ar::4458e5d6-980e-498e-8c2c-e45cbc46d2ef" providerId="AD" clId="Web-{B7F32AA8-E5F0-7A53-89F0-837AA3B48403}" dt="2024-09-26T23:39:37.708" v="4" actId="1076"/>
        <pc:sldMkLst>
          <pc:docMk/>
          <pc:sldMk cId="4286100909" sldId="308"/>
        </pc:sldMkLst>
        <pc:spChg chg="add mod">
          <ac:chgData name="MACHICADO CUBA JOSE MIGUEL" userId="S::jmachicadocuba@alumno.unlam.edu.ar::4458e5d6-980e-498e-8c2c-e45cbc46d2ef" providerId="AD" clId="Web-{B7F32AA8-E5F0-7A53-89F0-837AA3B48403}" dt="2024-09-26T23:39:25.082" v="1"/>
          <ac:spMkLst>
            <pc:docMk/>
            <pc:sldMk cId="4286100909" sldId="308"/>
            <ac:spMk id="3" creationId="{E780E96C-AE53-CD7B-B214-17F88145A4C5}"/>
          </ac:spMkLst>
        </pc:spChg>
        <pc:spChg chg="del">
          <ac:chgData name="MACHICADO CUBA JOSE MIGUEL" userId="S::jmachicadocuba@alumno.unlam.edu.ar::4458e5d6-980e-498e-8c2c-e45cbc46d2ef" providerId="AD" clId="Web-{B7F32AA8-E5F0-7A53-89F0-837AA3B48403}" dt="2024-09-26T23:39:25.082" v="1"/>
          <ac:spMkLst>
            <pc:docMk/>
            <pc:sldMk cId="4286100909" sldId="308"/>
            <ac:spMk id="112" creationId="{00000000-0000-0000-0000-000000000000}"/>
          </ac:spMkLst>
        </pc:spChg>
        <pc:picChg chg="add mod">
          <ac:chgData name="MACHICADO CUBA JOSE MIGUEL" userId="S::jmachicadocuba@alumno.unlam.edu.ar::4458e5d6-980e-498e-8c2c-e45cbc46d2ef" providerId="AD" clId="Web-{B7F32AA8-E5F0-7A53-89F0-837AA3B48403}" dt="2024-09-26T23:39:37.708" v="4" actId="1076"/>
          <ac:picMkLst>
            <pc:docMk/>
            <pc:sldMk cId="4286100909" sldId="308"/>
            <ac:picMk id="4" creationId="{E347BA31-762D-6DF7-DA62-929AA04427EC}"/>
          </ac:picMkLst>
        </pc:picChg>
      </pc:sldChg>
    </pc:docChg>
  </pc:docChgLst>
  <pc:docChgLst>
    <pc:chgData name="PRADA ALEXANDER LEONEL" userId="S::alprada@alumno.unlam.edu.ar::850764a1-8cf6-4217-bfe9-dc6b0d1b9d35" providerId="AD" clId="Web-{4A91E95D-5D39-4B01-84F4-AB3AD9B7BD91}"/>
    <pc:docChg chg="modSld">
      <pc:chgData name="PRADA ALEXANDER LEONEL" userId="S::alprada@alumno.unlam.edu.ar::850764a1-8cf6-4217-bfe9-dc6b0d1b9d35" providerId="AD" clId="Web-{4A91E95D-5D39-4B01-84F4-AB3AD9B7BD91}" dt="2024-09-19T22:59:21.990" v="6" actId="1076"/>
      <pc:docMkLst>
        <pc:docMk/>
      </pc:docMkLst>
      <pc:sldChg chg="addSp delSp modSp">
        <pc:chgData name="PRADA ALEXANDER LEONEL" userId="S::alprada@alumno.unlam.edu.ar::850764a1-8cf6-4217-bfe9-dc6b0d1b9d35" providerId="AD" clId="Web-{4A91E95D-5D39-4B01-84F4-AB3AD9B7BD91}" dt="2024-09-19T22:59:21.990" v="6" actId="1076"/>
        <pc:sldMkLst>
          <pc:docMk/>
          <pc:sldMk cId="0" sldId="262"/>
        </pc:sldMkLst>
        <pc:picChg chg="add mod">
          <ac:chgData name="PRADA ALEXANDER LEONEL" userId="S::alprada@alumno.unlam.edu.ar::850764a1-8cf6-4217-bfe9-dc6b0d1b9d35" providerId="AD" clId="Web-{4A91E95D-5D39-4B01-84F4-AB3AD9B7BD91}" dt="2024-09-19T22:59:21.990" v="6" actId="1076"/>
          <ac:picMkLst>
            <pc:docMk/>
            <pc:sldMk cId="0" sldId="262"/>
            <ac:picMk id="2" creationId="{EEE72D9F-4512-DEB5-AF2A-77B9D107FF5C}"/>
          </ac:picMkLst>
        </pc:picChg>
        <pc:picChg chg="del mod">
          <ac:chgData name="PRADA ALEXANDER LEONEL" userId="S::alprada@alumno.unlam.edu.ar::850764a1-8cf6-4217-bfe9-dc6b0d1b9d35" providerId="AD" clId="Web-{4A91E95D-5D39-4B01-84F4-AB3AD9B7BD91}" dt="2024-09-19T22:59:14.568" v="2"/>
          <ac:picMkLst>
            <pc:docMk/>
            <pc:sldMk cId="0" sldId="262"/>
            <ac:picMk id="138" creationId="{00000000-0000-0000-0000-000000000000}"/>
          </ac:picMkLst>
        </pc:picChg>
      </pc:sldChg>
    </pc:docChg>
  </pc:docChgLst>
  <pc:docChgLst>
    <pc:chgData name="ESCOBAR LASALAS JOEL CESAR" userId="S::jescobarlasalas@alumno.unlam.edu.ar::38aa9e89-2aca-440e-9302-b056e3d9c691" providerId="AD" clId="Web-{A409D0C7-C9BD-3B4F-E740-E1D30DF857AD}"/>
    <pc:docChg chg="addSld modSld">
      <pc:chgData name="ESCOBAR LASALAS JOEL CESAR" userId="S::jescobarlasalas@alumno.unlam.edu.ar::38aa9e89-2aca-440e-9302-b056e3d9c691" providerId="AD" clId="Web-{A409D0C7-C9BD-3B4F-E740-E1D30DF857AD}" dt="2024-09-26T23:45:42.301" v="33"/>
      <pc:docMkLst>
        <pc:docMk/>
      </pc:docMkLst>
      <pc:sldChg chg="addSp delSp modSp add replId">
        <pc:chgData name="ESCOBAR LASALAS JOEL CESAR" userId="S::jescobarlasalas@alumno.unlam.edu.ar::38aa9e89-2aca-440e-9302-b056e3d9c691" providerId="AD" clId="Web-{A409D0C7-C9BD-3B4F-E740-E1D30DF857AD}" dt="2024-09-26T23:41:01.960" v="26" actId="14100"/>
        <pc:sldMkLst>
          <pc:docMk/>
          <pc:sldMk cId="3157342641" sldId="307"/>
        </pc:sldMkLst>
        <pc:spChg chg="add del mod">
          <ac:chgData name="ESCOBAR LASALAS JOEL CESAR" userId="S::jescobarlasalas@alumno.unlam.edu.ar::38aa9e89-2aca-440e-9302-b056e3d9c691" providerId="AD" clId="Web-{A409D0C7-C9BD-3B4F-E740-E1D30DF857AD}" dt="2024-09-26T23:38:35.031" v="8"/>
          <ac:spMkLst>
            <pc:docMk/>
            <pc:sldMk cId="3157342641" sldId="307"/>
            <ac:spMk id="4" creationId="{BBDA4F98-7B68-F15F-BD3B-1BDA38768C2E}"/>
          </ac:spMkLst>
        </pc:spChg>
        <pc:spChg chg="add mod">
          <ac:chgData name="ESCOBAR LASALAS JOEL CESAR" userId="S::jescobarlasalas@alumno.unlam.edu.ar::38aa9e89-2aca-440e-9302-b056e3d9c691" providerId="AD" clId="Web-{A409D0C7-C9BD-3B4F-E740-E1D30DF857AD}" dt="2024-09-26T23:40:47.412" v="22" actId="1076"/>
          <ac:spMkLst>
            <pc:docMk/>
            <pc:sldMk cId="3157342641" sldId="307"/>
            <ac:spMk id="5" creationId="{54E13293-E25B-CAE7-63A6-A34FC488131F}"/>
          </ac:spMkLst>
        </pc:spChg>
        <pc:spChg chg="del mod">
          <ac:chgData name="ESCOBAR LASALAS JOEL CESAR" userId="S::jescobarlasalas@alumno.unlam.edu.ar::38aa9e89-2aca-440e-9302-b056e3d9c691" providerId="AD" clId="Web-{A409D0C7-C9BD-3B4F-E740-E1D30DF857AD}" dt="2024-09-26T23:38:30.093" v="5"/>
          <ac:spMkLst>
            <pc:docMk/>
            <pc:sldMk cId="3157342641" sldId="307"/>
            <ac:spMk id="112" creationId="{00000000-0000-0000-0000-000000000000}"/>
          </ac:spMkLst>
        </pc:spChg>
        <pc:picChg chg="add mod">
          <ac:chgData name="ESCOBAR LASALAS JOEL CESAR" userId="S::jescobarlasalas@alumno.unlam.edu.ar::38aa9e89-2aca-440e-9302-b056e3d9c691" providerId="AD" clId="Web-{A409D0C7-C9BD-3B4F-E740-E1D30DF857AD}" dt="2024-09-26T23:41:01.960" v="26" actId="14100"/>
          <ac:picMkLst>
            <pc:docMk/>
            <pc:sldMk cId="3157342641" sldId="307"/>
            <ac:picMk id="2" creationId="{05592066-D88F-5A37-F3E8-C6D9F6B9DDBF}"/>
          </ac:picMkLst>
        </pc:picChg>
      </pc:sldChg>
      <pc:sldChg chg="addSp delSp modSp new">
        <pc:chgData name="ESCOBAR LASALAS JOEL CESAR" userId="S::jescobarlasalas@alumno.unlam.edu.ar::38aa9e89-2aca-440e-9302-b056e3d9c691" providerId="AD" clId="Web-{A409D0C7-C9BD-3B4F-E740-E1D30DF857AD}" dt="2024-09-26T23:43:20.997" v="32" actId="1076"/>
        <pc:sldMkLst>
          <pc:docMk/>
          <pc:sldMk cId="3011828809" sldId="316"/>
        </pc:sldMkLst>
        <pc:spChg chg="del">
          <ac:chgData name="ESCOBAR LASALAS JOEL CESAR" userId="S::jescobarlasalas@alumno.unlam.edu.ar::38aa9e89-2aca-440e-9302-b056e3d9c691" providerId="AD" clId="Web-{A409D0C7-C9BD-3B4F-E740-E1D30DF857AD}" dt="2024-09-26T23:43:13.747" v="28"/>
          <ac:spMkLst>
            <pc:docMk/>
            <pc:sldMk cId="3011828809" sldId="316"/>
            <ac:spMk id="2" creationId="{A0DB9CA6-D856-268B-19A9-D4766E34C6E4}"/>
          </ac:spMkLst>
        </pc:spChg>
        <pc:picChg chg="add mod">
          <ac:chgData name="ESCOBAR LASALAS JOEL CESAR" userId="S::jescobarlasalas@alumno.unlam.edu.ar::38aa9e89-2aca-440e-9302-b056e3d9c691" providerId="AD" clId="Web-{A409D0C7-C9BD-3B4F-E740-E1D30DF857AD}" dt="2024-09-26T23:43:20.997" v="32" actId="1076"/>
          <ac:picMkLst>
            <pc:docMk/>
            <pc:sldMk cId="3011828809" sldId="316"/>
            <ac:picMk id="3" creationId="{65039811-3868-42A3-876E-7201DAF052AA}"/>
          </ac:picMkLst>
        </pc:picChg>
      </pc:sldChg>
      <pc:sldChg chg="addSp modSp">
        <pc:chgData name="ESCOBAR LASALAS JOEL CESAR" userId="S::jescobarlasalas@alumno.unlam.edu.ar::38aa9e89-2aca-440e-9302-b056e3d9c691" providerId="AD" clId="Web-{A409D0C7-C9BD-3B4F-E740-E1D30DF857AD}" dt="2024-09-26T23:45:42.301" v="33"/>
        <pc:sldMkLst>
          <pc:docMk/>
          <pc:sldMk cId="2458235612" sldId="317"/>
        </pc:sldMkLst>
        <pc:picChg chg="add mod">
          <ac:chgData name="ESCOBAR LASALAS JOEL CESAR" userId="S::jescobarlasalas@alumno.unlam.edu.ar::38aa9e89-2aca-440e-9302-b056e3d9c691" providerId="AD" clId="Web-{A409D0C7-C9BD-3B4F-E740-E1D30DF857AD}" dt="2024-09-26T23:45:42.301" v="33"/>
          <ac:picMkLst>
            <pc:docMk/>
            <pc:sldMk cId="2458235612" sldId="317"/>
            <ac:picMk id="2" creationId="{1FE42B93-22AC-EFE1-C05F-15F6B0DFAEBF}"/>
          </ac:picMkLst>
        </pc:picChg>
      </pc:sldChg>
    </pc:docChg>
  </pc:docChgLst>
  <pc:docChgLst>
    <pc:chgData name="MACHICADO CUBA JOSE MIGUEL" userId="S::jmachicadocuba@alumno.unlam.edu.ar::4458e5d6-980e-498e-8c2c-e45cbc46d2ef" providerId="AD" clId="Web-{8BF18852-482B-B813-B01D-63535C404030}"/>
    <pc:docChg chg="addSld delSld modSld">
      <pc:chgData name="MACHICADO CUBA JOSE MIGUEL" userId="S::jmachicadocuba@alumno.unlam.edu.ar::4458e5d6-980e-498e-8c2c-e45cbc46d2ef" providerId="AD" clId="Web-{8BF18852-482B-B813-B01D-63535C404030}" dt="2024-09-26T23:58:44.695" v="65" actId="20577"/>
      <pc:docMkLst>
        <pc:docMk/>
      </pc:docMkLst>
      <pc:sldChg chg="add del">
        <pc:chgData name="MACHICADO CUBA JOSE MIGUEL" userId="S::jmachicadocuba@alumno.unlam.edu.ar::4458e5d6-980e-498e-8c2c-e45cbc46d2ef" providerId="AD" clId="Web-{8BF18852-482B-B813-B01D-63535C404030}" dt="2024-09-26T23:51:04.488" v="2"/>
        <pc:sldMkLst>
          <pc:docMk/>
          <pc:sldMk cId="270048044" sldId="319"/>
        </pc:sldMkLst>
      </pc:sldChg>
      <pc:sldChg chg="new del">
        <pc:chgData name="MACHICADO CUBA JOSE MIGUEL" userId="S::jmachicadocuba@alumno.unlam.edu.ar::4458e5d6-980e-498e-8c2c-e45cbc46d2ef" providerId="AD" clId="Web-{8BF18852-482B-B813-B01D-63535C404030}" dt="2024-09-26T23:51:13.395" v="4"/>
        <pc:sldMkLst>
          <pc:docMk/>
          <pc:sldMk cId="2131394107" sldId="322"/>
        </pc:sldMkLst>
      </pc:sldChg>
      <pc:sldChg chg="modSp add replId">
        <pc:chgData name="MACHICADO CUBA JOSE MIGUEL" userId="S::jmachicadocuba@alumno.unlam.edu.ar::4458e5d6-980e-498e-8c2c-e45cbc46d2ef" providerId="AD" clId="Web-{8BF18852-482B-B813-B01D-63535C404030}" dt="2024-09-26T23:58:44.695" v="65" actId="20577"/>
        <pc:sldMkLst>
          <pc:docMk/>
          <pc:sldMk cId="2584361018" sldId="323"/>
        </pc:sldMkLst>
        <pc:spChg chg="mod">
          <ac:chgData name="MACHICADO CUBA JOSE MIGUEL" userId="S::jmachicadocuba@alumno.unlam.edu.ar::4458e5d6-980e-498e-8c2c-e45cbc46d2ef" providerId="AD" clId="Web-{8BF18852-482B-B813-B01D-63535C404030}" dt="2024-09-26T23:58:44.695" v="65" actId="20577"/>
          <ac:spMkLst>
            <pc:docMk/>
            <pc:sldMk cId="2584361018" sldId="323"/>
            <ac:spMk id="4" creationId="{FA366B8A-CBB4-C5B5-24BF-1C76739CDC7F}"/>
          </ac:spMkLst>
        </pc:spChg>
        <pc:spChg chg="mod">
          <ac:chgData name="MACHICADO CUBA JOSE MIGUEL" userId="S::jmachicadocuba@alumno.unlam.edu.ar::4458e5d6-980e-498e-8c2c-e45cbc46d2ef" providerId="AD" clId="Web-{8BF18852-482B-B813-B01D-63535C404030}" dt="2024-09-26T23:55:53.500" v="32" actId="1076"/>
          <ac:spMkLst>
            <pc:docMk/>
            <pc:sldMk cId="2584361018" sldId="323"/>
            <ac:spMk id="137" creationId="{00000000-0000-0000-0000-000000000000}"/>
          </ac:spMkLst>
        </pc:spChg>
      </pc:sldChg>
    </pc:docChg>
  </pc:docChgLst>
  <pc:docChgLst>
    <pc:chgData name="PRADA ALEXANDER LEONEL" userId="S::alprada@alumno.unlam.edu.ar::850764a1-8cf6-4217-bfe9-dc6b0d1b9d35" providerId="AD" clId="Web-{4C17B59B-A4C7-2550-6147-F1F34B07A22D}"/>
    <pc:docChg chg="addSld delSld modSld sldOrd">
      <pc:chgData name="PRADA ALEXANDER LEONEL" userId="S::alprada@alumno.unlam.edu.ar::850764a1-8cf6-4217-bfe9-dc6b0d1b9d35" providerId="AD" clId="Web-{4C17B59B-A4C7-2550-6147-F1F34B07A22D}" dt="2024-09-26T23:50:40.860" v="2363" actId="1076"/>
      <pc:docMkLst>
        <pc:docMk/>
      </pc:docMkLst>
      <pc:sldChg chg="modSp">
        <pc:chgData name="PRADA ALEXANDER LEONEL" userId="S::alprada@alumno.unlam.edu.ar::850764a1-8cf6-4217-bfe9-dc6b0d1b9d35" providerId="AD" clId="Web-{4C17B59B-A4C7-2550-6147-F1F34B07A22D}" dt="2024-09-26T22:49:17.289" v="12" actId="20577"/>
        <pc:sldMkLst>
          <pc:docMk/>
          <pc:sldMk cId="0" sldId="256"/>
        </pc:sldMkLst>
        <pc:spChg chg="mod">
          <ac:chgData name="PRADA ALEXANDER LEONEL" userId="S::alprada@alumno.unlam.edu.ar::850764a1-8cf6-4217-bfe9-dc6b0d1b9d35" providerId="AD" clId="Web-{4C17B59B-A4C7-2550-6147-F1F34B07A22D}" dt="2024-09-26T22:49:17.289" v="12" actId="20577"/>
          <ac:spMkLst>
            <pc:docMk/>
            <pc:sldMk cId="0" sldId="256"/>
            <ac:spMk id="58" creationId="{00000000-0000-0000-0000-000000000000}"/>
          </ac:spMkLst>
        </pc:spChg>
      </pc:sldChg>
      <pc:sldChg chg="addSp delSp modSp addAnim delAnim">
        <pc:chgData name="PRADA ALEXANDER LEONEL" userId="S::alprada@alumno.unlam.edu.ar::850764a1-8cf6-4217-bfe9-dc6b0d1b9d35" providerId="AD" clId="Web-{4C17B59B-A4C7-2550-6147-F1F34B07A22D}" dt="2024-09-26T23:11:31.185" v="719" actId="20577"/>
        <pc:sldMkLst>
          <pc:docMk/>
          <pc:sldMk cId="0" sldId="257"/>
        </pc:sldMkLst>
        <pc:spChg chg="add del mod">
          <ac:chgData name="PRADA ALEXANDER LEONEL" userId="S::alprada@alumno.unlam.edu.ar::850764a1-8cf6-4217-bfe9-dc6b0d1b9d35" providerId="AD" clId="Web-{4C17B59B-A4C7-2550-6147-F1F34B07A22D}" dt="2024-09-26T23:03:09.734" v="271"/>
          <ac:spMkLst>
            <pc:docMk/>
            <pc:sldMk cId="0" sldId="257"/>
            <ac:spMk id="3" creationId="{D203FBE6-8703-0B25-3C39-E44429F91155}"/>
          </ac:spMkLst>
        </pc:spChg>
        <pc:spChg chg="add del mod">
          <ac:chgData name="PRADA ALEXANDER LEONEL" userId="S::alprada@alumno.unlam.edu.ar::850764a1-8cf6-4217-bfe9-dc6b0d1b9d35" providerId="AD" clId="Web-{4C17B59B-A4C7-2550-6147-F1F34B07A22D}" dt="2024-09-26T23:05:56.113" v="429"/>
          <ac:spMkLst>
            <pc:docMk/>
            <pc:sldMk cId="0" sldId="257"/>
            <ac:spMk id="5" creationId="{B4323C0E-7D25-4F41-BEE6-1113F548821C}"/>
          </ac:spMkLst>
        </pc:spChg>
        <pc:spChg chg="add del mod">
          <ac:chgData name="PRADA ALEXANDER LEONEL" userId="S::alprada@alumno.unlam.edu.ar::850764a1-8cf6-4217-bfe9-dc6b0d1b9d35" providerId="AD" clId="Web-{4C17B59B-A4C7-2550-6147-F1F34B07A22D}" dt="2024-09-26T23:05:59.770" v="432"/>
          <ac:spMkLst>
            <pc:docMk/>
            <pc:sldMk cId="0" sldId="257"/>
            <ac:spMk id="6" creationId="{8B37C964-A2A8-5DEC-3D0C-1DF2A120F6F2}"/>
          </ac:spMkLst>
        </pc:spChg>
        <pc:spChg chg="add mod">
          <ac:chgData name="PRADA ALEXANDER LEONEL" userId="S::alprada@alumno.unlam.edu.ar::850764a1-8cf6-4217-bfe9-dc6b0d1b9d35" providerId="AD" clId="Web-{4C17B59B-A4C7-2550-6147-F1F34B07A22D}" dt="2024-09-26T23:11:31.185" v="719" actId="20577"/>
          <ac:spMkLst>
            <pc:docMk/>
            <pc:sldMk cId="0" sldId="257"/>
            <ac:spMk id="8" creationId="{3DCCEA6F-3C52-3EF9-3B82-DFE31C4A1073}"/>
          </ac:spMkLst>
        </pc:spChg>
        <pc:spChg chg="del mod">
          <ac:chgData name="PRADA ALEXANDER LEONEL" userId="S::alprada@alumno.unlam.edu.ar::850764a1-8cf6-4217-bfe9-dc6b0d1b9d35" providerId="AD" clId="Web-{4C17B59B-A4C7-2550-6147-F1F34B07A22D}" dt="2024-09-26T23:05:51.441" v="426"/>
          <ac:spMkLst>
            <pc:docMk/>
            <pc:sldMk cId="0" sldId="257"/>
            <ac:spMk id="65" creationId="{00000000-0000-0000-0000-000000000000}"/>
          </ac:spMkLst>
        </pc:spChg>
        <pc:picChg chg="del">
          <ac:chgData name="PRADA ALEXANDER LEONEL" userId="S::alprada@alumno.unlam.edu.ar::850764a1-8cf6-4217-bfe9-dc6b0d1b9d35" providerId="AD" clId="Web-{4C17B59B-A4C7-2550-6147-F1F34B07A22D}" dt="2024-09-26T22:57:13.146" v="13"/>
          <ac:picMkLst>
            <pc:docMk/>
            <pc:sldMk cId="0" sldId="257"/>
            <ac:picMk id="72" creationId="{00000000-0000-0000-0000-000000000000}"/>
          </ac:picMkLst>
        </pc:picChg>
      </pc:sldChg>
      <pc:sldChg chg="addSp delSp modSp del">
        <pc:chgData name="PRADA ALEXANDER LEONEL" userId="S::alprada@alumno.unlam.edu.ar::850764a1-8cf6-4217-bfe9-dc6b0d1b9d35" providerId="AD" clId="Web-{4C17B59B-A4C7-2550-6147-F1F34B07A22D}" dt="2024-09-26T23:24:19.284" v="1209"/>
        <pc:sldMkLst>
          <pc:docMk/>
          <pc:sldMk cId="0" sldId="258"/>
        </pc:sldMkLst>
        <pc:spChg chg="add mod">
          <ac:chgData name="PRADA ALEXANDER LEONEL" userId="S::alprada@alumno.unlam.edu.ar::850764a1-8cf6-4217-bfe9-dc6b0d1b9d35" providerId="AD" clId="Web-{4C17B59B-A4C7-2550-6147-F1F34B07A22D}" dt="2024-09-26T23:17:23.085" v="961" actId="1076"/>
          <ac:spMkLst>
            <pc:docMk/>
            <pc:sldMk cId="0" sldId="258"/>
            <ac:spMk id="3" creationId="{0EBDFA52-7D21-91E4-3CEA-AB16E8769075}"/>
          </ac:spMkLst>
        </pc:spChg>
        <pc:spChg chg="add mod">
          <ac:chgData name="PRADA ALEXANDER LEONEL" userId="S::alprada@alumno.unlam.edu.ar::850764a1-8cf6-4217-bfe9-dc6b0d1b9d35" providerId="AD" clId="Web-{4C17B59B-A4C7-2550-6147-F1F34B07A22D}" dt="2024-09-26T23:15:16.394" v="856" actId="20577"/>
          <ac:spMkLst>
            <pc:docMk/>
            <pc:sldMk cId="0" sldId="258"/>
            <ac:spMk id="5" creationId="{85BAD729-8F47-002D-90D5-A597F97B56B8}"/>
          </ac:spMkLst>
        </pc:spChg>
        <pc:spChg chg="del">
          <ac:chgData name="PRADA ALEXANDER LEONEL" userId="S::alprada@alumno.unlam.edu.ar::850764a1-8cf6-4217-bfe9-dc6b0d1b9d35" providerId="AD" clId="Web-{4C17B59B-A4C7-2550-6147-F1F34B07A22D}" dt="2024-09-26T22:58:37.039" v="99"/>
          <ac:spMkLst>
            <pc:docMk/>
            <pc:sldMk cId="0" sldId="258"/>
            <ac:spMk id="87" creationId="{00000000-0000-0000-0000-000000000000}"/>
          </ac:spMkLst>
        </pc:spChg>
        <pc:picChg chg="del">
          <ac:chgData name="PRADA ALEXANDER LEONEL" userId="S::alprada@alumno.unlam.edu.ar::850764a1-8cf6-4217-bfe9-dc6b0d1b9d35" providerId="AD" clId="Web-{4C17B59B-A4C7-2550-6147-F1F34B07A22D}" dt="2024-09-26T22:58:37.633" v="100"/>
          <ac:picMkLst>
            <pc:docMk/>
            <pc:sldMk cId="0" sldId="258"/>
            <ac:picMk id="88" creationId="{00000000-0000-0000-0000-000000000000}"/>
          </ac:picMkLst>
        </pc:picChg>
      </pc:sldChg>
      <pc:sldChg chg="modSp">
        <pc:chgData name="PRADA ALEXANDER LEONEL" userId="S::alprada@alumno.unlam.edu.ar::850764a1-8cf6-4217-bfe9-dc6b0d1b9d35" providerId="AD" clId="Web-{4C17B59B-A4C7-2550-6147-F1F34B07A22D}" dt="2024-09-26T23:25:05.238" v="1212" actId="20577"/>
        <pc:sldMkLst>
          <pc:docMk/>
          <pc:sldMk cId="0" sldId="259"/>
        </pc:sldMkLst>
        <pc:spChg chg="mod">
          <ac:chgData name="PRADA ALEXANDER LEONEL" userId="S::alprada@alumno.unlam.edu.ar::850764a1-8cf6-4217-bfe9-dc6b0d1b9d35" providerId="AD" clId="Web-{4C17B59B-A4C7-2550-6147-F1F34B07A22D}" dt="2024-09-26T23:25:05.238" v="1212" actId="20577"/>
          <ac:spMkLst>
            <pc:docMk/>
            <pc:sldMk cId="0" sldId="259"/>
            <ac:spMk id="94" creationId="{00000000-0000-0000-0000-000000000000}"/>
          </ac:spMkLst>
        </pc:spChg>
      </pc:sldChg>
      <pc:sldChg chg="modSp ord">
        <pc:chgData name="PRADA ALEXANDER LEONEL" userId="S::alprada@alumno.unlam.edu.ar::850764a1-8cf6-4217-bfe9-dc6b0d1b9d35" providerId="AD" clId="Web-{4C17B59B-A4C7-2550-6147-F1F34B07A22D}" dt="2024-09-26T23:22:00.749" v="1188" actId="20577"/>
        <pc:sldMkLst>
          <pc:docMk/>
          <pc:sldMk cId="0" sldId="260"/>
        </pc:sldMkLst>
        <pc:spChg chg="mod">
          <ac:chgData name="PRADA ALEXANDER LEONEL" userId="S::alprada@alumno.unlam.edu.ar::850764a1-8cf6-4217-bfe9-dc6b0d1b9d35" providerId="AD" clId="Web-{4C17B59B-A4C7-2550-6147-F1F34B07A22D}" dt="2024-09-26T23:22:00.749" v="1188" actId="20577"/>
          <ac:spMkLst>
            <pc:docMk/>
            <pc:sldMk cId="0" sldId="260"/>
            <ac:spMk id="112" creationId="{00000000-0000-0000-0000-000000000000}"/>
          </ac:spMkLst>
        </pc:spChg>
      </pc:sldChg>
      <pc:sldChg chg="modSp">
        <pc:chgData name="PRADA ALEXANDER LEONEL" userId="S::alprada@alumno.unlam.edu.ar::850764a1-8cf6-4217-bfe9-dc6b0d1b9d35" providerId="AD" clId="Web-{4C17B59B-A4C7-2550-6147-F1F34B07A22D}" dt="2024-09-26T23:29:15.073" v="1297" actId="20577"/>
        <pc:sldMkLst>
          <pc:docMk/>
          <pc:sldMk cId="0" sldId="261"/>
        </pc:sldMkLst>
        <pc:spChg chg="mod">
          <ac:chgData name="PRADA ALEXANDER LEONEL" userId="S::alprada@alumno.unlam.edu.ar::850764a1-8cf6-4217-bfe9-dc6b0d1b9d35" providerId="AD" clId="Web-{4C17B59B-A4C7-2550-6147-F1F34B07A22D}" dt="2024-09-26T23:29:15.073" v="1297" actId="20577"/>
          <ac:spMkLst>
            <pc:docMk/>
            <pc:sldMk cId="0" sldId="261"/>
            <ac:spMk id="122" creationId="{00000000-0000-0000-0000-000000000000}"/>
          </ac:spMkLst>
        </pc:spChg>
      </pc:sldChg>
      <pc:sldChg chg="addSp delSp modSp">
        <pc:chgData name="PRADA ALEXANDER LEONEL" userId="S::alprada@alumno.unlam.edu.ar::850764a1-8cf6-4217-bfe9-dc6b0d1b9d35" providerId="AD" clId="Web-{4C17B59B-A4C7-2550-6147-F1F34B07A22D}" dt="2024-09-26T23:33:45.987" v="1476" actId="1076"/>
        <pc:sldMkLst>
          <pc:docMk/>
          <pc:sldMk cId="0" sldId="262"/>
        </pc:sldMkLst>
        <pc:spChg chg="add mod">
          <ac:chgData name="PRADA ALEXANDER LEONEL" userId="S::alprada@alumno.unlam.edu.ar::850764a1-8cf6-4217-bfe9-dc6b0d1b9d35" providerId="AD" clId="Web-{4C17B59B-A4C7-2550-6147-F1F34B07A22D}" dt="2024-09-26T23:33:38.784" v="1475" actId="1076"/>
          <ac:spMkLst>
            <pc:docMk/>
            <pc:sldMk cId="0" sldId="262"/>
            <ac:spMk id="4" creationId="{FA366B8A-CBB4-C5B5-24BF-1C76739CDC7F}"/>
          </ac:spMkLst>
        </pc:spChg>
        <pc:spChg chg="mod">
          <ac:chgData name="PRADA ALEXANDER LEONEL" userId="S::alprada@alumno.unlam.edu.ar::850764a1-8cf6-4217-bfe9-dc6b0d1b9d35" providerId="AD" clId="Web-{4C17B59B-A4C7-2550-6147-F1F34B07A22D}" dt="2024-09-26T23:33:45.987" v="1476" actId="1076"/>
          <ac:spMkLst>
            <pc:docMk/>
            <pc:sldMk cId="0" sldId="262"/>
            <ac:spMk id="137" creationId="{00000000-0000-0000-0000-000000000000}"/>
          </ac:spMkLst>
        </pc:spChg>
        <pc:picChg chg="del">
          <ac:chgData name="PRADA ALEXANDER LEONEL" userId="S::alprada@alumno.unlam.edu.ar::850764a1-8cf6-4217-bfe9-dc6b0d1b9d35" providerId="AD" clId="Web-{4C17B59B-A4C7-2550-6147-F1F34B07A22D}" dt="2024-09-26T23:30:47.216" v="1317"/>
          <ac:picMkLst>
            <pc:docMk/>
            <pc:sldMk cId="0" sldId="262"/>
            <ac:picMk id="2" creationId="{EEE72D9F-4512-DEB5-AF2A-77B9D107FF5C}"/>
          </ac:picMkLst>
        </pc:picChg>
      </pc:sldChg>
      <pc:sldChg chg="del">
        <pc:chgData name="PRADA ALEXANDER LEONEL" userId="S::alprada@alumno.unlam.edu.ar::850764a1-8cf6-4217-bfe9-dc6b0d1b9d35" providerId="AD" clId="Web-{4C17B59B-A4C7-2550-6147-F1F34B07A22D}" dt="2024-09-26T23:36:03.600" v="1601"/>
        <pc:sldMkLst>
          <pc:docMk/>
          <pc:sldMk cId="0" sldId="263"/>
        </pc:sldMkLst>
      </pc:sldChg>
      <pc:sldChg chg="del">
        <pc:chgData name="PRADA ALEXANDER LEONEL" userId="S::alprada@alumno.unlam.edu.ar::850764a1-8cf6-4217-bfe9-dc6b0d1b9d35" providerId="AD" clId="Web-{4C17B59B-A4C7-2550-6147-F1F34B07A22D}" dt="2024-09-26T23:36:03.600" v="1600"/>
        <pc:sldMkLst>
          <pc:docMk/>
          <pc:sldMk cId="0" sldId="264"/>
        </pc:sldMkLst>
      </pc:sldChg>
      <pc:sldChg chg="del">
        <pc:chgData name="PRADA ALEXANDER LEONEL" userId="S::alprada@alumno.unlam.edu.ar::850764a1-8cf6-4217-bfe9-dc6b0d1b9d35" providerId="AD" clId="Web-{4C17B59B-A4C7-2550-6147-F1F34B07A22D}" dt="2024-09-26T23:36:03.600" v="1599"/>
        <pc:sldMkLst>
          <pc:docMk/>
          <pc:sldMk cId="0" sldId="265"/>
        </pc:sldMkLst>
      </pc:sldChg>
      <pc:sldChg chg="del">
        <pc:chgData name="PRADA ALEXANDER LEONEL" userId="S::alprada@alumno.unlam.edu.ar::850764a1-8cf6-4217-bfe9-dc6b0d1b9d35" providerId="AD" clId="Web-{4C17B59B-A4C7-2550-6147-F1F34B07A22D}" dt="2024-09-26T23:36:03.600" v="1598"/>
        <pc:sldMkLst>
          <pc:docMk/>
          <pc:sldMk cId="0" sldId="266"/>
        </pc:sldMkLst>
      </pc:sldChg>
      <pc:sldChg chg="del">
        <pc:chgData name="PRADA ALEXANDER LEONEL" userId="S::alprada@alumno.unlam.edu.ar::850764a1-8cf6-4217-bfe9-dc6b0d1b9d35" providerId="AD" clId="Web-{4C17B59B-A4C7-2550-6147-F1F34B07A22D}" dt="2024-09-26T23:36:03.600" v="1597"/>
        <pc:sldMkLst>
          <pc:docMk/>
          <pc:sldMk cId="0" sldId="267"/>
        </pc:sldMkLst>
      </pc:sldChg>
      <pc:sldChg chg="del">
        <pc:chgData name="PRADA ALEXANDER LEONEL" userId="S::alprada@alumno.unlam.edu.ar::850764a1-8cf6-4217-bfe9-dc6b0d1b9d35" providerId="AD" clId="Web-{4C17B59B-A4C7-2550-6147-F1F34B07A22D}" dt="2024-09-26T23:36:03.600" v="1596"/>
        <pc:sldMkLst>
          <pc:docMk/>
          <pc:sldMk cId="0" sldId="268"/>
        </pc:sldMkLst>
      </pc:sldChg>
      <pc:sldChg chg="del">
        <pc:chgData name="PRADA ALEXANDER LEONEL" userId="S::alprada@alumno.unlam.edu.ar::850764a1-8cf6-4217-bfe9-dc6b0d1b9d35" providerId="AD" clId="Web-{4C17B59B-A4C7-2550-6147-F1F34B07A22D}" dt="2024-09-26T23:36:03.600" v="1595"/>
        <pc:sldMkLst>
          <pc:docMk/>
          <pc:sldMk cId="0" sldId="269"/>
        </pc:sldMkLst>
      </pc:sldChg>
      <pc:sldChg chg="del">
        <pc:chgData name="PRADA ALEXANDER LEONEL" userId="S::alprada@alumno.unlam.edu.ar::850764a1-8cf6-4217-bfe9-dc6b0d1b9d35" providerId="AD" clId="Web-{4C17B59B-A4C7-2550-6147-F1F34B07A22D}" dt="2024-09-26T23:36:03.584" v="1594"/>
        <pc:sldMkLst>
          <pc:docMk/>
          <pc:sldMk cId="0" sldId="270"/>
        </pc:sldMkLst>
      </pc:sldChg>
      <pc:sldChg chg="del">
        <pc:chgData name="PRADA ALEXANDER LEONEL" userId="S::alprada@alumno.unlam.edu.ar::850764a1-8cf6-4217-bfe9-dc6b0d1b9d35" providerId="AD" clId="Web-{4C17B59B-A4C7-2550-6147-F1F34B07A22D}" dt="2024-09-26T23:36:03.584" v="1593"/>
        <pc:sldMkLst>
          <pc:docMk/>
          <pc:sldMk cId="0" sldId="271"/>
        </pc:sldMkLst>
      </pc:sldChg>
      <pc:sldChg chg="del">
        <pc:chgData name="PRADA ALEXANDER LEONEL" userId="S::alprada@alumno.unlam.edu.ar::850764a1-8cf6-4217-bfe9-dc6b0d1b9d35" providerId="AD" clId="Web-{4C17B59B-A4C7-2550-6147-F1F34B07A22D}" dt="2024-09-26T23:36:03.584" v="1592"/>
        <pc:sldMkLst>
          <pc:docMk/>
          <pc:sldMk cId="0" sldId="272"/>
        </pc:sldMkLst>
      </pc:sldChg>
      <pc:sldChg chg="del">
        <pc:chgData name="PRADA ALEXANDER LEONEL" userId="S::alprada@alumno.unlam.edu.ar::850764a1-8cf6-4217-bfe9-dc6b0d1b9d35" providerId="AD" clId="Web-{4C17B59B-A4C7-2550-6147-F1F34B07A22D}" dt="2024-09-26T23:36:03.584" v="1591"/>
        <pc:sldMkLst>
          <pc:docMk/>
          <pc:sldMk cId="0" sldId="273"/>
        </pc:sldMkLst>
      </pc:sldChg>
      <pc:sldChg chg="del">
        <pc:chgData name="PRADA ALEXANDER LEONEL" userId="S::alprada@alumno.unlam.edu.ar::850764a1-8cf6-4217-bfe9-dc6b0d1b9d35" providerId="AD" clId="Web-{4C17B59B-A4C7-2550-6147-F1F34B07A22D}" dt="2024-09-26T23:36:03.584" v="1590"/>
        <pc:sldMkLst>
          <pc:docMk/>
          <pc:sldMk cId="0" sldId="274"/>
        </pc:sldMkLst>
      </pc:sldChg>
      <pc:sldChg chg="del">
        <pc:chgData name="PRADA ALEXANDER LEONEL" userId="S::alprada@alumno.unlam.edu.ar::850764a1-8cf6-4217-bfe9-dc6b0d1b9d35" providerId="AD" clId="Web-{4C17B59B-A4C7-2550-6147-F1F34B07A22D}" dt="2024-09-26T23:36:03.584" v="1589"/>
        <pc:sldMkLst>
          <pc:docMk/>
          <pc:sldMk cId="0" sldId="275"/>
        </pc:sldMkLst>
      </pc:sldChg>
      <pc:sldChg chg="del">
        <pc:chgData name="PRADA ALEXANDER LEONEL" userId="S::alprada@alumno.unlam.edu.ar::850764a1-8cf6-4217-bfe9-dc6b0d1b9d35" providerId="AD" clId="Web-{4C17B59B-A4C7-2550-6147-F1F34B07A22D}" dt="2024-09-26T23:36:03.584" v="1588"/>
        <pc:sldMkLst>
          <pc:docMk/>
          <pc:sldMk cId="0" sldId="276"/>
        </pc:sldMkLst>
      </pc:sldChg>
      <pc:sldChg chg="del">
        <pc:chgData name="PRADA ALEXANDER LEONEL" userId="S::alprada@alumno.unlam.edu.ar::850764a1-8cf6-4217-bfe9-dc6b0d1b9d35" providerId="AD" clId="Web-{4C17B59B-A4C7-2550-6147-F1F34B07A22D}" dt="2024-09-26T23:36:03.584" v="1587"/>
        <pc:sldMkLst>
          <pc:docMk/>
          <pc:sldMk cId="0" sldId="277"/>
        </pc:sldMkLst>
      </pc:sldChg>
      <pc:sldChg chg="del">
        <pc:chgData name="PRADA ALEXANDER LEONEL" userId="S::alprada@alumno.unlam.edu.ar::850764a1-8cf6-4217-bfe9-dc6b0d1b9d35" providerId="AD" clId="Web-{4C17B59B-A4C7-2550-6147-F1F34B07A22D}" dt="2024-09-26T23:36:03.569" v="1586"/>
        <pc:sldMkLst>
          <pc:docMk/>
          <pc:sldMk cId="0" sldId="278"/>
        </pc:sldMkLst>
      </pc:sldChg>
      <pc:sldChg chg="del">
        <pc:chgData name="PRADA ALEXANDER LEONEL" userId="S::alprada@alumno.unlam.edu.ar::850764a1-8cf6-4217-bfe9-dc6b0d1b9d35" providerId="AD" clId="Web-{4C17B59B-A4C7-2550-6147-F1F34B07A22D}" dt="2024-09-26T23:36:03.569" v="1585"/>
        <pc:sldMkLst>
          <pc:docMk/>
          <pc:sldMk cId="0" sldId="279"/>
        </pc:sldMkLst>
      </pc:sldChg>
      <pc:sldChg chg="del">
        <pc:chgData name="PRADA ALEXANDER LEONEL" userId="S::alprada@alumno.unlam.edu.ar::850764a1-8cf6-4217-bfe9-dc6b0d1b9d35" providerId="AD" clId="Web-{4C17B59B-A4C7-2550-6147-F1F34B07A22D}" dt="2024-09-26T23:36:03.569" v="1584"/>
        <pc:sldMkLst>
          <pc:docMk/>
          <pc:sldMk cId="0" sldId="280"/>
        </pc:sldMkLst>
      </pc:sldChg>
      <pc:sldChg chg="del">
        <pc:chgData name="PRADA ALEXANDER LEONEL" userId="S::alprada@alumno.unlam.edu.ar::850764a1-8cf6-4217-bfe9-dc6b0d1b9d35" providerId="AD" clId="Web-{4C17B59B-A4C7-2550-6147-F1F34B07A22D}" dt="2024-09-26T23:36:03.569" v="1583"/>
        <pc:sldMkLst>
          <pc:docMk/>
          <pc:sldMk cId="0" sldId="281"/>
        </pc:sldMkLst>
      </pc:sldChg>
      <pc:sldChg chg="del">
        <pc:chgData name="PRADA ALEXANDER LEONEL" userId="S::alprada@alumno.unlam.edu.ar::850764a1-8cf6-4217-bfe9-dc6b0d1b9d35" providerId="AD" clId="Web-{4C17B59B-A4C7-2550-6147-F1F34B07A22D}" dt="2024-09-26T23:36:03.569" v="1582"/>
        <pc:sldMkLst>
          <pc:docMk/>
          <pc:sldMk cId="0" sldId="282"/>
        </pc:sldMkLst>
      </pc:sldChg>
      <pc:sldChg chg="del">
        <pc:chgData name="PRADA ALEXANDER LEONEL" userId="S::alprada@alumno.unlam.edu.ar::850764a1-8cf6-4217-bfe9-dc6b0d1b9d35" providerId="AD" clId="Web-{4C17B59B-A4C7-2550-6147-F1F34B07A22D}" dt="2024-09-26T23:36:03.569" v="1581"/>
        <pc:sldMkLst>
          <pc:docMk/>
          <pc:sldMk cId="0" sldId="283"/>
        </pc:sldMkLst>
      </pc:sldChg>
      <pc:sldChg chg="del">
        <pc:chgData name="PRADA ALEXANDER LEONEL" userId="S::alprada@alumno.unlam.edu.ar::850764a1-8cf6-4217-bfe9-dc6b0d1b9d35" providerId="AD" clId="Web-{4C17B59B-A4C7-2550-6147-F1F34B07A22D}" dt="2024-09-26T23:36:03.569" v="1580"/>
        <pc:sldMkLst>
          <pc:docMk/>
          <pc:sldMk cId="0" sldId="284"/>
        </pc:sldMkLst>
      </pc:sldChg>
      <pc:sldChg chg="del">
        <pc:chgData name="PRADA ALEXANDER LEONEL" userId="S::alprada@alumno.unlam.edu.ar::850764a1-8cf6-4217-bfe9-dc6b0d1b9d35" providerId="AD" clId="Web-{4C17B59B-A4C7-2550-6147-F1F34B07A22D}" dt="2024-09-26T23:36:03.569" v="1579"/>
        <pc:sldMkLst>
          <pc:docMk/>
          <pc:sldMk cId="0" sldId="285"/>
        </pc:sldMkLst>
      </pc:sldChg>
      <pc:sldChg chg="del">
        <pc:chgData name="PRADA ALEXANDER LEONEL" userId="S::alprada@alumno.unlam.edu.ar::850764a1-8cf6-4217-bfe9-dc6b0d1b9d35" providerId="AD" clId="Web-{4C17B59B-A4C7-2550-6147-F1F34B07A22D}" dt="2024-09-26T23:36:03.569" v="1578"/>
        <pc:sldMkLst>
          <pc:docMk/>
          <pc:sldMk cId="0" sldId="286"/>
        </pc:sldMkLst>
      </pc:sldChg>
      <pc:sldChg chg="del">
        <pc:chgData name="PRADA ALEXANDER LEONEL" userId="S::alprada@alumno.unlam.edu.ar::850764a1-8cf6-4217-bfe9-dc6b0d1b9d35" providerId="AD" clId="Web-{4C17B59B-A4C7-2550-6147-F1F34B07A22D}" dt="2024-09-26T23:36:03.553" v="1577"/>
        <pc:sldMkLst>
          <pc:docMk/>
          <pc:sldMk cId="0" sldId="287"/>
        </pc:sldMkLst>
      </pc:sldChg>
      <pc:sldChg chg="del">
        <pc:chgData name="PRADA ALEXANDER LEONEL" userId="S::alprada@alumno.unlam.edu.ar::850764a1-8cf6-4217-bfe9-dc6b0d1b9d35" providerId="AD" clId="Web-{4C17B59B-A4C7-2550-6147-F1F34B07A22D}" dt="2024-09-26T23:36:03.553" v="1576"/>
        <pc:sldMkLst>
          <pc:docMk/>
          <pc:sldMk cId="0" sldId="288"/>
        </pc:sldMkLst>
      </pc:sldChg>
      <pc:sldChg chg="del">
        <pc:chgData name="PRADA ALEXANDER LEONEL" userId="S::alprada@alumno.unlam.edu.ar::850764a1-8cf6-4217-bfe9-dc6b0d1b9d35" providerId="AD" clId="Web-{4C17B59B-A4C7-2550-6147-F1F34B07A22D}" dt="2024-09-26T23:36:03.553" v="1575"/>
        <pc:sldMkLst>
          <pc:docMk/>
          <pc:sldMk cId="0" sldId="289"/>
        </pc:sldMkLst>
      </pc:sldChg>
      <pc:sldChg chg="del">
        <pc:chgData name="PRADA ALEXANDER LEONEL" userId="S::alprada@alumno.unlam.edu.ar::850764a1-8cf6-4217-bfe9-dc6b0d1b9d35" providerId="AD" clId="Web-{4C17B59B-A4C7-2550-6147-F1F34B07A22D}" dt="2024-09-26T23:36:03.553" v="1574"/>
        <pc:sldMkLst>
          <pc:docMk/>
          <pc:sldMk cId="0" sldId="290"/>
        </pc:sldMkLst>
      </pc:sldChg>
      <pc:sldChg chg="del">
        <pc:chgData name="PRADA ALEXANDER LEONEL" userId="S::alprada@alumno.unlam.edu.ar::850764a1-8cf6-4217-bfe9-dc6b0d1b9d35" providerId="AD" clId="Web-{4C17B59B-A4C7-2550-6147-F1F34B07A22D}" dt="2024-09-26T23:36:03.553" v="1573"/>
        <pc:sldMkLst>
          <pc:docMk/>
          <pc:sldMk cId="0" sldId="291"/>
        </pc:sldMkLst>
      </pc:sldChg>
      <pc:sldChg chg="del">
        <pc:chgData name="PRADA ALEXANDER LEONEL" userId="S::alprada@alumno.unlam.edu.ar::850764a1-8cf6-4217-bfe9-dc6b0d1b9d35" providerId="AD" clId="Web-{4C17B59B-A4C7-2550-6147-F1F34B07A22D}" dt="2024-09-26T23:36:03.553" v="1572"/>
        <pc:sldMkLst>
          <pc:docMk/>
          <pc:sldMk cId="0" sldId="292"/>
        </pc:sldMkLst>
      </pc:sldChg>
      <pc:sldChg chg="del">
        <pc:chgData name="PRADA ALEXANDER LEONEL" userId="S::alprada@alumno.unlam.edu.ar::850764a1-8cf6-4217-bfe9-dc6b0d1b9d35" providerId="AD" clId="Web-{4C17B59B-A4C7-2550-6147-F1F34B07A22D}" dt="2024-09-26T23:36:03.553" v="1571"/>
        <pc:sldMkLst>
          <pc:docMk/>
          <pc:sldMk cId="0" sldId="293"/>
        </pc:sldMkLst>
      </pc:sldChg>
      <pc:sldChg chg="del">
        <pc:chgData name="PRADA ALEXANDER LEONEL" userId="S::alprada@alumno.unlam.edu.ar::850764a1-8cf6-4217-bfe9-dc6b0d1b9d35" providerId="AD" clId="Web-{4C17B59B-A4C7-2550-6147-F1F34B07A22D}" dt="2024-09-26T23:36:03.553" v="1570"/>
        <pc:sldMkLst>
          <pc:docMk/>
          <pc:sldMk cId="0" sldId="294"/>
        </pc:sldMkLst>
      </pc:sldChg>
      <pc:sldChg chg="del">
        <pc:chgData name="PRADA ALEXANDER LEONEL" userId="S::alprada@alumno.unlam.edu.ar::850764a1-8cf6-4217-bfe9-dc6b0d1b9d35" providerId="AD" clId="Web-{4C17B59B-A4C7-2550-6147-F1F34B07A22D}" dt="2024-09-26T23:36:03.537" v="1569"/>
        <pc:sldMkLst>
          <pc:docMk/>
          <pc:sldMk cId="0" sldId="295"/>
        </pc:sldMkLst>
      </pc:sldChg>
      <pc:sldChg chg="del">
        <pc:chgData name="PRADA ALEXANDER LEONEL" userId="S::alprada@alumno.unlam.edu.ar::850764a1-8cf6-4217-bfe9-dc6b0d1b9d35" providerId="AD" clId="Web-{4C17B59B-A4C7-2550-6147-F1F34B07A22D}" dt="2024-09-26T23:36:03.537" v="1568"/>
        <pc:sldMkLst>
          <pc:docMk/>
          <pc:sldMk cId="0" sldId="296"/>
        </pc:sldMkLst>
      </pc:sldChg>
      <pc:sldChg chg="modSp add replId">
        <pc:chgData name="PRADA ALEXANDER LEONEL" userId="S::alprada@alumno.unlam.edu.ar::850764a1-8cf6-4217-bfe9-dc6b0d1b9d35" providerId="AD" clId="Web-{4C17B59B-A4C7-2550-6147-F1F34B07A22D}" dt="2024-09-26T23:13:40.782" v="836" actId="20577"/>
        <pc:sldMkLst>
          <pc:docMk/>
          <pc:sldMk cId="1255048692" sldId="298"/>
        </pc:sldMkLst>
        <pc:spChg chg="mod">
          <ac:chgData name="PRADA ALEXANDER LEONEL" userId="S::alprada@alumno.unlam.edu.ar::850764a1-8cf6-4217-bfe9-dc6b0d1b9d35" providerId="AD" clId="Web-{4C17B59B-A4C7-2550-6147-F1F34B07A22D}" dt="2024-09-26T23:13:40.782" v="836" actId="20577"/>
          <ac:spMkLst>
            <pc:docMk/>
            <pc:sldMk cId="1255048692" sldId="298"/>
            <ac:spMk id="8" creationId="{3DCCEA6F-3C52-3EF9-3B82-DFE31C4A1073}"/>
          </ac:spMkLst>
        </pc:spChg>
      </pc:sldChg>
      <pc:sldChg chg="modSp add del replId">
        <pc:chgData name="PRADA ALEXANDER LEONEL" userId="S::alprada@alumno.unlam.edu.ar::850764a1-8cf6-4217-bfe9-dc6b0d1b9d35" providerId="AD" clId="Web-{4C17B59B-A4C7-2550-6147-F1F34B07A22D}" dt="2024-09-26T23:27:17.289" v="1239"/>
        <pc:sldMkLst>
          <pc:docMk/>
          <pc:sldMk cId="3132669993" sldId="299"/>
        </pc:sldMkLst>
        <pc:spChg chg="mod">
          <ac:chgData name="PRADA ALEXANDER LEONEL" userId="S::alprada@alumno.unlam.edu.ar::850764a1-8cf6-4217-bfe9-dc6b0d1b9d35" providerId="AD" clId="Web-{4C17B59B-A4C7-2550-6147-F1F34B07A22D}" dt="2024-09-26T23:19:14.213" v="1091" actId="20577"/>
          <ac:spMkLst>
            <pc:docMk/>
            <pc:sldMk cId="3132669993" sldId="299"/>
            <ac:spMk id="94" creationId="{00000000-0000-0000-0000-000000000000}"/>
          </ac:spMkLst>
        </pc:spChg>
      </pc:sldChg>
      <pc:sldChg chg="add del replId">
        <pc:chgData name="PRADA ALEXANDER LEONEL" userId="S::alprada@alumno.unlam.edu.ar::850764a1-8cf6-4217-bfe9-dc6b0d1b9d35" providerId="AD" clId="Web-{4C17B59B-A4C7-2550-6147-F1F34B07A22D}" dt="2024-09-26T23:23:31.564" v="1192"/>
        <pc:sldMkLst>
          <pc:docMk/>
          <pc:sldMk cId="1385341339" sldId="300"/>
        </pc:sldMkLst>
      </pc:sldChg>
      <pc:sldChg chg="delSp modSp add del replId">
        <pc:chgData name="PRADA ALEXANDER LEONEL" userId="S::alprada@alumno.unlam.edu.ar::850764a1-8cf6-4217-bfe9-dc6b0d1b9d35" providerId="AD" clId="Web-{4C17B59B-A4C7-2550-6147-F1F34B07A22D}" dt="2024-09-26T23:20:30.840" v="1175"/>
        <pc:sldMkLst>
          <pc:docMk/>
          <pc:sldMk cId="2144722666" sldId="300"/>
        </pc:sldMkLst>
        <pc:spChg chg="mod">
          <ac:chgData name="PRADA ALEXANDER LEONEL" userId="S::alprada@alumno.unlam.edu.ar::850764a1-8cf6-4217-bfe9-dc6b0d1b9d35" providerId="AD" clId="Web-{4C17B59B-A4C7-2550-6147-F1F34B07A22D}" dt="2024-09-26T23:20:27.606" v="1174" actId="20577"/>
          <ac:spMkLst>
            <pc:docMk/>
            <pc:sldMk cId="2144722666" sldId="300"/>
            <ac:spMk id="3" creationId="{0EBDFA52-7D21-91E4-3CEA-AB16E8769075}"/>
          </ac:spMkLst>
        </pc:spChg>
        <pc:spChg chg="del">
          <ac:chgData name="PRADA ALEXANDER LEONEL" userId="S::alprada@alumno.unlam.edu.ar::850764a1-8cf6-4217-bfe9-dc6b0d1b9d35" providerId="AD" clId="Web-{4C17B59B-A4C7-2550-6147-F1F34B07A22D}" dt="2024-09-26T23:20:16.527" v="1170"/>
          <ac:spMkLst>
            <pc:docMk/>
            <pc:sldMk cId="2144722666" sldId="300"/>
            <ac:spMk id="5" creationId="{85BAD729-8F47-002D-90D5-A597F97B56B8}"/>
          </ac:spMkLst>
        </pc:spChg>
      </pc:sldChg>
      <pc:sldChg chg="modSp add ord replId">
        <pc:chgData name="PRADA ALEXANDER LEONEL" userId="S::alprada@alumno.unlam.edu.ar::850764a1-8cf6-4217-bfe9-dc6b0d1b9d35" providerId="AD" clId="Web-{4C17B59B-A4C7-2550-6147-F1F34B07A22D}" dt="2024-09-26T23:26:17.615" v="1232" actId="20577"/>
        <pc:sldMkLst>
          <pc:docMk/>
          <pc:sldMk cId="166906711" sldId="301"/>
        </pc:sldMkLst>
        <pc:spChg chg="mod">
          <ac:chgData name="PRADA ALEXANDER LEONEL" userId="S::alprada@alumno.unlam.edu.ar::850764a1-8cf6-4217-bfe9-dc6b0d1b9d35" providerId="AD" clId="Web-{4C17B59B-A4C7-2550-6147-F1F34B07A22D}" dt="2024-09-26T23:26:17.615" v="1232" actId="20577"/>
          <ac:spMkLst>
            <pc:docMk/>
            <pc:sldMk cId="166906711" sldId="301"/>
            <ac:spMk id="8" creationId="{3DCCEA6F-3C52-3EF9-3B82-DFE31C4A1073}"/>
          </ac:spMkLst>
        </pc:spChg>
      </pc:sldChg>
      <pc:sldChg chg="modSp add del ord replId">
        <pc:chgData name="PRADA ALEXANDER LEONEL" userId="S::alprada@alumno.unlam.edu.ar::850764a1-8cf6-4217-bfe9-dc6b0d1b9d35" providerId="AD" clId="Web-{4C17B59B-A4C7-2550-6147-F1F34B07A22D}" dt="2024-09-26T23:27:13.039" v="1237"/>
        <pc:sldMkLst>
          <pc:docMk/>
          <pc:sldMk cId="3144847" sldId="302"/>
        </pc:sldMkLst>
        <pc:spChg chg="mod">
          <ac:chgData name="PRADA ALEXANDER LEONEL" userId="S::alprada@alumno.unlam.edu.ar::850764a1-8cf6-4217-bfe9-dc6b0d1b9d35" providerId="AD" clId="Web-{4C17B59B-A4C7-2550-6147-F1F34B07A22D}" dt="2024-09-26T23:26:57.867" v="1236" actId="20577"/>
          <ac:spMkLst>
            <pc:docMk/>
            <pc:sldMk cId="3144847" sldId="302"/>
            <ac:spMk id="8" creationId="{3DCCEA6F-3C52-3EF9-3B82-DFE31C4A1073}"/>
          </ac:spMkLst>
        </pc:spChg>
      </pc:sldChg>
      <pc:sldChg chg="delSp modSp add replId">
        <pc:chgData name="PRADA ALEXANDER LEONEL" userId="S::alprada@alumno.unlam.edu.ar::850764a1-8cf6-4217-bfe9-dc6b0d1b9d35" providerId="AD" clId="Web-{4C17B59B-A4C7-2550-6147-F1F34B07A22D}" dt="2024-09-26T23:35:16.146" v="1567" actId="20577"/>
        <pc:sldMkLst>
          <pc:docMk/>
          <pc:sldMk cId="3449498911" sldId="302"/>
        </pc:sldMkLst>
        <pc:spChg chg="mod">
          <ac:chgData name="PRADA ALEXANDER LEONEL" userId="S::alprada@alumno.unlam.edu.ar::850764a1-8cf6-4217-bfe9-dc6b0d1b9d35" providerId="AD" clId="Web-{4C17B59B-A4C7-2550-6147-F1F34B07A22D}" dt="2024-09-26T23:35:16.146" v="1567" actId="20577"/>
          <ac:spMkLst>
            <pc:docMk/>
            <pc:sldMk cId="3449498911" sldId="302"/>
            <ac:spMk id="112" creationId="{00000000-0000-0000-0000-000000000000}"/>
          </ac:spMkLst>
        </pc:spChg>
        <pc:picChg chg="del">
          <ac:chgData name="PRADA ALEXANDER LEONEL" userId="S::alprada@alumno.unlam.edu.ar::850764a1-8cf6-4217-bfe9-dc6b0d1b9d35" providerId="AD" clId="Web-{4C17B59B-A4C7-2550-6147-F1F34B07A22D}" dt="2024-09-26T23:27:52.821" v="1248"/>
          <ac:picMkLst>
            <pc:docMk/>
            <pc:sldMk cId="3449498911" sldId="302"/>
            <ac:picMk id="113" creationId="{00000000-0000-0000-0000-000000000000}"/>
          </ac:picMkLst>
        </pc:picChg>
      </pc:sldChg>
      <pc:sldChg chg="modSp add replId">
        <pc:chgData name="PRADA ALEXANDER LEONEL" userId="S::alprada@alumno.unlam.edu.ar::850764a1-8cf6-4217-bfe9-dc6b0d1b9d35" providerId="AD" clId="Web-{4C17B59B-A4C7-2550-6147-F1F34B07A22D}" dt="2024-09-26T23:33:29.049" v="1472" actId="1076"/>
        <pc:sldMkLst>
          <pc:docMk/>
          <pc:sldMk cId="1766928817" sldId="303"/>
        </pc:sldMkLst>
        <pc:spChg chg="mod">
          <ac:chgData name="PRADA ALEXANDER LEONEL" userId="S::alprada@alumno.unlam.edu.ar::850764a1-8cf6-4217-bfe9-dc6b0d1b9d35" providerId="AD" clId="Web-{4C17B59B-A4C7-2550-6147-F1F34B07A22D}" dt="2024-09-26T23:33:26.877" v="1471" actId="1076"/>
          <ac:spMkLst>
            <pc:docMk/>
            <pc:sldMk cId="1766928817" sldId="303"/>
            <ac:spMk id="4" creationId="{FA366B8A-CBB4-C5B5-24BF-1C76739CDC7F}"/>
          </ac:spMkLst>
        </pc:spChg>
        <pc:spChg chg="mod">
          <ac:chgData name="PRADA ALEXANDER LEONEL" userId="S::alprada@alumno.unlam.edu.ar::850764a1-8cf6-4217-bfe9-dc6b0d1b9d35" providerId="AD" clId="Web-{4C17B59B-A4C7-2550-6147-F1F34B07A22D}" dt="2024-09-26T23:33:29.049" v="1472" actId="1076"/>
          <ac:spMkLst>
            <pc:docMk/>
            <pc:sldMk cId="1766928817" sldId="303"/>
            <ac:spMk id="137" creationId="{00000000-0000-0000-0000-000000000000}"/>
          </ac:spMkLst>
        </pc:spChg>
      </pc:sldChg>
      <pc:sldChg chg="modSp add replId">
        <pc:chgData name="PRADA ALEXANDER LEONEL" userId="S::alprada@alumno.unlam.edu.ar::850764a1-8cf6-4217-bfe9-dc6b0d1b9d35" providerId="AD" clId="Web-{4C17B59B-A4C7-2550-6147-F1F34B07A22D}" dt="2024-09-26T23:34:42.082" v="1560" actId="1076"/>
        <pc:sldMkLst>
          <pc:docMk/>
          <pc:sldMk cId="3233307054" sldId="304"/>
        </pc:sldMkLst>
        <pc:spChg chg="mod">
          <ac:chgData name="PRADA ALEXANDER LEONEL" userId="S::alprada@alumno.unlam.edu.ar::850764a1-8cf6-4217-bfe9-dc6b0d1b9d35" providerId="AD" clId="Web-{4C17B59B-A4C7-2550-6147-F1F34B07A22D}" dt="2024-09-26T23:34:42.082" v="1560" actId="1076"/>
          <ac:spMkLst>
            <pc:docMk/>
            <pc:sldMk cId="3233307054" sldId="304"/>
            <ac:spMk id="4" creationId="{FA366B8A-CBB4-C5B5-24BF-1C76739CDC7F}"/>
          </ac:spMkLst>
        </pc:spChg>
        <pc:spChg chg="mod">
          <ac:chgData name="PRADA ALEXANDER LEONEL" userId="S::alprada@alumno.unlam.edu.ar::850764a1-8cf6-4217-bfe9-dc6b0d1b9d35" providerId="AD" clId="Web-{4C17B59B-A4C7-2550-6147-F1F34B07A22D}" dt="2024-09-26T23:34:02.815" v="1488" actId="14100"/>
          <ac:spMkLst>
            <pc:docMk/>
            <pc:sldMk cId="3233307054" sldId="304"/>
            <ac:spMk id="137" creationId="{00000000-0000-0000-0000-000000000000}"/>
          </ac:spMkLst>
        </pc:spChg>
      </pc:sldChg>
      <pc:sldChg chg="modSp add replId">
        <pc:chgData name="PRADA ALEXANDER LEONEL" userId="S::alprada@alumno.unlam.edu.ar::850764a1-8cf6-4217-bfe9-dc6b0d1b9d35" providerId="AD" clId="Web-{4C17B59B-A4C7-2550-6147-F1F34B07A22D}" dt="2024-09-26T23:36:13.100" v="1605" actId="20577"/>
        <pc:sldMkLst>
          <pc:docMk/>
          <pc:sldMk cId="3626022073" sldId="305"/>
        </pc:sldMkLst>
        <pc:spChg chg="mod">
          <ac:chgData name="PRADA ALEXANDER LEONEL" userId="S::alprada@alumno.unlam.edu.ar::850764a1-8cf6-4217-bfe9-dc6b0d1b9d35" providerId="AD" clId="Web-{4C17B59B-A4C7-2550-6147-F1F34B07A22D}" dt="2024-09-26T23:36:13.100" v="1605" actId="20577"/>
          <ac:spMkLst>
            <pc:docMk/>
            <pc:sldMk cId="3626022073" sldId="305"/>
            <ac:spMk id="112" creationId="{00000000-0000-0000-0000-000000000000}"/>
          </ac:spMkLst>
        </pc:spChg>
      </pc:sldChg>
      <pc:sldChg chg="modSp add replId">
        <pc:chgData name="PRADA ALEXANDER LEONEL" userId="S::alprada@alumno.unlam.edu.ar::850764a1-8cf6-4217-bfe9-dc6b0d1b9d35" providerId="AD" clId="Web-{4C17B59B-A4C7-2550-6147-F1F34B07A22D}" dt="2024-09-26T23:39:11.902" v="1767" actId="1076"/>
        <pc:sldMkLst>
          <pc:docMk/>
          <pc:sldMk cId="2502667749" sldId="306"/>
        </pc:sldMkLst>
        <pc:spChg chg="mod">
          <ac:chgData name="PRADA ALEXANDER LEONEL" userId="S::alprada@alumno.unlam.edu.ar::850764a1-8cf6-4217-bfe9-dc6b0d1b9d35" providerId="AD" clId="Web-{4C17B59B-A4C7-2550-6147-F1F34B07A22D}" dt="2024-09-26T23:39:11.902" v="1767" actId="1076"/>
          <ac:spMkLst>
            <pc:docMk/>
            <pc:sldMk cId="2502667749" sldId="306"/>
            <ac:spMk id="122" creationId="{00000000-0000-0000-0000-000000000000}"/>
          </ac:spMkLst>
        </pc:spChg>
      </pc:sldChg>
      <pc:sldChg chg="delSp del ord">
        <pc:chgData name="PRADA ALEXANDER LEONEL" userId="S::alprada@alumno.unlam.edu.ar::850764a1-8cf6-4217-bfe9-dc6b0d1b9d35" providerId="AD" clId="Web-{4C17B59B-A4C7-2550-6147-F1F34B07A22D}" dt="2024-09-26T23:50:35.657" v="2361"/>
        <pc:sldMkLst>
          <pc:docMk/>
          <pc:sldMk cId="3157342641" sldId="307"/>
        </pc:sldMkLst>
        <pc:spChg chg="del">
          <ac:chgData name="PRADA ALEXANDER LEONEL" userId="S::alprada@alumno.unlam.edu.ar::850764a1-8cf6-4217-bfe9-dc6b0d1b9d35" providerId="AD" clId="Web-{4C17B59B-A4C7-2550-6147-F1F34B07A22D}" dt="2024-09-26T23:50:33.516" v="2360"/>
          <ac:spMkLst>
            <pc:docMk/>
            <pc:sldMk cId="3157342641" sldId="307"/>
            <ac:spMk id="5" creationId="{54E13293-E25B-CAE7-63A6-A34FC488131F}"/>
          </ac:spMkLst>
        </pc:spChg>
        <pc:picChg chg="del">
          <ac:chgData name="PRADA ALEXANDER LEONEL" userId="S::alprada@alumno.unlam.edu.ar::850764a1-8cf6-4217-bfe9-dc6b0d1b9d35" providerId="AD" clId="Web-{4C17B59B-A4C7-2550-6147-F1F34B07A22D}" dt="2024-09-26T23:50:25.032" v="2356"/>
          <ac:picMkLst>
            <pc:docMk/>
            <pc:sldMk cId="3157342641" sldId="307"/>
            <ac:picMk id="2" creationId="{05592066-D88F-5A37-F3E8-C6D9F6B9DDBF}"/>
          </ac:picMkLst>
        </pc:picChg>
      </pc:sldChg>
      <pc:sldChg chg="delSp modSp del ord">
        <pc:chgData name="PRADA ALEXANDER LEONEL" userId="S::alprada@alumno.unlam.edu.ar::850764a1-8cf6-4217-bfe9-dc6b0d1b9d35" providerId="AD" clId="Web-{4C17B59B-A4C7-2550-6147-F1F34B07A22D}" dt="2024-09-26T23:50:09.343" v="2350"/>
        <pc:sldMkLst>
          <pc:docMk/>
          <pc:sldMk cId="4286100909" sldId="308"/>
        </pc:sldMkLst>
        <pc:spChg chg="del">
          <ac:chgData name="PRADA ALEXANDER LEONEL" userId="S::alprada@alumno.unlam.edu.ar::850764a1-8cf6-4217-bfe9-dc6b0d1b9d35" providerId="AD" clId="Web-{4C17B59B-A4C7-2550-6147-F1F34B07A22D}" dt="2024-09-26T23:49:59.718" v="2345"/>
          <ac:spMkLst>
            <pc:docMk/>
            <pc:sldMk cId="4286100909" sldId="308"/>
            <ac:spMk id="3" creationId="{E780E96C-AE53-CD7B-B214-17F88145A4C5}"/>
          </ac:spMkLst>
        </pc:spChg>
        <pc:picChg chg="del mod ord">
          <ac:chgData name="PRADA ALEXANDER LEONEL" userId="S::alprada@alumno.unlam.edu.ar::850764a1-8cf6-4217-bfe9-dc6b0d1b9d35" providerId="AD" clId="Web-{4C17B59B-A4C7-2550-6147-F1F34B07A22D}" dt="2024-09-26T23:50:07.874" v="2349"/>
          <ac:picMkLst>
            <pc:docMk/>
            <pc:sldMk cId="4286100909" sldId="308"/>
            <ac:picMk id="4" creationId="{E347BA31-762D-6DF7-DA62-929AA04427EC}"/>
          </ac:picMkLst>
        </pc:picChg>
      </pc:sldChg>
      <pc:sldChg chg="modSp add replId">
        <pc:chgData name="PRADA ALEXANDER LEONEL" userId="S::alprada@alumno.unlam.edu.ar::850764a1-8cf6-4217-bfe9-dc6b0d1b9d35" providerId="AD" clId="Web-{4C17B59B-A4C7-2550-6147-F1F34B07A22D}" dt="2024-09-26T23:40:12.685" v="1813" actId="20577"/>
        <pc:sldMkLst>
          <pc:docMk/>
          <pc:sldMk cId="142187558" sldId="309"/>
        </pc:sldMkLst>
        <pc:spChg chg="mod">
          <ac:chgData name="PRADA ALEXANDER LEONEL" userId="S::alprada@alumno.unlam.edu.ar::850764a1-8cf6-4217-bfe9-dc6b0d1b9d35" providerId="AD" clId="Web-{4C17B59B-A4C7-2550-6147-F1F34B07A22D}" dt="2024-09-26T23:40:12.685" v="1813" actId="20577"/>
          <ac:spMkLst>
            <pc:docMk/>
            <pc:sldMk cId="142187558" sldId="309"/>
            <ac:spMk id="4" creationId="{FA366B8A-CBB4-C5B5-24BF-1C76739CDC7F}"/>
          </ac:spMkLst>
        </pc:spChg>
        <pc:spChg chg="mod">
          <ac:chgData name="PRADA ALEXANDER LEONEL" userId="S::alprada@alumno.unlam.edu.ar::850764a1-8cf6-4217-bfe9-dc6b0d1b9d35" providerId="AD" clId="Web-{4C17B59B-A4C7-2550-6147-F1F34B07A22D}" dt="2024-09-26T23:39:57.247" v="1782" actId="20577"/>
          <ac:spMkLst>
            <pc:docMk/>
            <pc:sldMk cId="142187558" sldId="309"/>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0:46.967" v="1875" actId="20577"/>
        <pc:sldMkLst>
          <pc:docMk/>
          <pc:sldMk cId="552702513" sldId="310"/>
        </pc:sldMkLst>
        <pc:spChg chg="mod">
          <ac:chgData name="PRADA ALEXANDER LEONEL" userId="S::alprada@alumno.unlam.edu.ar::850764a1-8cf6-4217-bfe9-dc6b0d1b9d35" providerId="AD" clId="Web-{4C17B59B-A4C7-2550-6147-F1F34B07A22D}" dt="2024-09-26T23:40:46.967" v="1875" actId="20577"/>
          <ac:spMkLst>
            <pc:docMk/>
            <pc:sldMk cId="552702513" sldId="310"/>
            <ac:spMk id="4" creationId="{FA366B8A-CBB4-C5B5-24BF-1C76739CDC7F}"/>
          </ac:spMkLst>
        </pc:spChg>
        <pc:spChg chg="mod">
          <ac:chgData name="PRADA ALEXANDER LEONEL" userId="S::alprada@alumno.unlam.edu.ar::850764a1-8cf6-4217-bfe9-dc6b0d1b9d35" providerId="AD" clId="Web-{4C17B59B-A4C7-2550-6147-F1F34B07A22D}" dt="2024-09-26T23:40:35.967" v="1842" actId="20577"/>
          <ac:spMkLst>
            <pc:docMk/>
            <pc:sldMk cId="552702513" sldId="310"/>
            <ac:spMk id="137" creationId="{00000000-0000-0000-0000-000000000000}"/>
          </ac:spMkLst>
        </pc:spChg>
      </pc:sldChg>
      <pc:sldChg chg="modSp add ord replId">
        <pc:chgData name="PRADA ALEXANDER LEONEL" userId="S::alprada@alumno.unlam.edu.ar::850764a1-8cf6-4217-bfe9-dc6b0d1b9d35" providerId="AD" clId="Web-{4C17B59B-A4C7-2550-6147-F1F34B07A22D}" dt="2024-09-26T23:41:10.343" v="1917" actId="20577"/>
        <pc:sldMkLst>
          <pc:docMk/>
          <pc:sldMk cId="1150441195" sldId="311"/>
        </pc:sldMkLst>
        <pc:spChg chg="mod">
          <ac:chgData name="PRADA ALEXANDER LEONEL" userId="S::alprada@alumno.unlam.edu.ar::850764a1-8cf6-4217-bfe9-dc6b0d1b9d35" providerId="AD" clId="Web-{4C17B59B-A4C7-2550-6147-F1F34B07A22D}" dt="2024-09-26T23:41:10.343" v="1917" actId="20577"/>
          <ac:spMkLst>
            <pc:docMk/>
            <pc:sldMk cId="1150441195" sldId="311"/>
            <ac:spMk id="4" creationId="{FA366B8A-CBB4-C5B5-24BF-1C76739CDC7F}"/>
          </ac:spMkLst>
        </pc:spChg>
        <pc:spChg chg="mod">
          <ac:chgData name="PRADA ALEXANDER LEONEL" userId="S::alprada@alumno.unlam.edu.ar::850764a1-8cf6-4217-bfe9-dc6b0d1b9d35" providerId="AD" clId="Web-{4C17B59B-A4C7-2550-6147-F1F34B07A22D}" dt="2024-09-26T23:40:57.264" v="1885" actId="20577"/>
          <ac:spMkLst>
            <pc:docMk/>
            <pc:sldMk cId="1150441195" sldId="311"/>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1:54.594" v="1979" actId="20577"/>
        <pc:sldMkLst>
          <pc:docMk/>
          <pc:sldMk cId="3392643957" sldId="312"/>
        </pc:sldMkLst>
        <pc:spChg chg="mod">
          <ac:chgData name="PRADA ALEXANDER LEONEL" userId="S::alprada@alumno.unlam.edu.ar::850764a1-8cf6-4217-bfe9-dc6b0d1b9d35" providerId="AD" clId="Web-{4C17B59B-A4C7-2550-6147-F1F34B07A22D}" dt="2024-09-26T23:41:54.594" v="1979" actId="20577"/>
          <ac:spMkLst>
            <pc:docMk/>
            <pc:sldMk cId="3392643957" sldId="312"/>
            <ac:spMk id="4" creationId="{FA366B8A-CBB4-C5B5-24BF-1C76739CDC7F}"/>
          </ac:spMkLst>
        </pc:spChg>
        <pc:spChg chg="mod">
          <ac:chgData name="PRADA ALEXANDER LEONEL" userId="S::alprada@alumno.unlam.edu.ar::850764a1-8cf6-4217-bfe9-dc6b0d1b9d35" providerId="AD" clId="Web-{4C17B59B-A4C7-2550-6147-F1F34B07A22D}" dt="2024-09-26T23:41:37.312" v="1931" actId="20577"/>
          <ac:spMkLst>
            <pc:docMk/>
            <pc:sldMk cId="3392643957" sldId="312"/>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2:17.219" v="2045" actId="20577"/>
        <pc:sldMkLst>
          <pc:docMk/>
          <pc:sldMk cId="4142746112" sldId="313"/>
        </pc:sldMkLst>
        <pc:spChg chg="mod">
          <ac:chgData name="PRADA ALEXANDER LEONEL" userId="S::alprada@alumno.unlam.edu.ar::850764a1-8cf6-4217-bfe9-dc6b0d1b9d35" providerId="AD" clId="Web-{4C17B59B-A4C7-2550-6147-F1F34B07A22D}" dt="2024-09-26T23:42:17.219" v="2045" actId="20577"/>
          <ac:spMkLst>
            <pc:docMk/>
            <pc:sldMk cId="4142746112" sldId="313"/>
            <ac:spMk id="4" creationId="{FA366B8A-CBB4-C5B5-24BF-1C76739CDC7F}"/>
          </ac:spMkLst>
        </pc:spChg>
        <pc:spChg chg="mod">
          <ac:chgData name="PRADA ALEXANDER LEONEL" userId="S::alprada@alumno.unlam.edu.ar::850764a1-8cf6-4217-bfe9-dc6b0d1b9d35" providerId="AD" clId="Web-{4C17B59B-A4C7-2550-6147-F1F34B07A22D}" dt="2024-09-26T23:42:03.172" v="1999" actId="20577"/>
          <ac:spMkLst>
            <pc:docMk/>
            <pc:sldMk cId="4142746112" sldId="313"/>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2:51.142" v="2119" actId="20577"/>
        <pc:sldMkLst>
          <pc:docMk/>
          <pc:sldMk cId="3380585887" sldId="314"/>
        </pc:sldMkLst>
        <pc:spChg chg="mod">
          <ac:chgData name="PRADA ALEXANDER LEONEL" userId="S::alprada@alumno.unlam.edu.ar::850764a1-8cf6-4217-bfe9-dc6b0d1b9d35" providerId="AD" clId="Web-{4C17B59B-A4C7-2550-6147-F1F34B07A22D}" dt="2024-09-26T23:42:51.142" v="2119" actId="20577"/>
          <ac:spMkLst>
            <pc:docMk/>
            <pc:sldMk cId="3380585887" sldId="314"/>
            <ac:spMk id="4" creationId="{FA366B8A-CBB4-C5B5-24BF-1C76739CDC7F}"/>
          </ac:spMkLst>
        </pc:spChg>
        <pc:spChg chg="mod">
          <ac:chgData name="PRADA ALEXANDER LEONEL" userId="S::alprada@alumno.unlam.edu.ar::850764a1-8cf6-4217-bfe9-dc6b0d1b9d35" providerId="AD" clId="Web-{4C17B59B-A4C7-2550-6147-F1F34B07A22D}" dt="2024-09-26T23:42:26.485" v="2068" actId="20577"/>
          <ac:spMkLst>
            <pc:docMk/>
            <pc:sldMk cId="3380585887" sldId="314"/>
            <ac:spMk id="137" creationId="{00000000-0000-0000-0000-000000000000}"/>
          </ac:spMkLst>
        </pc:spChg>
      </pc:sldChg>
      <pc:sldChg chg="modSp add replId">
        <pc:chgData name="PRADA ALEXANDER LEONEL" userId="S::alprada@alumno.unlam.edu.ar::850764a1-8cf6-4217-bfe9-dc6b0d1b9d35" providerId="AD" clId="Web-{4C17B59B-A4C7-2550-6147-F1F34B07A22D}" dt="2024-09-26T23:43:35.065" v="2187" actId="20577"/>
        <pc:sldMkLst>
          <pc:docMk/>
          <pc:sldMk cId="1555924485" sldId="315"/>
        </pc:sldMkLst>
        <pc:spChg chg="mod">
          <ac:chgData name="PRADA ALEXANDER LEONEL" userId="S::alprada@alumno.unlam.edu.ar::850764a1-8cf6-4217-bfe9-dc6b0d1b9d35" providerId="AD" clId="Web-{4C17B59B-A4C7-2550-6147-F1F34B07A22D}" dt="2024-09-26T23:43:35.065" v="2187" actId="20577"/>
          <ac:spMkLst>
            <pc:docMk/>
            <pc:sldMk cId="1555924485" sldId="315"/>
            <ac:spMk id="4" creationId="{FA366B8A-CBB4-C5B5-24BF-1C76739CDC7F}"/>
          </ac:spMkLst>
        </pc:spChg>
        <pc:spChg chg="mod">
          <ac:chgData name="PRADA ALEXANDER LEONEL" userId="S::alprada@alumno.unlam.edu.ar::850764a1-8cf6-4217-bfe9-dc6b0d1b9d35" providerId="AD" clId="Web-{4C17B59B-A4C7-2550-6147-F1F34B07A22D}" dt="2024-09-26T23:43:12.299" v="2126" actId="20577"/>
          <ac:spMkLst>
            <pc:docMk/>
            <pc:sldMk cId="1555924485" sldId="315"/>
            <ac:spMk id="137" creationId="{00000000-0000-0000-0000-000000000000}"/>
          </ac:spMkLst>
        </pc:spChg>
      </pc:sldChg>
      <pc:sldChg chg="delSp del">
        <pc:chgData name="PRADA ALEXANDER LEONEL" userId="S::alprada@alumno.unlam.edu.ar::850764a1-8cf6-4217-bfe9-dc6b0d1b9d35" providerId="AD" clId="Web-{4C17B59B-A4C7-2550-6147-F1F34B07A22D}" dt="2024-09-26T23:44:04.222" v="2193"/>
        <pc:sldMkLst>
          <pc:docMk/>
          <pc:sldMk cId="3011828809" sldId="316"/>
        </pc:sldMkLst>
        <pc:picChg chg="del">
          <ac:chgData name="PRADA ALEXANDER LEONEL" userId="S::alprada@alumno.unlam.edu.ar::850764a1-8cf6-4217-bfe9-dc6b0d1b9d35" providerId="AD" clId="Web-{4C17B59B-A4C7-2550-6147-F1F34B07A22D}" dt="2024-09-26T23:44:02.379" v="2192"/>
          <ac:picMkLst>
            <pc:docMk/>
            <pc:sldMk cId="3011828809" sldId="316"/>
            <ac:picMk id="3" creationId="{65039811-3868-42A3-876E-7201DAF052AA}"/>
          </ac:picMkLst>
        </pc:picChg>
      </pc:sldChg>
      <pc:sldChg chg="add del replId">
        <pc:chgData name="PRADA ALEXANDER LEONEL" userId="S::alprada@alumno.unlam.edu.ar::850764a1-8cf6-4217-bfe9-dc6b0d1b9d35" providerId="AD" clId="Web-{4C17B59B-A4C7-2550-6147-F1F34B07A22D}" dt="2024-09-26T23:43:47.472" v="2189"/>
        <pc:sldMkLst>
          <pc:docMk/>
          <pc:sldMk cId="1823708247" sldId="317"/>
        </pc:sldMkLst>
      </pc:sldChg>
      <pc:sldChg chg="addSp delSp modSp add replId delAnim">
        <pc:chgData name="PRADA ALEXANDER LEONEL" userId="S::alprada@alumno.unlam.edu.ar::850764a1-8cf6-4217-bfe9-dc6b0d1b9d35" providerId="AD" clId="Web-{4C17B59B-A4C7-2550-6147-F1F34B07A22D}" dt="2024-09-26T23:47:03.180" v="2211" actId="1076"/>
        <pc:sldMkLst>
          <pc:docMk/>
          <pc:sldMk cId="2458235612" sldId="317"/>
        </pc:sldMkLst>
        <pc:spChg chg="add del mod">
          <ac:chgData name="PRADA ALEXANDER LEONEL" userId="S::alprada@alumno.unlam.edu.ar::850764a1-8cf6-4217-bfe9-dc6b0d1b9d35" providerId="AD" clId="Web-{4C17B59B-A4C7-2550-6147-F1F34B07A22D}" dt="2024-09-26T23:44:10.707" v="2195"/>
          <ac:spMkLst>
            <pc:docMk/>
            <pc:sldMk cId="2458235612" sldId="317"/>
            <ac:spMk id="3" creationId="{04BB91B6-4D4B-3044-77BA-20F259E13691}"/>
          </ac:spMkLst>
        </pc:spChg>
        <pc:spChg chg="del">
          <ac:chgData name="PRADA ALEXANDER LEONEL" userId="S::alprada@alumno.unlam.edu.ar::850764a1-8cf6-4217-bfe9-dc6b0d1b9d35" providerId="AD" clId="Web-{4C17B59B-A4C7-2550-6147-F1F34B07A22D}" dt="2024-09-26T23:43:59.457" v="2191"/>
          <ac:spMkLst>
            <pc:docMk/>
            <pc:sldMk cId="2458235612" sldId="317"/>
            <ac:spMk id="94" creationId="{00000000-0000-0000-0000-000000000000}"/>
          </ac:spMkLst>
        </pc:spChg>
        <pc:picChg chg="del">
          <ac:chgData name="PRADA ALEXANDER LEONEL" userId="S::alprada@alumno.unlam.edu.ar::850764a1-8cf6-4217-bfe9-dc6b0d1b9d35" providerId="AD" clId="Web-{4C17B59B-A4C7-2550-6147-F1F34B07A22D}" dt="2024-09-26T23:45:56.946" v="2202"/>
          <ac:picMkLst>
            <pc:docMk/>
            <pc:sldMk cId="2458235612" sldId="317"/>
            <ac:picMk id="2" creationId="{1FE42B93-22AC-EFE1-C05F-15F6B0DFAEBF}"/>
          </ac:picMkLst>
        </pc:picChg>
        <pc:picChg chg="add mod">
          <ac:chgData name="PRADA ALEXANDER LEONEL" userId="S::alprada@alumno.unlam.edu.ar::850764a1-8cf6-4217-bfe9-dc6b0d1b9d35" providerId="AD" clId="Web-{4C17B59B-A4C7-2550-6147-F1F34B07A22D}" dt="2024-09-26T23:47:03.180" v="2211" actId="1076"/>
          <ac:picMkLst>
            <pc:docMk/>
            <pc:sldMk cId="2458235612" sldId="317"/>
            <ac:picMk id="4" creationId="{68248BD3-3DBD-AAF7-4F84-AD7DAFDD5B23}"/>
          </ac:picMkLst>
        </pc:picChg>
      </pc:sldChg>
      <pc:sldChg chg="addSp delSp modSp add replId">
        <pc:chgData name="PRADA ALEXANDER LEONEL" userId="S::alprada@alumno.unlam.edu.ar::850764a1-8cf6-4217-bfe9-dc6b0d1b9d35" providerId="AD" clId="Web-{4C17B59B-A4C7-2550-6147-F1F34B07A22D}" dt="2024-09-26T23:46:10.085" v="2209" actId="1076"/>
        <pc:sldMkLst>
          <pc:docMk/>
          <pc:sldMk cId="3575053650" sldId="318"/>
        </pc:sldMkLst>
        <pc:picChg chg="add mod">
          <ac:chgData name="PRADA ALEXANDER LEONEL" userId="S::alprada@alumno.unlam.edu.ar::850764a1-8cf6-4217-bfe9-dc6b0d1b9d35" providerId="AD" clId="Web-{4C17B59B-A4C7-2550-6147-F1F34B07A22D}" dt="2024-09-26T23:46:10.085" v="2209" actId="1076"/>
          <ac:picMkLst>
            <pc:docMk/>
            <pc:sldMk cId="3575053650" sldId="318"/>
            <ac:picMk id="2" creationId="{26DC3F46-EDD4-F28C-8760-70BD0A5A5693}"/>
          </ac:picMkLst>
        </pc:picChg>
        <pc:picChg chg="del">
          <ac:chgData name="PRADA ALEXANDER LEONEL" userId="S::alprada@alumno.unlam.edu.ar::850764a1-8cf6-4217-bfe9-dc6b0d1b9d35" providerId="AD" clId="Web-{4C17B59B-A4C7-2550-6147-F1F34B07A22D}" dt="2024-09-26T23:46:03.194" v="2206"/>
          <ac:picMkLst>
            <pc:docMk/>
            <pc:sldMk cId="3575053650" sldId="318"/>
            <ac:picMk id="4" creationId="{68248BD3-3DBD-AAF7-4F84-AD7DAFDD5B23}"/>
          </ac:picMkLst>
        </pc:picChg>
      </pc:sldChg>
      <pc:sldChg chg="modSp add replId">
        <pc:chgData name="PRADA ALEXANDER LEONEL" userId="S::alprada@alumno.unlam.edu.ar::850764a1-8cf6-4217-bfe9-dc6b0d1b9d35" providerId="AD" clId="Web-{4C17B59B-A4C7-2550-6147-F1F34B07A22D}" dt="2024-09-26T23:49:27.044" v="2340" actId="1076"/>
        <pc:sldMkLst>
          <pc:docMk/>
          <pc:sldMk cId="270048044" sldId="319"/>
        </pc:sldMkLst>
        <pc:spChg chg="mod ord">
          <ac:chgData name="PRADA ALEXANDER LEONEL" userId="S::alprada@alumno.unlam.edu.ar::850764a1-8cf6-4217-bfe9-dc6b0d1b9d35" providerId="AD" clId="Web-{4C17B59B-A4C7-2550-6147-F1F34B07A22D}" dt="2024-09-26T23:49:27.044" v="2340" actId="1076"/>
          <ac:spMkLst>
            <pc:docMk/>
            <pc:sldMk cId="270048044" sldId="319"/>
            <ac:spMk id="4" creationId="{FA366B8A-CBB4-C5B5-24BF-1C76739CDC7F}"/>
          </ac:spMkLst>
        </pc:spChg>
        <pc:spChg chg="ord">
          <ac:chgData name="PRADA ALEXANDER LEONEL" userId="S::alprada@alumno.unlam.edu.ar::850764a1-8cf6-4217-bfe9-dc6b0d1b9d35" providerId="AD" clId="Web-{4C17B59B-A4C7-2550-6147-F1F34B07A22D}" dt="2024-09-26T23:49:22.278" v="2339"/>
          <ac:spMkLst>
            <pc:docMk/>
            <pc:sldMk cId="270048044" sldId="319"/>
            <ac:spMk id="136" creationId="{00000000-0000-0000-0000-000000000000}"/>
          </ac:spMkLst>
        </pc:spChg>
        <pc:spChg chg="mod">
          <ac:chgData name="PRADA ALEXANDER LEONEL" userId="S::alprada@alumno.unlam.edu.ar::850764a1-8cf6-4217-bfe9-dc6b0d1b9d35" providerId="AD" clId="Web-{4C17B59B-A4C7-2550-6147-F1F34B07A22D}" dt="2024-09-26T23:48:30.105" v="2220" actId="20577"/>
          <ac:spMkLst>
            <pc:docMk/>
            <pc:sldMk cId="270048044" sldId="319"/>
            <ac:spMk id="137" creationId="{00000000-0000-0000-0000-000000000000}"/>
          </ac:spMkLst>
        </pc:spChg>
      </pc:sldChg>
      <pc:sldChg chg="addSp delSp modSp add replId">
        <pc:chgData name="PRADA ALEXANDER LEONEL" userId="S::alprada@alumno.unlam.edu.ar::850764a1-8cf6-4217-bfe9-dc6b0d1b9d35" providerId="AD" clId="Web-{4C17B59B-A4C7-2550-6147-F1F34B07A22D}" dt="2024-09-26T23:50:18.796" v="2354"/>
        <pc:sldMkLst>
          <pc:docMk/>
          <pc:sldMk cId="1301581058" sldId="320"/>
        </pc:sldMkLst>
        <pc:spChg chg="ord">
          <ac:chgData name="PRADA ALEXANDER LEONEL" userId="S::alprada@alumno.unlam.edu.ar::850764a1-8cf6-4217-bfe9-dc6b0d1b9d35" providerId="AD" clId="Web-{4C17B59B-A4C7-2550-6147-F1F34B07A22D}" dt="2024-09-26T23:50:13.437" v="2353"/>
          <ac:spMkLst>
            <pc:docMk/>
            <pc:sldMk cId="1301581058" sldId="320"/>
            <ac:spMk id="97" creationId="{00000000-0000-0000-0000-000000000000}"/>
          </ac:spMkLst>
        </pc:spChg>
        <pc:picChg chg="add mod ord">
          <ac:chgData name="PRADA ALEXANDER LEONEL" userId="S::alprada@alumno.unlam.edu.ar::850764a1-8cf6-4217-bfe9-dc6b0d1b9d35" providerId="AD" clId="Web-{4C17B59B-A4C7-2550-6147-F1F34B07A22D}" dt="2024-09-26T23:50:18.796" v="2354"/>
          <ac:picMkLst>
            <pc:docMk/>
            <pc:sldMk cId="1301581058" sldId="320"/>
            <ac:picMk id="2" creationId="{FFC0A498-49FE-AB7C-17CC-7C9F699A7468}"/>
          </ac:picMkLst>
        </pc:picChg>
        <pc:picChg chg="del">
          <ac:chgData name="PRADA ALEXANDER LEONEL" userId="S::alprada@alumno.unlam.edu.ar::850764a1-8cf6-4217-bfe9-dc6b0d1b9d35" providerId="AD" clId="Web-{4C17B59B-A4C7-2550-6147-F1F34B07A22D}" dt="2024-09-26T23:50:06.593" v="2348"/>
          <ac:picMkLst>
            <pc:docMk/>
            <pc:sldMk cId="1301581058" sldId="320"/>
            <ac:picMk id="4" creationId="{68248BD3-3DBD-AAF7-4F84-AD7DAFDD5B23}"/>
          </ac:picMkLst>
        </pc:picChg>
      </pc:sldChg>
      <pc:sldChg chg="addSp delSp modSp add replId">
        <pc:chgData name="PRADA ALEXANDER LEONEL" userId="S::alprada@alumno.unlam.edu.ar::850764a1-8cf6-4217-bfe9-dc6b0d1b9d35" providerId="AD" clId="Web-{4C17B59B-A4C7-2550-6147-F1F34B07A22D}" dt="2024-09-26T23:50:40.860" v="2363" actId="1076"/>
        <pc:sldMkLst>
          <pc:docMk/>
          <pc:sldMk cId="635840778" sldId="321"/>
        </pc:sldMkLst>
        <pc:spChg chg="add mod">
          <ac:chgData name="PRADA ALEXANDER LEONEL" userId="S::alprada@alumno.unlam.edu.ar::850764a1-8cf6-4217-bfe9-dc6b0d1b9d35" providerId="AD" clId="Web-{4C17B59B-A4C7-2550-6147-F1F34B07A22D}" dt="2024-09-26T23:50:40.860" v="2363" actId="1076"/>
          <ac:spMkLst>
            <pc:docMk/>
            <pc:sldMk cId="635840778" sldId="321"/>
            <ac:spMk id="4" creationId="{54E13293-E25B-CAE7-63A6-A34FC488131F}"/>
          </ac:spMkLst>
        </pc:spChg>
        <pc:picChg chg="del">
          <ac:chgData name="PRADA ALEXANDER LEONEL" userId="S::alprada@alumno.unlam.edu.ar::850764a1-8cf6-4217-bfe9-dc6b0d1b9d35" providerId="AD" clId="Web-{4C17B59B-A4C7-2550-6147-F1F34B07A22D}" dt="2024-09-26T23:50:26.188" v="2357"/>
          <ac:picMkLst>
            <pc:docMk/>
            <pc:sldMk cId="635840778" sldId="321"/>
            <ac:picMk id="2" creationId="{FFC0A498-49FE-AB7C-17CC-7C9F699A7468}"/>
          </ac:picMkLst>
        </pc:picChg>
        <pc:picChg chg="add mod">
          <ac:chgData name="PRADA ALEXANDER LEONEL" userId="S::alprada@alumno.unlam.edu.ar::850764a1-8cf6-4217-bfe9-dc6b0d1b9d35" providerId="AD" clId="Web-{4C17B59B-A4C7-2550-6147-F1F34B07A22D}" dt="2024-09-26T23:50:31.375" v="2359" actId="1076"/>
          <ac:picMkLst>
            <pc:docMk/>
            <pc:sldMk cId="635840778" sldId="321"/>
            <ac:picMk id="3" creationId="{497DA9DD-275E-7A1D-AF1A-7F54492BB0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456b3f251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456b3f25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850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629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3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456b3f25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456b3f25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76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366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45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03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6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68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56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277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172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78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485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164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23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742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2485614947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2485614947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71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4869fc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4869fc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16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456b3f251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456b3f25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407d3e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407d3e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640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456b3f251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456b3f25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3407d3e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3407d3e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53"/>
        <p:cNvGrpSpPr/>
        <p:nvPr/>
      </p:nvGrpSpPr>
      <p:grpSpPr>
        <a:xfrm>
          <a:off x="0" y="0"/>
          <a:ext cx="0" cy="0"/>
          <a:chOff x="0" y="0"/>
          <a:chExt cx="0" cy="0"/>
        </a:xfrm>
      </p:grpSpPr>
      <p:sp>
        <p:nvSpPr>
          <p:cNvPr id="54" name="Google Shape;54;p13"/>
          <p:cNvSpPr/>
          <p:nvPr/>
        </p:nvSpPr>
        <p:spPr>
          <a:xfrm rot="-5400000">
            <a:off x="-26325" y="882300"/>
            <a:ext cx="5150975" cy="3378875"/>
          </a:xfrm>
          <a:prstGeom prst="flowChartOffpageConnector">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rot="-5400000">
            <a:off x="-332825" y="882350"/>
            <a:ext cx="5150975" cy="3378875"/>
          </a:xfrm>
          <a:prstGeom prst="flowChartOffpageConnector">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p:nvPr/>
        </p:nvSpPr>
        <p:spPr>
          <a:xfrm rot="-5400000">
            <a:off x="-631850" y="882338"/>
            <a:ext cx="5150975" cy="3378875"/>
          </a:xfrm>
          <a:prstGeom prst="flowChartOffpageConnector">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rot="-5400000">
            <a:off x="-960800" y="882338"/>
            <a:ext cx="5150975" cy="3378875"/>
          </a:xfrm>
          <a:prstGeom prst="flowChartOffpageConnector">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txBox="1">
            <a:spLocks noGrp="1"/>
          </p:cNvSpPr>
          <p:nvPr>
            <p:ph type="ctrTitle"/>
          </p:nvPr>
        </p:nvSpPr>
        <p:spPr>
          <a:xfrm>
            <a:off x="4008450" y="592488"/>
            <a:ext cx="5061000" cy="3958500"/>
          </a:xfrm>
          <a:prstGeom prst="rect">
            <a:avLst/>
          </a:prstGeom>
        </p:spPr>
        <p:txBody>
          <a:bodyPr spcFirstLastPara="1" wrap="square" lIns="91425" tIns="91425" rIns="91425" bIns="91425" anchor="ctr" anchorCtr="0">
            <a:noAutofit/>
          </a:bodyPr>
          <a:lstStyle/>
          <a:p>
            <a:r>
              <a:rPr lang="es-419" sz="6200" b="1">
                <a:latin typeface="Roboto Condensed"/>
                <a:ea typeface="Roboto Condensed"/>
                <a:cs typeface="Roboto Condensed"/>
                <a:sym typeface="Roboto Condensed"/>
              </a:rPr>
              <a:t>Propuesta</a:t>
            </a:r>
            <a:br>
              <a:rPr lang="es-419" sz="6200" b="1">
                <a:latin typeface="Roboto Condensed"/>
                <a:ea typeface="Roboto Condensed"/>
                <a:cs typeface="Roboto Condensed"/>
              </a:rPr>
            </a:br>
            <a:r>
              <a:rPr lang="es-419" sz="6200" b="1">
                <a:latin typeface="Roboto Condensed"/>
                <a:ea typeface="Roboto Condensed"/>
                <a:cs typeface="Roboto Condensed"/>
              </a:rPr>
              <a:t>De</a:t>
            </a:r>
            <a:br>
              <a:rPr lang="es-419" sz="6200" b="1">
                <a:latin typeface="Roboto Condensed"/>
                <a:ea typeface="Roboto Condensed"/>
                <a:cs typeface="Roboto Condensed"/>
              </a:rPr>
            </a:br>
            <a:r>
              <a:rPr lang="es-419" sz="6200" b="1">
                <a:latin typeface="Roboto Condensed"/>
                <a:ea typeface="Roboto Condensed"/>
                <a:cs typeface="Roboto Condensed"/>
              </a:rPr>
              <a:t>Valor</a:t>
            </a:r>
          </a:p>
        </p:txBody>
      </p:sp>
      <p:pic>
        <p:nvPicPr>
          <p:cNvPr id="59" name="Google Shape;59;p13"/>
          <p:cNvPicPr preferRelativeResize="0"/>
          <p:nvPr/>
        </p:nvPicPr>
        <p:blipFill>
          <a:blip r:embed="rId3">
            <a:alphaModFix/>
          </a:blip>
          <a:stretch>
            <a:fillRect/>
          </a:stretch>
        </p:blipFill>
        <p:spPr>
          <a:xfrm>
            <a:off x="-1484400" y="893425"/>
            <a:ext cx="5967524" cy="3356726"/>
          </a:xfrm>
          <a:prstGeom prst="rect">
            <a:avLst/>
          </a:prstGeom>
          <a:noFill/>
          <a:ln>
            <a:noFill/>
          </a:ln>
          <a:effectLst>
            <a:outerShdw blurRad="57150" dist="19050" dir="5400000" algn="bl" rotWithShape="0">
              <a:srgbClr val="000000">
                <a:alpha val="50000"/>
              </a:srgbClr>
            </a:outerShdw>
          </a:effectLst>
        </p:spPr>
      </p:pic>
      <p:pic>
        <p:nvPicPr>
          <p:cNvPr id="60" name="Google Shape;60;p13"/>
          <p:cNvPicPr preferRelativeResize="0"/>
          <p:nvPr/>
        </p:nvPicPr>
        <p:blipFill>
          <a:blip r:embed="rId4">
            <a:alphaModFix/>
          </a:blip>
          <a:stretch>
            <a:fillRect/>
          </a:stretch>
        </p:blipFill>
        <p:spPr>
          <a:xfrm>
            <a:off x="153325" y="2868425"/>
            <a:ext cx="2692099" cy="16825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400"/>
                                        <p:tgtEl>
                                          <p:spTgt spid="5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800"/>
                                        <p:tgtEl>
                                          <p:spTgt spid="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577477" y="-12776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Estructura organizativa</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576310" y="1856805"/>
            <a:ext cx="5998349"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Organización descentralizada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Equipos multidisciplinarios</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Integración horizontal</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Red de socios</a:t>
            </a:r>
          </a:p>
        </p:txBody>
      </p:sp>
    </p:spTree>
    <p:extLst>
      <p:ext uri="{BB962C8B-B14F-4D97-AF65-F5344CB8AC3E}">
        <p14:creationId xmlns:p14="http://schemas.microsoft.com/office/powerpoint/2010/main" val="1766928817"/>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577477" y="-63066"/>
            <a:ext cx="5793900" cy="1356102"/>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Nivel de proceso</a:t>
            </a:r>
            <a:endParaRPr lang="es-419" sz="5200">
              <a:latin typeface="Roboto Condensed SemiBold"/>
              <a:ea typeface="Roboto Condensed SemiBold"/>
            </a:endParaRPr>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576310" y="1058862"/>
            <a:ext cx="5998349" cy="4082513"/>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Gestión de la cadena de suministro</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Desarrollo de productos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Atención al cliente y soporte</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Automatización de procesos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Experiencia de usuario</a:t>
            </a:r>
          </a:p>
        </p:txBody>
      </p:sp>
    </p:spTree>
    <p:extLst>
      <p:ext uri="{BB962C8B-B14F-4D97-AF65-F5344CB8AC3E}">
        <p14:creationId xmlns:p14="http://schemas.microsoft.com/office/powerpoint/2010/main" val="3233307054"/>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333544" y="1019392"/>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Nuestras</a:t>
            </a:r>
            <a:br>
              <a:rPr lang="es-419" sz="5200">
                <a:latin typeface="Roboto Condensed SemiBold"/>
                <a:ea typeface="Roboto Condensed SemiBold"/>
              </a:rPr>
            </a:br>
            <a:r>
              <a:rPr lang="es-419" sz="5200">
                <a:latin typeface="Roboto Condensed SemiBold"/>
                <a:ea typeface="Roboto Condensed SemiBold"/>
              </a:rPr>
              <a:t>Finanzas</a:t>
            </a:r>
          </a:p>
        </p:txBody>
      </p:sp>
    </p:spTree>
    <p:extLst>
      <p:ext uri="{BB962C8B-B14F-4D97-AF65-F5344CB8AC3E}">
        <p14:creationId xmlns:p14="http://schemas.microsoft.com/office/powerpoint/2010/main" val="3626022073"/>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17"/>
        <p:cNvGrpSpPr/>
        <p:nvPr/>
      </p:nvGrpSpPr>
      <p:grpSpPr>
        <a:xfrm>
          <a:off x="0" y="0"/>
          <a:ext cx="0" cy="0"/>
          <a:chOff x="0" y="0"/>
          <a:chExt cx="0" cy="0"/>
        </a:xfrm>
      </p:grpSpPr>
      <p:sp>
        <p:nvSpPr>
          <p:cNvPr id="118" name="Google Shape;118;p18"/>
          <p:cNvSpPr/>
          <p:nvPr/>
        </p:nvSpPr>
        <p:spPr>
          <a:xfrm rot="7913352">
            <a:off x="8227400" y="-26154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8"/>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8"/>
          <p:cNvSpPr/>
          <p:nvPr/>
        </p:nvSpPr>
        <p:spPr>
          <a:xfrm>
            <a:off x="-1175500" y="-1568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8"/>
          <p:cNvSpPr/>
          <p:nvPr/>
        </p:nvSpPr>
        <p:spPr>
          <a:xfrm>
            <a:off x="-1404075" y="-3473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18"/>
          <p:cNvSpPr txBox="1">
            <a:spLocks noGrp="1"/>
          </p:cNvSpPr>
          <p:nvPr>
            <p:ph type="body" idx="1"/>
          </p:nvPr>
        </p:nvSpPr>
        <p:spPr>
          <a:xfrm>
            <a:off x="1046627" y="67086"/>
            <a:ext cx="7043777" cy="5016296"/>
          </a:xfrm>
          <a:prstGeom prst="rect">
            <a:avLst/>
          </a:prstGeom>
        </p:spPr>
        <p:txBody>
          <a:bodyPr spcFirstLastPara="1" wrap="square" lIns="91425" tIns="91425" rIns="91425" bIns="91425" anchor="ctr" anchorCtr="0">
            <a:normAutofit/>
          </a:body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Producción y manufactura</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Logística y distribución</a:t>
            </a:r>
            <a:endParaRPr lang="es-419" sz="3600">
              <a:solidFill>
                <a:schemeClr val="dk1"/>
              </a:solidFill>
              <a:latin typeface="Roboto Condensed"/>
              <a:ea typeface="Roboto Condensed"/>
              <a:cs typeface="Roboto Condensed"/>
            </a:endParaRP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Marketing y ventas</a:t>
            </a: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Investigación y Desarrollo</a:t>
            </a: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Atención al cliente y soporte</a:t>
            </a: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Tecnología y plataformas digitales</a:t>
            </a: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Estructura de ingresos y egresos</a:t>
            </a:r>
          </a:p>
        </p:txBody>
      </p:sp>
    </p:spTree>
    <p:extLst>
      <p:ext uri="{BB962C8B-B14F-4D97-AF65-F5344CB8AC3E}">
        <p14:creationId xmlns:p14="http://schemas.microsoft.com/office/powerpoint/2010/main" val="2502667749"/>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Producción y manufactura</a:t>
            </a:r>
            <a:endParaRPr lang="es-419" sz="5200">
              <a:latin typeface="Roboto Condensed SemiBold"/>
              <a:ea typeface="Roboto Condensed SemiBold"/>
            </a:endParaRPr>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Costos de materiales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Mano de obra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Infraestructura</a:t>
            </a:r>
          </a:p>
        </p:txBody>
      </p:sp>
    </p:spTree>
    <p:extLst>
      <p:ext uri="{BB962C8B-B14F-4D97-AF65-F5344CB8AC3E}">
        <p14:creationId xmlns:p14="http://schemas.microsoft.com/office/powerpoint/2010/main" val="142187558"/>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Logística y distribución</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Transporte</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Almacenamiento</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Gestión de inventario</a:t>
            </a:r>
          </a:p>
        </p:txBody>
      </p:sp>
    </p:spTree>
    <p:extLst>
      <p:ext uri="{BB962C8B-B14F-4D97-AF65-F5344CB8AC3E}">
        <p14:creationId xmlns:p14="http://schemas.microsoft.com/office/powerpoint/2010/main" val="552702513"/>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Marketing y ventas</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Promoción</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Comisiones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Tiendas físicas</a:t>
            </a:r>
          </a:p>
        </p:txBody>
      </p:sp>
    </p:spTree>
    <p:extLst>
      <p:ext uri="{BB962C8B-B14F-4D97-AF65-F5344CB8AC3E}">
        <p14:creationId xmlns:p14="http://schemas.microsoft.com/office/powerpoint/2010/main" val="1150441195"/>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Investigación y Desarrollo</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Innovación tecnológica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Laboratorios y equipos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Prototipos</a:t>
            </a:r>
          </a:p>
        </p:txBody>
      </p:sp>
    </p:spTree>
    <p:extLst>
      <p:ext uri="{BB962C8B-B14F-4D97-AF65-F5344CB8AC3E}">
        <p14:creationId xmlns:p14="http://schemas.microsoft.com/office/powerpoint/2010/main" val="3392643957"/>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 name="Imagen 3" descr="Xiaomi está creciendo a un ritmo vertiginoso, y su gran inversión en I+D es  el arma que explica cómo seguir haciéndolo en el futuro">
            <a:extLst>
              <a:ext uri="{FF2B5EF4-FFF2-40B4-BE49-F238E27FC236}">
                <a16:creationId xmlns:a16="http://schemas.microsoft.com/office/drawing/2014/main" id="{68248BD3-3DBD-AAF7-4F84-AD7DAFDD5B23}"/>
              </a:ext>
            </a:extLst>
          </p:cNvPr>
          <p:cNvPicPr>
            <a:picLocks noChangeAspect="1"/>
          </p:cNvPicPr>
          <p:nvPr/>
        </p:nvPicPr>
        <p:blipFill>
          <a:blip r:embed="rId3"/>
          <a:stretch>
            <a:fillRect/>
          </a:stretch>
        </p:blipFill>
        <p:spPr>
          <a:xfrm>
            <a:off x="1363468" y="159602"/>
            <a:ext cx="6417062" cy="4824296"/>
          </a:xfrm>
          <a:prstGeom prst="rect">
            <a:avLst/>
          </a:prstGeom>
        </p:spPr>
      </p:pic>
    </p:spTree>
    <p:extLst>
      <p:ext uri="{BB962C8B-B14F-4D97-AF65-F5344CB8AC3E}">
        <p14:creationId xmlns:p14="http://schemas.microsoft.com/office/powerpoint/2010/main" val="2458235612"/>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 name="Imagen 1" descr="Interfaz de usuario gráfica, Texto, Aplicación&#10;&#10;Descripción generada automáticamente">
            <a:extLst>
              <a:ext uri="{FF2B5EF4-FFF2-40B4-BE49-F238E27FC236}">
                <a16:creationId xmlns:a16="http://schemas.microsoft.com/office/drawing/2014/main" id="{26DC3F46-EDD4-F28C-8760-70BD0A5A5693}"/>
              </a:ext>
            </a:extLst>
          </p:cNvPr>
          <p:cNvPicPr>
            <a:picLocks noChangeAspect="1"/>
          </p:cNvPicPr>
          <p:nvPr/>
        </p:nvPicPr>
        <p:blipFill>
          <a:blip r:embed="rId3"/>
          <a:stretch>
            <a:fillRect/>
          </a:stretch>
        </p:blipFill>
        <p:spPr>
          <a:xfrm>
            <a:off x="1634931" y="181207"/>
            <a:ext cx="5881107" cy="4781086"/>
          </a:xfrm>
          <a:prstGeom prst="rect">
            <a:avLst/>
          </a:prstGeom>
        </p:spPr>
      </p:pic>
    </p:spTree>
    <p:extLst>
      <p:ext uri="{BB962C8B-B14F-4D97-AF65-F5344CB8AC3E}">
        <p14:creationId xmlns:p14="http://schemas.microsoft.com/office/powerpoint/2010/main" val="3575053650"/>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94;p16">
            <a:extLst>
              <a:ext uri="{FF2B5EF4-FFF2-40B4-BE49-F238E27FC236}">
                <a16:creationId xmlns:a16="http://schemas.microsoft.com/office/drawing/2014/main" id="{3DCCEA6F-3C52-3EF9-3B82-DFE31C4A1073}"/>
              </a:ext>
            </a:extLst>
          </p:cNvPr>
          <p:cNvSpPr txBox="1">
            <a:spLocks/>
          </p:cNvSpPr>
          <p:nvPr/>
        </p:nvSpPr>
        <p:spPr>
          <a:xfrm>
            <a:off x="1744531" y="372857"/>
            <a:ext cx="7649400" cy="4807539"/>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600"/>
            </a:pPr>
            <a:r>
              <a:rPr lang="es-419" sz="3600" b="1">
                <a:solidFill>
                  <a:schemeClr val="dk1"/>
                </a:solidFill>
                <a:latin typeface="Roboto Condensed"/>
                <a:ea typeface="Roboto Condensed"/>
                <a:cs typeface="Roboto Condensed"/>
              </a:rPr>
              <a:t>¿Qué problema buscamos solucionar?</a:t>
            </a:r>
          </a:p>
          <a:p>
            <a:pPr>
              <a:buSzPts val="3600"/>
            </a:pPr>
            <a:endParaRPr lang="es-419" sz="3600">
              <a:solidFill>
                <a:schemeClr val="dk1"/>
              </a:solidFill>
              <a:latin typeface="Roboto Condensed"/>
              <a:ea typeface="Roboto Condensed"/>
              <a:cs typeface="Roboto Condensed"/>
            </a:endParaRPr>
          </a:p>
          <a:p>
            <a:pPr marL="571500" indent="-571500">
              <a:buSzPts val="3600"/>
              <a:buChar char="•"/>
            </a:pPr>
            <a:r>
              <a:rPr lang="es-419" sz="3600">
                <a:solidFill>
                  <a:schemeClr val="dk1"/>
                </a:solidFill>
                <a:latin typeface="Roboto Condensed"/>
                <a:ea typeface="Roboto Condensed"/>
                <a:cs typeface="Roboto Condensed"/>
              </a:rPr>
              <a:t>Acceso a tecnología asequible</a:t>
            </a:r>
          </a:p>
          <a:p>
            <a:pPr marL="571500" indent="-571500">
              <a:buSzPts val="3600"/>
              <a:buChar char="•"/>
            </a:pPr>
            <a:r>
              <a:rPr lang="es-419" sz="3600">
                <a:solidFill>
                  <a:schemeClr val="dk1"/>
                </a:solidFill>
                <a:latin typeface="Roboto Condensed"/>
                <a:ea typeface="Roboto Condensed"/>
                <a:cs typeface="Roboto Condensed"/>
              </a:rPr>
              <a:t>Fragmentación de dispositivos</a:t>
            </a:r>
          </a:p>
          <a:p>
            <a:pPr marL="571500" indent="-571500">
              <a:buSzPts val="3600"/>
              <a:buChar char="•"/>
            </a:pPr>
            <a:r>
              <a:rPr lang="es-419" sz="3600">
                <a:solidFill>
                  <a:schemeClr val="dk1"/>
                </a:solidFill>
                <a:latin typeface="Roboto Condensed"/>
                <a:ea typeface="Roboto Condensed"/>
                <a:cs typeface="Roboto Condensed"/>
              </a:rPr>
              <a:t>Falta de personalización</a:t>
            </a:r>
          </a:p>
          <a:p>
            <a:pPr marL="1028700" lvl="1" indent="-571500">
              <a:buSzPts val="3600"/>
              <a:buFont typeface="Courier New"/>
              <a:buChar char="o"/>
            </a:pPr>
            <a:endParaRPr lang="es-419" sz="3600">
              <a:solidFill>
                <a:schemeClr val="dk1"/>
              </a:solidFill>
              <a:latin typeface="Roboto Condensed"/>
              <a:ea typeface="Roboto Condensed"/>
              <a:cs typeface="Roboto Condensed"/>
            </a:endParaRPr>
          </a:p>
        </p:txBody>
      </p:sp>
    </p:spTree>
  </p:cSld>
  <p:clrMapOvr>
    <a:masterClrMapping/>
  </p:clrMapOvr>
  <mc:AlternateContent xmlns:mc="http://schemas.openxmlformats.org/markup-compatibility/2006" xmlns:p14="http://schemas.microsoft.com/office/powerpoint/2010/main">
    <mc:Choice Requires="p14">
      <p:transition p14:dur="4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Atención al cliente y soporte</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Centro de soporte</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Garantías y devoluciones</a:t>
            </a:r>
          </a:p>
        </p:txBody>
      </p:sp>
    </p:spTree>
    <p:extLst>
      <p:ext uri="{BB962C8B-B14F-4D97-AF65-F5344CB8AC3E}">
        <p14:creationId xmlns:p14="http://schemas.microsoft.com/office/powerpoint/2010/main" val="4142746112"/>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Tecnología y plataformas digitales</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Mantenimiento de infraestructuras tecnológicas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Licencias de software</a:t>
            </a:r>
          </a:p>
        </p:txBody>
      </p:sp>
    </p:spTree>
    <p:extLst>
      <p:ext uri="{BB962C8B-B14F-4D97-AF65-F5344CB8AC3E}">
        <p14:creationId xmlns:p14="http://schemas.microsoft.com/office/powerpoint/2010/main" val="3380585887"/>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Ingresos</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Ventas directas de productos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Servicios complementarios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Publicidad y ecosistema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Alianzas y convenios</a:t>
            </a:r>
          </a:p>
        </p:txBody>
      </p:sp>
    </p:spTree>
    <p:extLst>
      <p:ext uri="{BB962C8B-B14F-4D97-AF65-F5344CB8AC3E}">
        <p14:creationId xmlns:p14="http://schemas.microsoft.com/office/powerpoint/2010/main" val="1555924485"/>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 name="Imagen 1" descr="Gráfico, Gráfico de líneas">
            <a:extLst>
              <a:ext uri="{FF2B5EF4-FFF2-40B4-BE49-F238E27FC236}">
                <a16:creationId xmlns:a16="http://schemas.microsoft.com/office/drawing/2014/main" id="{FFC0A498-49FE-AB7C-17CC-7C9F699A7468}"/>
              </a:ext>
            </a:extLst>
          </p:cNvPr>
          <p:cNvPicPr>
            <a:picLocks noChangeAspect="1"/>
          </p:cNvPicPr>
          <p:nvPr/>
        </p:nvPicPr>
        <p:blipFill>
          <a:blip r:embed="rId3"/>
          <a:stretch>
            <a:fillRect/>
          </a:stretch>
        </p:blipFill>
        <p:spPr>
          <a:xfrm>
            <a:off x="781050" y="890587"/>
            <a:ext cx="7581900" cy="3362325"/>
          </a:xfrm>
          <a:prstGeom prst="rect">
            <a:avLst/>
          </a:prstGeom>
        </p:spPr>
      </p:pic>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1301581058"/>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Imagen 2" descr="Así es como gana dinero Xiaomi: vine por el precio del smartphone y me  quedé por los servicios">
            <a:extLst>
              <a:ext uri="{FF2B5EF4-FFF2-40B4-BE49-F238E27FC236}">
                <a16:creationId xmlns:a16="http://schemas.microsoft.com/office/drawing/2014/main" id="{497DA9DD-275E-7A1D-AF1A-7F54492BB07C}"/>
              </a:ext>
            </a:extLst>
          </p:cNvPr>
          <p:cNvPicPr>
            <a:picLocks noChangeAspect="1"/>
          </p:cNvPicPr>
          <p:nvPr/>
        </p:nvPicPr>
        <p:blipFill>
          <a:blip r:embed="rId3"/>
          <a:stretch>
            <a:fillRect/>
          </a:stretch>
        </p:blipFill>
        <p:spPr>
          <a:xfrm>
            <a:off x="1714500" y="400282"/>
            <a:ext cx="5715000" cy="2419350"/>
          </a:xfrm>
          <a:prstGeom prst="rect">
            <a:avLst/>
          </a:prstGeom>
        </p:spPr>
      </p:pic>
      <p:sp>
        <p:nvSpPr>
          <p:cNvPr id="4" name="CuadroTexto 4">
            <a:extLst>
              <a:ext uri="{FF2B5EF4-FFF2-40B4-BE49-F238E27FC236}">
                <a16:creationId xmlns:a16="http://schemas.microsoft.com/office/drawing/2014/main" id="{54E13293-E25B-CAE7-63A6-A34FC488131F}"/>
              </a:ext>
            </a:extLst>
          </p:cNvPr>
          <p:cNvSpPr txBox="1"/>
          <p:nvPr/>
        </p:nvSpPr>
        <p:spPr>
          <a:xfrm>
            <a:off x="1715975" y="3064781"/>
            <a:ext cx="5708276" cy="13849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111111"/>
                </a:solidFill>
                <a:latin typeface="IBM Plex Serif"/>
              </a:rPr>
              <a:t>Xiaomi ingresó unos 154.000 millones de yuanes —unos 24.000 millones de dólares— por la venta de smartphones en el año 2020, el último completo con cifras publicadas. Esto nos da una media de 126 dólares brutos por dispositivo, una cifra a la baja respecto a años anteriores, entre 130 y 160, si bien las cifras de ventas vienen de estimaciones.</a:t>
            </a:r>
            <a:endParaRPr lang="en-US"/>
          </a:p>
        </p:txBody>
      </p:sp>
    </p:spTree>
    <p:extLst>
      <p:ext uri="{BB962C8B-B14F-4D97-AF65-F5344CB8AC3E}">
        <p14:creationId xmlns:p14="http://schemas.microsoft.com/office/powerpoint/2010/main" val="635840778"/>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752262"/>
            <a:ext cx="5712600" cy="3392400"/>
          </a:xfrm>
          <a:prstGeom prst="rect">
            <a:avLst/>
          </a:prstGeom>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Costos de producción</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Logística y distribución</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Marketing y promoción</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Investigación y desarrollo</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Costos operativos</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Mantenimiento de plataformas digitales</a:t>
            </a: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Egresos</a:t>
            </a:r>
            <a:endParaRPr lang="es-ES"/>
          </a:p>
        </p:txBody>
      </p:sp>
    </p:spTree>
    <p:extLst>
      <p:ext uri="{BB962C8B-B14F-4D97-AF65-F5344CB8AC3E}">
        <p14:creationId xmlns:p14="http://schemas.microsoft.com/office/powerpoint/2010/main" val="270048044"/>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752262"/>
            <a:ext cx="5712600" cy="3392400"/>
          </a:xfrm>
          <a:prstGeom prst="rect">
            <a:avLst/>
          </a:prstGeom>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ea typeface="Roboto Condensed"/>
              </a:rPr>
              <a:t>Proveedores tecnológicos y de componentes </a:t>
            </a:r>
            <a:endParaRPr lang="es-ES"/>
          </a:p>
          <a:p>
            <a:pPr indent="-457200">
              <a:buClr>
                <a:schemeClr val="dk1"/>
              </a:buClr>
              <a:buSzPts val="3600"/>
              <a:buFont typeface="Roboto Condensed"/>
              <a:buChar char="●"/>
            </a:pPr>
            <a:r>
              <a:rPr lang="es-419" sz="3600">
                <a:solidFill>
                  <a:schemeClr val="dk1"/>
                </a:solidFill>
                <a:ea typeface="Roboto Condensed"/>
              </a:rPr>
              <a:t>Fabricantes y ensambladores </a:t>
            </a:r>
          </a:p>
          <a:p>
            <a:pPr indent="-457200">
              <a:buClr>
                <a:schemeClr val="dk1"/>
              </a:buClr>
              <a:buSzPts val="3600"/>
              <a:buFont typeface="Roboto Condensed"/>
              <a:buChar char="●"/>
            </a:pPr>
            <a:r>
              <a:rPr lang="es-419" sz="3600">
                <a:solidFill>
                  <a:schemeClr val="dk1"/>
                </a:solidFill>
                <a:ea typeface="Roboto Condensed"/>
              </a:rPr>
              <a:t>Canales de distribución </a:t>
            </a:r>
          </a:p>
          <a:p>
            <a:pPr indent="-457200">
              <a:buClr>
                <a:schemeClr val="dk1"/>
              </a:buClr>
              <a:buSzPts val="3600"/>
              <a:buFont typeface="Roboto Condensed"/>
              <a:buChar char="●"/>
            </a:pPr>
            <a:r>
              <a:rPr lang="es-419" sz="3600">
                <a:solidFill>
                  <a:schemeClr val="dk1"/>
                </a:solidFill>
                <a:ea typeface="Roboto Condensed"/>
              </a:rPr>
              <a:t>Red de socios estratégicos</a:t>
            </a:r>
          </a:p>
          <a:p>
            <a:pPr indent="-457200">
              <a:buClr>
                <a:schemeClr val="dk1"/>
              </a:buClr>
              <a:buSzPts val="3600"/>
              <a:buFont typeface="Roboto Condensed"/>
              <a:buChar char="●"/>
            </a:pPr>
            <a:r>
              <a:rPr lang="es-419" sz="3600">
                <a:solidFill>
                  <a:schemeClr val="dk1"/>
                </a:solidFill>
                <a:ea typeface="Roboto Condensed"/>
              </a:rPr>
              <a:t>Centros de innovación y desarrollo tecnológico </a:t>
            </a:r>
          </a:p>
          <a:p>
            <a:pPr indent="-457200">
              <a:buClr>
                <a:schemeClr val="dk1"/>
              </a:buClr>
              <a:buSzPts val="3600"/>
              <a:buFont typeface="Roboto Condensed"/>
              <a:buChar char="●"/>
            </a:pPr>
            <a:r>
              <a:rPr lang="es-419" sz="3600">
                <a:solidFill>
                  <a:schemeClr val="dk1"/>
                </a:solidFill>
                <a:ea typeface="Roboto Condensed"/>
              </a:rPr>
              <a:t>Logística y cadena de suministro </a:t>
            </a:r>
          </a:p>
          <a:p>
            <a:pPr indent="-457200">
              <a:buClr>
                <a:schemeClr val="dk1"/>
              </a:buClr>
              <a:buSzPts val="3600"/>
              <a:buFont typeface="Roboto Condensed"/>
              <a:buChar char="●"/>
            </a:pPr>
            <a:r>
              <a:rPr lang="es-419" sz="3600">
                <a:solidFill>
                  <a:schemeClr val="dk1"/>
                </a:solidFill>
                <a:ea typeface="Roboto Condensed"/>
              </a:rPr>
              <a:t>Plataformas de marketing y medios </a:t>
            </a:r>
          </a:p>
        </p:txBody>
      </p:sp>
      <p:sp>
        <p:nvSpPr>
          <p:cNvPr id="137" name="Google Shape;137;p19"/>
          <p:cNvSpPr txBox="1">
            <a:spLocks noGrp="1"/>
          </p:cNvSpPr>
          <p:nvPr>
            <p:ph type="title"/>
          </p:nvPr>
        </p:nvSpPr>
        <p:spPr>
          <a:xfrm>
            <a:off x="1848231" y="3811"/>
            <a:ext cx="3940855" cy="1550687"/>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Red de valor</a:t>
            </a:r>
            <a:endParaRPr lang="es-ES"/>
          </a:p>
        </p:txBody>
      </p:sp>
    </p:spTree>
    <p:extLst>
      <p:ext uri="{BB962C8B-B14F-4D97-AF65-F5344CB8AC3E}">
        <p14:creationId xmlns:p14="http://schemas.microsoft.com/office/powerpoint/2010/main" val="2584361018"/>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571"/>
        <p:cNvGrpSpPr/>
        <p:nvPr/>
      </p:nvGrpSpPr>
      <p:grpSpPr>
        <a:xfrm>
          <a:off x="0" y="0"/>
          <a:ext cx="0" cy="0"/>
          <a:chOff x="0" y="0"/>
          <a:chExt cx="0" cy="0"/>
        </a:xfrm>
      </p:grpSpPr>
      <p:sp>
        <p:nvSpPr>
          <p:cNvPr id="572" name="Google Shape;572;p54"/>
          <p:cNvSpPr/>
          <p:nvPr/>
        </p:nvSpPr>
        <p:spPr>
          <a:xfrm rot="-5400000">
            <a:off x="1650406" y="-197281"/>
            <a:ext cx="5150988" cy="5538050"/>
          </a:xfrm>
          <a:prstGeom prst="flowChartOffpageConnector">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p54"/>
          <p:cNvSpPr/>
          <p:nvPr/>
        </p:nvSpPr>
        <p:spPr>
          <a:xfrm rot="-5400000">
            <a:off x="1180409" y="-197281"/>
            <a:ext cx="5150988" cy="5538050"/>
          </a:xfrm>
          <a:prstGeom prst="flowChartOffpageConnector">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4" name="Google Shape;574;p54"/>
          <p:cNvSpPr/>
          <p:nvPr/>
        </p:nvSpPr>
        <p:spPr>
          <a:xfrm rot="-5400000">
            <a:off x="657938" y="-197244"/>
            <a:ext cx="5150988" cy="5538050"/>
          </a:xfrm>
          <a:prstGeom prst="flowChartOffpageConnector">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5" name="Google Shape;575;p54"/>
          <p:cNvSpPr/>
          <p:nvPr/>
        </p:nvSpPr>
        <p:spPr>
          <a:xfrm rot="-5400000">
            <a:off x="118781" y="-197244"/>
            <a:ext cx="5150988" cy="5538050"/>
          </a:xfrm>
          <a:prstGeom prst="flowChartOffpageConnector">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76" name="Google Shape;576;p54"/>
          <p:cNvPicPr preferRelativeResize="0"/>
          <p:nvPr/>
        </p:nvPicPr>
        <p:blipFill>
          <a:blip r:embed="rId3">
            <a:alphaModFix/>
          </a:blip>
          <a:stretch>
            <a:fillRect/>
          </a:stretch>
        </p:blipFill>
        <p:spPr>
          <a:xfrm>
            <a:off x="-700550" y="307563"/>
            <a:ext cx="5967524" cy="3356726"/>
          </a:xfrm>
          <a:prstGeom prst="rect">
            <a:avLst/>
          </a:prstGeom>
          <a:noFill/>
          <a:ln>
            <a:noFill/>
          </a:ln>
          <a:effectLst>
            <a:outerShdw blurRad="57150" dist="19050" dir="5400000" algn="bl" rotWithShape="0">
              <a:srgbClr val="000000">
                <a:alpha val="50000"/>
              </a:srgbClr>
            </a:outerShdw>
          </a:effectLst>
        </p:spPr>
      </p:pic>
      <p:pic>
        <p:nvPicPr>
          <p:cNvPr id="577" name="Google Shape;577;p54"/>
          <p:cNvPicPr preferRelativeResize="0"/>
          <p:nvPr/>
        </p:nvPicPr>
        <p:blipFill>
          <a:blip r:embed="rId4">
            <a:alphaModFix/>
          </a:blip>
          <a:stretch>
            <a:fillRect/>
          </a:stretch>
        </p:blipFill>
        <p:spPr>
          <a:xfrm>
            <a:off x="408750" y="2230500"/>
            <a:ext cx="3979850" cy="2487400"/>
          </a:xfrm>
          <a:prstGeom prst="rect">
            <a:avLst/>
          </a:prstGeom>
          <a:noFill/>
          <a:ln>
            <a:noFill/>
          </a:ln>
        </p:spPr>
      </p:pic>
      <p:sp>
        <p:nvSpPr>
          <p:cNvPr id="578" name="Google Shape;578;p54"/>
          <p:cNvSpPr txBox="1"/>
          <p:nvPr/>
        </p:nvSpPr>
        <p:spPr>
          <a:xfrm>
            <a:off x="7625975" y="4121575"/>
            <a:ext cx="1402800" cy="8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b="1">
                <a:solidFill>
                  <a:schemeClr val="dk2"/>
                </a:solidFill>
              </a:rPr>
              <a:t>Alexander Prada</a:t>
            </a:r>
            <a:endParaRPr sz="1200" b="1">
              <a:solidFill>
                <a:schemeClr val="dk2"/>
              </a:solidFill>
            </a:endParaRPr>
          </a:p>
          <a:p>
            <a:pPr marL="0" lvl="0" indent="0" algn="l" rtl="0">
              <a:spcBef>
                <a:spcPts val="0"/>
              </a:spcBef>
              <a:spcAft>
                <a:spcPts val="0"/>
              </a:spcAft>
              <a:buNone/>
            </a:pPr>
            <a:r>
              <a:rPr lang="es-419" sz="1200" b="1">
                <a:solidFill>
                  <a:schemeClr val="dk2"/>
                </a:solidFill>
              </a:rPr>
              <a:t>Jose Machicado</a:t>
            </a:r>
            <a:endParaRPr sz="1200" b="1">
              <a:solidFill>
                <a:schemeClr val="dk2"/>
              </a:solidFill>
            </a:endParaRPr>
          </a:p>
          <a:p>
            <a:pPr marL="0" lvl="0" indent="0" algn="l" rtl="0">
              <a:spcBef>
                <a:spcPts val="0"/>
              </a:spcBef>
              <a:spcAft>
                <a:spcPts val="0"/>
              </a:spcAft>
              <a:buNone/>
            </a:pPr>
            <a:r>
              <a:rPr lang="es-419" sz="1200" b="1">
                <a:solidFill>
                  <a:schemeClr val="dk2"/>
                </a:solidFill>
              </a:rPr>
              <a:t>Joel Escobar</a:t>
            </a:r>
            <a:endParaRPr sz="1200" b="1">
              <a:solidFill>
                <a:schemeClr val="dk2"/>
              </a:solidFill>
            </a:endParaRPr>
          </a:p>
          <a:p>
            <a:pPr marL="0" lvl="0" indent="0" algn="l" rtl="0">
              <a:spcBef>
                <a:spcPts val="0"/>
              </a:spcBef>
              <a:spcAft>
                <a:spcPts val="0"/>
              </a:spcAft>
              <a:buNone/>
            </a:pPr>
            <a:r>
              <a:rPr lang="es-419" sz="1200" b="1">
                <a:solidFill>
                  <a:schemeClr val="dk2"/>
                </a:solidFill>
              </a:rPr>
              <a:t>Miguel Gayoso</a:t>
            </a:r>
            <a:endParaRPr sz="1200"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94;p16">
            <a:extLst>
              <a:ext uri="{FF2B5EF4-FFF2-40B4-BE49-F238E27FC236}">
                <a16:creationId xmlns:a16="http://schemas.microsoft.com/office/drawing/2014/main" id="{3DCCEA6F-3C52-3EF9-3B82-DFE31C4A1073}"/>
              </a:ext>
            </a:extLst>
          </p:cNvPr>
          <p:cNvSpPr txBox="1">
            <a:spLocks/>
          </p:cNvSpPr>
          <p:nvPr/>
        </p:nvSpPr>
        <p:spPr>
          <a:xfrm>
            <a:off x="1744531" y="372857"/>
            <a:ext cx="7390608" cy="4785973"/>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600"/>
            </a:pPr>
            <a:r>
              <a:rPr lang="es-419" sz="3600" b="1">
                <a:solidFill>
                  <a:schemeClr val="dk1"/>
                </a:solidFill>
                <a:latin typeface="Roboto Condensed"/>
                <a:ea typeface="Roboto Condensed"/>
                <a:cs typeface="Roboto Condensed"/>
              </a:rPr>
              <a:t>¿Cómo lo solucionamos?</a:t>
            </a:r>
          </a:p>
          <a:p>
            <a:pPr>
              <a:buSzPts val="3600"/>
            </a:pPr>
            <a:endParaRPr lang="es-419" sz="3600">
              <a:solidFill>
                <a:schemeClr val="dk1"/>
              </a:solidFill>
              <a:latin typeface="Roboto Condensed"/>
              <a:ea typeface="Roboto Condensed"/>
              <a:cs typeface="Roboto Condensed"/>
            </a:endParaRPr>
          </a:p>
          <a:p>
            <a:pPr marL="571500" indent="-571500">
              <a:buSzPts val="3600"/>
              <a:buChar char="•"/>
            </a:pPr>
            <a:r>
              <a:rPr lang="es-419" sz="3600">
                <a:solidFill>
                  <a:schemeClr val="dk1"/>
                </a:solidFill>
                <a:latin typeface="Roboto Condensed"/>
                <a:ea typeface="Roboto Condensed"/>
                <a:cs typeface="Roboto Condensed"/>
              </a:rPr>
              <a:t>Con tecnología de vanguardia a precios "económicos" asegurando un margen de ganancia</a:t>
            </a:r>
          </a:p>
          <a:p>
            <a:pPr marL="571500" indent="-571500">
              <a:buSzPts val="3600"/>
              <a:buChar char="•"/>
            </a:pPr>
            <a:r>
              <a:rPr lang="es-419" sz="3600">
                <a:solidFill>
                  <a:schemeClr val="dk1"/>
                </a:solidFill>
                <a:latin typeface="Roboto Condensed"/>
                <a:ea typeface="Roboto Condensed"/>
                <a:cs typeface="Roboto Condensed"/>
              </a:rPr>
              <a:t>Ecosistema propio interconectado</a:t>
            </a:r>
          </a:p>
          <a:p>
            <a:pPr marL="571500" indent="-571500">
              <a:buSzPts val="3600"/>
              <a:buChar char="•"/>
            </a:pPr>
            <a:r>
              <a:rPr lang="es-419" sz="3600">
                <a:solidFill>
                  <a:schemeClr val="dk1"/>
                </a:solidFill>
                <a:latin typeface="Roboto Condensed"/>
                <a:ea typeface="Roboto Condensed"/>
                <a:cs typeface="Roboto Condensed"/>
              </a:rPr>
              <a:t>Dispositivos con SO personalizables</a:t>
            </a:r>
          </a:p>
          <a:p>
            <a:pPr marL="1028700" lvl="1" indent="-571500">
              <a:buSzPts val="3600"/>
              <a:buFont typeface="Courier New"/>
              <a:buChar char="o"/>
            </a:pPr>
            <a:endParaRPr lang="es-419" sz="3600">
              <a:solidFill>
                <a:schemeClr val="dk1"/>
              </a:solidFill>
              <a:latin typeface="Roboto Condensed"/>
              <a:ea typeface="Roboto Condensed"/>
              <a:cs typeface="Roboto Condensed"/>
            </a:endParaRPr>
          </a:p>
        </p:txBody>
      </p:sp>
    </p:spTree>
    <p:extLst>
      <p:ext uri="{BB962C8B-B14F-4D97-AF65-F5344CB8AC3E}">
        <p14:creationId xmlns:p14="http://schemas.microsoft.com/office/powerpoint/2010/main" val="1255048692"/>
      </p:ext>
    </p:extLst>
  </p:cSld>
  <p:clrMapOvr>
    <a:masterClrMapping/>
  </p:clrMapOvr>
  <mc:AlternateContent xmlns:mc="http://schemas.openxmlformats.org/markup-compatibility/2006" xmlns:p14="http://schemas.microsoft.com/office/powerpoint/2010/main">
    <mc:Choice Requires="p14">
      <p:transition p14:dur="4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64"/>
        <p:cNvGrpSpPr/>
        <p:nvPr/>
      </p:nvGrpSpPr>
      <p:grpSpPr>
        <a:xfrm>
          <a:off x="0" y="0"/>
          <a:ext cx="0" cy="0"/>
          <a:chOff x="0" y="0"/>
          <a:chExt cx="0" cy="0"/>
        </a:xfrm>
      </p:grpSpPr>
      <p:sp>
        <p:nvSpPr>
          <p:cNvPr id="66" name="Google Shape;66;p14"/>
          <p:cNvSpPr/>
          <p:nvPr/>
        </p:nvSpPr>
        <p:spPr>
          <a:xfrm>
            <a:off x="-243450" y="-48225"/>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a:off x="-472025" y="-23872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754825" y="-143475"/>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754825" y="-1434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a:off x="-983400" y="-333975"/>
            <a:ext cx="1983450" cy="5647750"/>
          </a:xfrm>
          <a:prstGeom prst="flowChartInputOutput">
            <a:avLst/>
          </a:prstGeom>
          <a:solidFill>
            <a:srgbClr val="FF6900"/>
          </a:solidFill>
          <a:ln w="9525" cap="flat" cmpd="sng">
            <a:solidFill>
              <a:srgbClr val="FF6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94;p16">
            <a:extLst>
              <a:ext uri="{FF2B5EF4-FFF2-40B4-BE49-F238E27FC236}">
                <a16:creationId xmlns:a16="http://schemas.microsoft.com/office/drawing/2014/main" id="{3DCCEA6F-3C52-3EF9-3B82-DFE31C4A1073}"/>
              </a:ext>
            </a:extLst>
          </p:cNvPr>
          <p:cNvSpPr txBox="1">
            <a:spLocks/>
          </p:cNvSpPr>
          <p:nvPr/>
        </p:nvSpPr>
        <p:spPr>
          <a:xfrm>
            <a:off x="1744531" y="372857"/>
            <a:ext cx="7390608" cy="4785973"/>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600"/>
            </a:pPr>
            <a:r>
              <a:rPr lang="es-419" sz="3600" b="1">
                <a:solidFill>
                  <a:schemeClr val="dk1"/>
                </a:solidFill>
                <a:latin typeface="Roboto Condensed"/>
                <a:ea typeface="Roboto Condensed"/>
                <a:cs typeface="Roboto Condensed"/>
              </a:rPr>
              <a:t>Nuestro valor agregado</a:t>
            </a:r>
          </a:p>
          <a:p>
            <a:pPr>
              <a:buSzPts val="3600"/>
            </a:pPr>
            <a:endParaRPr lang="es-419" sz="3600">
              <a:solidFill>
                <a:schemeClr val="dk1"/>
              </a:solidFill>
              <a:latin typeface="Roboto Condensed"/>
              <a:ea typeface="Roboto Condensed"/>
              <a:cs typeface="Roboto Condensed"/>
            </a:endParaRPr>
          </a:p>
          <a:p>
            <a:pPr>
              <a:buSzPts val="3600"/>
            </a:pPr>
            <a:r>
              <a:rPr lang="es-ES" sz="3600">
                <a:solidFill>
                  <a:schemeClr val="dk1"/>
                </a:solidFill>
                <a:latin typeface="Calibri"/>
                <a:ea typeface="Roboto Condensed"/>
              </a:rPr>
              <a:t>Facilitamos el acceso a la tecnología innovadora</a:t>
            </a:r>
          </a:p>
          <a:p>
            <a:pPr>
              <a:buSzPts val="3600"/>
            </a:pPr>
            <a:br>
              <a:rPr lang="es-ES" sz="3600">
                <a:latin typeface="Calibri"/>
                <a:ea typeface="Roboto Condensed"/>
              </a:rPr>
            </a:br>
            <a:r>
              <a:rPr lang="es-ES" sz="3600">
                <a:solidFill>
                  <a:schemeClr val="dk1"/>
                </a:solidFill>
                <a:latin typeface="Calibri"/>
                <a:ea typeface="Roboto Condensed"/>
              </a:rPr>
              <a:t>Ofrecemos productos premium a precios económicos pero rentables</a:t>
            </a:r>
            <a:endParaRPr lang="es-ES">
              <a:solidFill>
                <a:schemeClr val="dk1"/>
              </a:solidFill>
            </a:endParaRPr>
          </a:p>
          <a:p>
            <a:pPr marL="1028700" lvl="1" indent="-571500">
              <a:buSzPts val="3600"/>
              <a:buFont typeface="Courier New"/>
              <a:buChar char="o"/>
            </a:pPr>
            <a:endParaRPr lang="es-419" sz="3600">
              <a:solidFill>
                <a:schemeClr val="dk1"/>
              </a:solidFill>
              <a:latin typeface="Roboto Condensed"/>
              <a:ea typeface="Roboto Condensed"/>
              <a:cs typeface="Roboto Condensed"/>
            </a:endParaRPr>
          </a:p>
        </p:txBody>
      </p:sp>
    </p:spTree>
    <p:extLst>
      <p:ext uri="{BB962C8B-B14F-4D97-AF65-F5344CB8AC3E}">
        <p14:creationId xmlns:p14="http://schemas.microsoft.com/office/powerpoint/2010/main" val="166906711"/>
      </p:ext>
    </p:extLst>
  </p:cSld>
  <p:clrMapOvr>
    <a:masterClrMapping/>
  </p:clrMapOvr>
  <mc:AlternateContent xmlns:mc="http://schemas.openxmlformats.org/markup-compatibility/2006" xmlns:p14="http://schemas.microsoft.com/office/powerpoint/2010/main">
    <mc:Choice Requires="p14">
      <p:transition p14:dur="4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675050" y="120325"/>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cs typeface="Roboto Condensed SemiBold"/>
              </a:rPr>
              <a:t>Nuestro</a:t>
            </a:r>
            <a:br>
              <a:rPr lang="es-419" sz="5200">
                <a:latin typeface="Roboto Condensed SemiBold"/>
                <a:ea typeface="Roboto Condensed SemiBold"/>
                <a:cs typeface="Roboto Condensed SemiBold"/>
              </a:rPr>
            </a:br>
            <a:r>
              <a:rPr lang="es-419" sz="5200">
                <a:latin typeface="Roboto Condensed SemiBold"/>
                <a:ea typeface="Roboto Condensed SemiBold"/>
                <a:cs typeface="Roboto Condensed SemiBold"/>
              </a:rPr>
              <a:t>Público</a:t>
            </a:r>
            <a:br>
              <a:rPr lang="es-419" sz="5200">
                <a:latin typeface="Roboto Condensed SemiBold"/>
                <a:ea typeface="Roboto Condensed SemiBold"/>
                <a:cs typeface="Roboto Condensed SemiBold"/>
              </a:rPr>
            </a:br>
            <a:r>
              <a:rPr lang="es-419" sz="5200">
                <a:latin typeface="Roboto Condensed SemiBold"/>
                <a:ea typeface="Roboto Condensed SemiBold"/>
                <a:cs typeface="Roboto Condensed SemiBold"/>
              </a:rPr>
              <a:t>Objetivo</a:t>
            </a:r>
          </a:p>
        </p:txBody>
      </p:sp>
      <p:pic>
        <p:nvPicPr>
          <p:cNvPr id="113" name="Google Shape;113;p17"/>
          <p:cNvPicPr preferRelativeResize="0"/>
          <p:nvPr/>
        </p:nvPicPr>
        <p:blipFill>
          <a:blip r:embed="rId3">
            <a:alphaModFix/>
          </a:blip>
          <a:stretch>
            <a:fillRect/>
          </a:stretch>
        </p:blipFill>
        <p:spPr>
          <a:xfrm>
            <a:off x="3716225" y="2832175"/>
            <a:ext cx="4336159" cy="2477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92"/>
        <p:cNvGrpSpPr/>
        <p:nvPr/>
      </p:nvGrpSpPr>
      <p:grpSpPr>
        <a:xfrm>
          <a:off x="0" y="0"/>
          <a:ext cx="0" cy="0"/>
          <a:chOff x="0" y="0"/>
          <a:chExt cx="0" cy="0"/>
        </a:xfrm>
      </p:grpSpPr>
      <p:sp>
        <p:nvSpPr>
          <p:cNvPr id="93" name="Google Shape;93;p16"/>
          <p:cNvSpPr/>
          <p:nvPr/>
        </p:nvSpPr>
        <p:spPr>
          <a:xfrm>
            <a:off x="-1187825" y="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94;p16"/>
          <p:cNvSpPr txBox="1">
            <a:spLocks noGrp="1"/>
          </p:cNvSpPr>
          <p:nvPr>
            <p:ph type="body" idx="1"/>
          </p:nvPr>
        </p:nvSpPr>
        <p:spPr>
          <a:xfrm>
            <a:off x="795625" y="631650"/>
            <a:ext cx="7649400" cy="3880200"/>
          </a:xfrm>
          <a:prstGeom prst="rect">
            <a:avLst/>
          </a:prstGeom>
        </p:spPr>
        <p:txBody>
          <a:bodyPr spcFirstLastPara="1" wrap="square" lIns="91425" tIns="91425" rIns="91425" bIns="91425" anchor="ctr" anchorCtr="0">
            <a:normAutofit/>
          </a:bodyPr>
          <a:lstStyle/>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Apuntamos principalmente a personas de entre 18 y 40 años</a:t>
            </a:r>
            <a:endParaRPr lang="es-ES" sz="3600">
              <a:solidFill>
                <a:schemeClr val="dk1"/>
              </a:solidFill>
              <a:latin typeface="Roboto Condensed"/>
              <a:ea typeface="Roboto Condensed"/>
              <a:cs typeface="Roboto Condensed"/>
            </a:endParaRPr>
          </a:p>
          <a:p>
            <a:pPr indent="-457200">
              <a:lnSpc>
                <a:spcPct val="114999"/>
              </a:lnSpc>
              <a:buClr>
                <a:schemeClr val="dk1"/>
              </a:buClr>
              <a:buSzPts val="3600"/>
              <a:buFont typeface="Roboto Condensed"/>
              <a:buChar char="●"/>
            </a:pPr>
            <a:r>
              <a:rPr lang="es-419" sz="3600">
                <a:solidFill>
                  <a:schemeClr val="dk1"/>
                </a:solidFill>
                <a:latin typeface="Roboto Condensed"/>
                <a:ea typeface="Roboto Condensed"/>
                <a:cs typeface="Roboto Condensed"/>
              </a:rPr>
              <a:t>Profesionales que buscan dispositivos potentes y de alta calidad a precios económicos</a:t>
            </a:r>
            <a:endParaRPr sz="3600">
              <a:solidFill>
                <a:schemeClr val="dk1"/>
              </a:solidFill>
              <a:latin typeface="Roboto Condensed"/>
              <a:ea typeface="Roboto Condensed"/>
              <a:cs typeface="Roboto Condensed"/>
              <a:sym typeface="Roboto Condensed"/>
            </a:endParaRPr>
          </a:p>
        </p:txBody>
      </p:sp>
      <p:sp>
        <p:nvSpPr>
          <p:cNvPr id="95" name="Google Shape;95;p16"/>
          <p:cNvSpPr/>
          <p:nvPr/>
        </p:nvSpPr>
        <p:spPr>
          <a:xfrm>
            <a:off x="-1416400" y="-1905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6"/>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rot="7913352">
            <a:off x="8215025" y="-26525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01"/>
        <p:cNvGrpSpPr/>
        <p:nvPr/>
      </p:nvGrpSpPr>
      <p:grpSpPr>
        <a:xfrm>
          <a:off x="0" y="0"/>
          <a:ext cx="0" cy="0"/>
          <a:chOff x="0" y="0"/>
          <a:chExt cx="0" cy="0"/>
        </a:xfrm>
      </p:grpSpPr>
      <p:sp>
        <p:nvSpPr>
          <p:cNvPr id="102" name="Google Shape;102;p17"/>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7"/>
          <p:cNvSpPr txBox="1">
            <a:spLocks noGrp="1"/>
          </p:cNvSpPr>
          <p:nvPr>
            <p:ph type="title"/>
          </p:nvPr>
        </p:nvSpPr>
        <p:spPr>
          <a:xfrm>
            <a:off x="1333544" y="1019392"/>
            <a:ext cx="5793900" cy="31482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rPr>
              <a:t>Nuestra</a:t>
            </a:r>
            <a:br>
              <a:rPr lang="es-419" sz="5200">
                <a:latin typeface="Roboto Condensed SemiBold"/>
                <a:ea typeface="Roboto Condensed SemiBold"/>
              </a:rPr>
            </a:br>
            <a:r>
              <a:rPr lang="es-419" sz="5200">
                <a:latin typeface="Roboto Condensed SemiBold"/>
                <a:ea typeface="Roboto Condensed SemiBold"/>
              </a:rPr>
              <a:t>Arquitectura</a:t>
            </a:r>
          </a:p>
        </p:txBody>
      </p:sp>
    </p:spTree>
    <p:extLst>
      <p:ext uri="{BB962C8B-B14F-4D97-AF65-F5344CB8AC3E}">
        <p14:creationId xmlns:p14="http://schemas.microsoft.com/office/powerpoint/2010/main" val="3449498911"/>
      </p:ext>
    </p:extLst>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17"/>
        <p:cNvGrpSpPr/>
        <p:nvPr/>
      </p:nvGrpSpPr>
      <p:grpSpPr>
        <a:xfrm>
          <a:off x="0" y="0"/>
          <a:ext cx="0" cy="0"/>
          <a:chOff x="0" y="0"/>
          <a:chExt cx="0" cy="0"/>
        </a:xfrm>
      </p:grpSpPr>
      <p:sp>
        <p:nvSpPr>
          <p:cNvPr id="118" name="Google Shape;118;p18"/>
          <p:cNvSpPr/>
          <p:nvPr/>
        </p:nvSpPr>
        <p:spPr>
          <a:xfrm rot="7913352">
            <a:off x="8227400" y="-26154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8"/>
          <p:cNvSpPr/>
          <p:nvPr/>
        </p:nvSpPr>
        <p:spPr>
          <a:xfrm rot="1308651">
            <a:off x="8664425" y="14551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8"/>
          <p:cNvSpPr/>
          <p:nvPr/>
        </p:nvSpPr>
        <p:spPr>
          <a:xfrm>
            <a:off x="-1175500" y="-156875"/>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8"/>
          <p:cNvSpPr/>
          <p:nvPr/>
        </p:nvSpPr>
        <p:spPr>
          <a:xfrm>
            <a:off x="-1404075" y="-347375"/>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18"/>
          <p:cNvSpPr txBox="1">
            <a:spLocks noGrp="1"/>
          </p:cNvSpPr>
          <p:nvPr>
            <p:ph type="body" idx="1"/>
          </p:nvPr>
        </p:nvSpPr>
        <p:spPr>
          <a:xfrm>
            <a:off x="1715700" y="875550"/>
            <a:ext cx="5712600" cy="3392400"/>
          </a:xfrm>
          <a:prstGeom prst="rect">
            <a:avLst/>
          </a:prstGeom>
        </p:spPr>
        <p:txBody>
          <a:bodyPr spcFirstLastPara="1" wrap="square" lIns="91425" tIns="91425" rIns="91425" bIns="91425" anchor="ctr" anchorCtr="0">
            <a:normAutofit/>
          </a:body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Infraestructura tecnológica</a:t>
            </a:r>
            <a:endParaRPr sz="3600">
              <a:solidFill>
                <a:schemeClr val="dk1"/>
              </a:solidFill>
              <a:latin typeface="Roboto Condensed"/>
              <a:ea typeface="Roboto Condensed"/>
              <a:cs typeface="Roboto Condensed"/>
              <a:sym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Estructura organizativa</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Nivel de proceso</a:t>
            </a:r>
            <a:endParaRPr lang="es-419" sz="3600">
              <a:solidFill>
                <a:schemeClr val="dk1"/>
              </a:solidFill>
              <a:latin typeface="Roboto Condensed"/>
              <a:ea typeface="Roboto Condensed"/>
              <a:cs typeface="Roboto Condensed"/>
            </a:endParaRPr>
          </a:p>
        </p:txBody>
      </p:sp>
    </p:spTree>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Shape 126"/>
        <p:cNvGrpSpPr/>
        <p:nvPr/>
      </p:nvGrpSpPr>
      <p:grpSpPr>
        <a:xfrm>
          <a:off x="0" y="0"/>
          <a:ext cx="0" cy="0"/>
          <a:chOff x="0" y="0"/>
          <a:chExt cx="0" cy="0"/>
        </a:xfrm>
      </p:grpSpPr>
      <p:sp>
        <p:nvSpPr>
          <p:cNvPr id="127" name="Google Shape;127;p19"/>
          <p:cNvSpPr/>
          <p:nvPr/>
        </p:nvSpPr>
        <p:spPr>
          <a:xfrm>
            <a:off x="-65355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9"/>
          <p:cNvSpPr/>
          <p:nvPr/>
        </p:nvSpPr>
        <p:spPr>
          <a:xfrm>
            <a:off x="-882125" y="-22550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19"/>
          <p:cNvSpPr/>
          <p:nvPr/>
        </p:nvSpPr>
        <p:spPr>
          <a:xfrm>
            <a:off x="-1164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19"/>
          <p:cNvSpPr/>
          <p:nvPr/>
        </p:nvSpPr>
        <p:spPr>
          <a:xfrm>
            <a:off x="-1164925" y="-13025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9"/>
          <p:cNvSpPr/>
          <p:nvPr/>
        </p:nvSpPr>
        <p:spPr>
          <a:xfrm rot="10800000">
            <a:off x="7903925" y="-130250"/>
            <a:ext cx="1983450" cy="5647750"/>
          </a:xfrm>
          <a:prstGeom prst="flowChartInputOutput">
            <a:avLst/>
          </a:prstGeom>
          <a:solidFill>
            <a:srgbClr val="FFDAC0"/>
          </a:solidFill>
          <a:ln w="9525" cap="flat" cmpd="sng">
            <a:solidFill>
              <a:srgbClr val="FFDAC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rot="-10800000">
            <a:off x="8132500" y="60250"/>
            <a:ext cx="1983450" cy="5647750"/>
          </a:xfrm>
          <a:prstGeom prst="flowChartInputOutput">
            <a:avLst/>
          </a:prstGeom>
          <a:solidFill>
            <a:srgbClr val="FFBA8A"/>
          </a:solidFill>
          <a:ln w="9525" cap="flat" cmpd="sng">
            <a:solidFill>
              <a:srgbClr val="FFBA8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p:nvPr/>
        </p:nvSpPr>
        <p:spPr>
          <a:xfrm rot="10800000">
            <a:off x="8415300" y="-35000"/>
            <a:ext cx="1983450" cy="5647750"/>
          </a:xfrm>
          <a:prstGeom prst="flowChartInputOutput">
            <a:avLst/>
          </a:prstGeom>
          <a:solidFill>
            <a:srgbClr val="FFDAC0"/>
          </a:solidFill>
          <a:ln w="9525" cap="flat" cmpd="sng">
            <a:solidFill>
              <a:srgbClr val="FFDAC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rot="10800000">
            <a:off x="8415300" y="-35000"/>
            <a:ext cx="1983450" cy="5647750"/>
          </a:xfrm>
          <a:prstGeom prst="flowChartInputOutput">
            <a:avLst/>
          </a:prstGeom>
          <a:solidFill>
            <a:srgbClr val="FF9850"/>
          </a:solidFill>
          <a:ln w="9525" cap="flat" cmpd="sng">
            <a:solidFill>
              <a:srgbClr val="FF985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txBox="1">
            <a:spLocks noGrp="1"/>
          </p:cNvSpPr>
          <p:nvPr>
            <p:ph type="title"/>
          </p:nvPr>
        </p:nvSpPr>
        <p:spPr>
          <a:xfrm>
            <a:off x="1675050" y="-134734"/>
            <a:ext cx="5793900" cy="2563800"/>
          </a:xfrm>
          <a:prstGeom prst="rect">
            <a:avLst/>
          </a:prstGeom>
        </p:spPr>
        <p:txBody>
          <a:bodyPr spcFirstLastPara="1" wrap="square" lIns="91425" tIns="91425" rIns="91425" bIns="91425" anchor="ctr" anchorCtr="0">
            <a:normAutofit/>
          </a:bodyPr>
          <a:lstStyle/>
          <a:p>
            <a:r>
              <a:rPr lang="es-419" sz="5200">
                <a:latin typeface="Roboto Condensed SemiBold"/>
                <a:ea typeface="Roboto Condensed SemiBold"/>
                <a:sym typeface="Roboto Condensed SemiBold"/>
              </a:rPr>
              <a:t>Infraestructura Tecnológica</a:t>
            </a:r>
            <a:endParaRPr lang="es-ES"/>
          </a:p>
        </p:txBody>
      </p:sp>
      <p:sp>
        <p:nvSpPr>
          <p:cNvPr id="4" name="Google Shape;122;p18">
            <a:extLst>
              <a:ext uri="{FF2B5EF4-FFF2-40B4-BE49-F238E27FC236}">
                <a16:creationId xmlns:a16="http://schemas.microsoft.com/office/drawing/2014/main" id="{FA366B8A-CBB4-C5B5-24BF-1C76739CDC7F}"/>
              </a:ext>
            </a:extLst>
          </p:cNvPr>
          <p:cNvSpPr txBox="1">
            <a:spLocks/>
          </p:cNvSpPr>
          <p:nvPr/>
        </p:nvSpPr>
        <p:spPr>
          <a:xfrm>
            <a:off x="1715700" y="1856805"/>
            <a:ext cx="5712600" cy="33924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Plataforma de e-commerce</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Servicios en la nube e IoT</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sym typeface="Roboto Condensed"/>
              </a:rPr>
              <a:t>Infraestructura de redes</a:t>
            </a:r>
            <a:endParaRPr lang="es-419" sz="3600">
              <a:solidFill>
                <a:schemeClr val="dk1"/>
              </a:solidFill>
              <a:latin typeface="Roboto Condensed"/>
              <a:ea typeface="Roboto Condensed"/>
              <a:cs typeface="Roboto Condensed"/>
            </a:endParaRP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Big Data y Analítica</a:t>
            </a:r>
          </a:p>
          <a:p>
            <a:pPr indent="-457200">
              <a:buClr>
                <a:schemeClr val="dk1"/>
              </a:buClr>
              <a:buSzPts val="3600"/>
              <a:buFont typeface="Roboto Condensed"/>
              <a:buChar char="●"/>
            </a:pPr>
            <a:r>
              <a:rPr lang="es-419" sz="3600">
                <a:solidFill>
                  <a:schemeClr val="dk1"/>
                </a:solidFill>
                <a:latin typeface="Roboto Condensed"/>
                <a:ea typeface="Roboto Condensed"/>
                <a:cs typeface="Roboto Condensed"/>
              </a:rPr>
              <a:t>Seguridad cibernética</a:t>
            </a:r>
          </a:p>
        </p:txBody>
      </p:sp>
    </p:spTree>
  </p:cSld>
  <p:clrMapOvr>
    <a:masterClrMapping/>
  </p:clrMapOvr>
  <mc:AlternateContent xmlns:mc="http://schemas.openxmlformats.org/markup-compatibility/2006" xmlns:p14="http://schemas.microsoft.com/office/powerpoint/2010/main">
    <mc:Choice Requires="p14">
      <p:transition p14:dur="400">
        <p14:gallery dir="l"/>
      </p:transition>
    </mc:Choice>
    <mc:Fallback xmlns="">
      <p:transition>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8b09cbd-3218-4b77-8fb1-a7e193e4e04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03D5C72D093964181694690DF068BE6" ma:contentTypeVersion="10" ma:contentTypeDescription="Crear nuevo documento." ma:contentTypeScope="" ma:versionID="775667ab5db08f4da94e788f57e23007">
  <xsd:schema xmlns:xsd="http://www.w3.org/2001/XMLSchema" xmlns:xs="http://www.w3.org/2001/XMLSchema" xmlns:p="http://schemas.microsoft.com/office/2006/metadata/properties" xmlns:ns2="e8b09cbd-3218-4b77-8fb1-a7e193e4e042" targetNamespace="http://schemas.microsoft.com/office/2006/metadata/properties" ma:root="true" ma:fieldsID="6316b0d0b1608ccfe7b3d38004fdeb26" ns2:_="">
    <xsd:import namespace="e8b09cbd-3218-4b77-8fb1-a7e193e4e04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09cbd-3218-4b77-8fb1-a7e193e4e0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ffdddc8f-9e11-4d16-a65b-d3566ee968e1"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96CEFA-95F6-45BC-B3A4-B1BBE8555EA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746436-D7DA-4F77-A5F9-D5287F3435AA}">
  <ds:schemaRefs>
    <ds:schemaRef ds:uri="http://schemas.microsoft.com/sharepoint/v3/contenttype/forms"/>
  </ds:schemaRefs>
</ds:datastoreItem>
</file>

<file path=customXml/itemProps3.xml><?xml version="1.0" encoding="utf-8"?>
<ds:datastoreItem xmlns:ds="http://schemas.openxmlformats.org/officeDocument/2006/customXml" ds:itemID="{80F31B9A-1184-4400-9FE4-07A8CD5FF955}"/>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27</Slides>
  <Notes>27</Notes>
  <HiddenSlides>0</HiddenSlide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Simple Light</vt:lpstr>
      <vt:lpstr>Propuesta De Valor</vt:lpstr>
      <vt:lpstr>Presentación de PowerPoint</vt:lpstr>
      <vt:lpstr>Presentación de PowerPoint</vt:lpstr>
      <vt:lpstr>Presentación de PowerPoint</vt:lpstr>
      <vt:lpstr>Nuestro Público Objetivo</vt:lpstr>
      <vt:lpstr>Presentación de PowerPoint</vt:lpstr>
      <vt:lpstr>Nuestra Arquitectura</vt:lpstr>
      <vt:lpstr>Presentación de PowerPoint</vt:lpstr>
      <vt:lpstr>Infraestructura Tecnológica</vt:lpstr>
      <vt:lpstr>Estructura organizativa</vt:lpstr>
      <vt:lpstr>Nivel de proceso</vt:lpstr>
      <vt:lpstr>Nuestras Finanzas</vt:lpstr>
      <vt:lpstr>Presentación de PowerPoint</vt:lpstr>
      <vt:lpstr>Producción y manufactura</vt:lpstr>
      <vt:lpstr>Logística y distribución</vt:lpstr>
      <vt:lpstr>Marketing y ventas</vt:lpstr>
      <vt:lpstr>Investigación y Desarrollo</vt:lpstr>
      <vt:lpstr>Presentación de PowerPoint</vt:lpstr>
      <vt:lpstr>Presentación de PowerPoint</vt:lpstr>
      <vt:lpstr>Atención al cliente y soporte</vt:lpstr>
      <vt:lpstr>Tecnología y plataformas digitales</vt:lpstr>
      <vt:lpstr>Ingresos</vt:lpstr>
      <vt:lpstr>Presentación de PowerPoint</vt:lpstr>
      <vt:lpstr>Presentación de PowerPoint</vt:lpstr>
      <vt:lpstr>Egresos</vt:lpstr>
      <vt:lpstr>Red de valor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cp:revision>
  <dcterms:modified xsi:type="dcterms:W3CDTF">2024-10-25T01:30:36Z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0x010100003D5C72D093964181694690DF068BE6</vt:lpwstr>
  </property>
</Properties>
</file>