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6"/>
  </p:notesMasterIdLst>
  <p:sldIdLst>
    <p:sldId id="256" r:id="rId5"/>
    <p:sldId id="324" r:id="rId6"/>
    <p:sldId id="257" r:id="rId7"/>
    <p:sldId id="334" r:id="rId8"/>
    <p:sldId id="333" r:id="rId9"/>
    <p:sldId id="332" r:id="rId10"/>
    <p:sldId id="327" r:id="rId11"/>
    <p:sldId id="337" r:id="rId12"/>
    <p:sldId id="338" r:id="rId13"/>
    <p:sldId id="339" r:id="rId14"/>
    <p:sldId id="341" r:id="rId15"/>
    <p:sldId id="298" r:id="rId16"/>
    <p:sldId id="329" r:id="rId17"/>
    <p:sldId id="330" r:id="rId18"/>
    <p:sldId id="331" r:id="rId19"/>
    <p:sldId id="335" r:id="rId20"/>
    <p:sldId id="336" r:id="rId21"/>
    <p:sldId id="301" r:id="rId22"/>
    <p:sldId id="260" r:id="rId23"/>
    <p:sldId id="259" r:id="rId24"/>
    <p:sldId id="302" r:id="rId25"/>
    <p:sldId id="261" r:id="rId26"/>
    <p:sldId id="262" r:id="rId27"/>
    <p:sldId id="303" r:id="rId28"/>
    <p:sldId id="304" r:id="rId29"/>
    <p:sldId id="305" r:id="rId30"/>
    <p:sldId id="306" r:id="rId31"/>
    <p:sldId id="309" r:id="rId32"/>
    <p:sldId id="310" r:id="rId33"/>
    <p:sldId id="311" r:id="rId34"/>
    <p:sldId id="312" r:id="rId35"/>
    <p:sldId id="317" r:id="rId36"/>
    <p:sldId id="318" r:id="rId37"/>
    <p:sldId id="313" r:id="rId38"/>
    <p:sldId id="314" r:id="rId39"/>
    <p:sldId id="315" r:id="rId40"/>
    <p:sldId id="320" r:id="rId41"/>
    <p:sldId id="321" r:id="rId42"/>
    <p:sldId id="319" r:id="rId43"/>
    <p:sldId id="323" r:id="rId44"/>
    <p:sldId id="297" r:id="rId45"/>
  </p:sldIdLst>
  <p:sldSz cx="9144000" cy="5143500" type="screen16x9"/>
  <p:notesSz cx="6858000" cy="9144000"/>
  <p:embeddedFontLst>
    <p:embeddedFont>
      <p:font typeface="IBM Plex Serif" panose="020B0604020202020204" charset="0"/>
      <p:regular r:id="rId47"/>
      <p:bold r:id="rId48"/>
      <p:italic r:id="rId49"/>
      <p:boldItalic r:id="rId50"/>
    </p:embeddedFont>
    <p:embeddedFont>
      <p:font typeface="Roboto Condensed" panose="020B0604020202020204" charset="0"/>
      <p:regular r:id="rId51"/>
      <p:bold r:id="rId52"/>
      <p:italic r:id="rId53"/>
      <p:boldItalic r:id="rId54"/>
    </p:embeddedFont>
    <p:embeddedFont>
      <p:font typeface="Roboto Condensed SemiBold"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8AC5D-F988-AAEA-8CC3-203E38A061AD}" v="39" dt="2024-10-25T01:29:02.700"/>
    <p1510:client id="{61CBC1BC-EC93-E338-5796-634CD2A419C5}" v="314" dt="2024-10-25T01:25:04.252"/>
    <p1510:client id="{9880A7B1-5D24-3E0E-BB6D-A0C0EB20EEE4}" v="282" dt="2024-10-25T01:23:14.450"/>
    <p1510:client id="{FF3DE6BA-CA92-5803-3A74-C36A4A2D7E52}" v="200" dt="2024-10-25T01:25:22.3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A ALEXANDER LEONEL" userId="S::alprada@alumno.unlam.edu.ar::850764a1-8cf6-4217-bfe9-dc6b0d1b9d35" providerId="AD" clId="Web-{15D8AC5D-F988-AAEA-8CC3-203E38A061AD}"/>
    <pc:docChg chg="addSld delSld modSld">
      <pc:chgData name="PRADA ALEXANDER LEONEL" userId="S::alprada@alumno.unlam.edu.ar::850764a1-8cf6-4217-bfe9-dc6b0d1b9d35" providerId="AD" clId="Web-{15D8AC5D-F988-AAEA-8CC3-203E38A061AD}" dt="2024-10-25T01:29:02.700" v="34"/>
      <pc:docMkLst>
        <pc:docMk/>
      </pc:docMkLst>
      <pc:sldChg chg="modSp">
        <pc:chgData name="PRADA ALEXANDER LEONEL" userId="S::alprada@alumno.unlam.edu.ar::850764a1-8cf6-4217-bfe9-dc6b0d1b9d35" providerId="AD" clId="Web-{15D8AC5D-F988-AAEA-8CC3-203E38A061AD}" dt="2024-10-25T01:23:40.280" v="2" actId="20577"/>
        <pc:sldMkLst>
          <pc:docMk/>
          <pc:sldMk cId="965370591" sldId="327"/>
        </pc:sldMkLst>
        <pc:spChg chg="mod">
          <ac:chgData name="PRADA ALEXANDER LEONEL" userId="S::alprada@alumno.unlam.edu.ar::850764a1-8cf6-4217-bfe9-dc6b0d1b9d35" providerId="AD" clId="Web-{15D8AC5D-F988-AAEA-8CC3-203E38A061AD}" dt="2024-10-25T01:23:40.280" v="2" actId="20577"/>
          <ac:spMkLst>
            <pc:docMk/>
            <pc:sldMk cId="965370591" sldId="327"/>
            <ac:spMk id="4" creationId="{E0BC10AB-52F2-2937-B8A9-45E09ADA389F}"/>
          </ac:spMkLst>
        </pc:spChg>
      </pc:sldChg>
      <pc:sldChg chg="del">
        <pc:chgData name="PRADA ALEXANDER LEONEL" userId="S::alprada@alumno.unlam.edu.ar::850764a1-8cf6-4217-bfe9-dc6b0d1b9d35" providerId="AD" clId="Web-{15D8AC5D-F988-AAEA-8CC3-203E38A061AD}" dt="2024-10-25T01:25:39.564" v="23"/>
        <pc:sldMkLst>
          <pc:docMk/>
          <pc:sldMk cId="4130841448" sldId="328"/>
        </pc:sldMkLst>
      </pc:sldChg>
      <pc:sldChg chg="modSp">
        <pc:chgData name="PRADA ALEXANDER LEONEL" userId="S::alprada@alumno.unlam.edu.ar::850764a1-8cf6-4217-bfe9-dc6b0d1b9d35" providerId="AD" clId="Web-{15D8AC5D-F988-AAEA-8CC3-203E38A061AD}" dt="2024-10-25T01:25:46.892" v="24" actId="1076"/>
        <pc:sldMkLst>
          <pc:docMk/>
          <pc:sldMk cId="619244677" sldId="329"/>
        </pc:sldMkLst>
        <pc:spChg chg="mod">
          <ac:chgData name="PRADA ALEXANDER LEONEL" userId="S::alprada@alumno.unlam.edu.ar::850764a1-8cf6-4217-bfe9-dc6b0d1b9d35" providerId="AD" clId="Web-{15D8AC5D-F988-AAEA-8CC3-203E38A061AD}" dt="2024-10-25T01:25:46.892" v="24" actId="1076"/>
          <ac:spMkLst>
            <pc:docMk/>
            <pc:sldMk cId="619244677" sldId="329"/>
            <ac:spMk id="3" creationId="{CDAAB41F-4553-12B6-4BD7-EDBC11ACDF09}"/>
          </ac:spMkLst>
        </pc:spChg>
      </pc:sldChg>
      <pc:sldChg chg="modSp">
        <pc:chgData name="PRADA ALEXANDER LEONEL" userId="S::alprada@alumno.unlam.edu.ar::850764a1-8cf6-4217-bfe9-dc6b0d1b9d35" providerId="AD" clId="Web-{15D8AC5D-F988-AAEA-8CC3-203E38A061AD}" dt="2024-10-25T01:25:54.470" v="25" actId="1076"/>
        <pc:sldMkLst>
          <pc:docMk/>
          <pc:sldMk cId="1208774038" sldId="331"/>
        </pc:sldMkLst>
        <pc:spChg chg="mod">
          <ac:chgData name="PRADA ALEXANDER LEONEL" userId="S::alprada@alumno.unlam.edu.ar::850764a1-8cf6-4217-bfe9-dc6b0d1b9d35" providerId="AD" clId="Web-{15D8AC5D-F988-AAEA-8CC3-203E38A061AD}" dt="2024-10-25T01:25:54.470" v="25" actId="1076"/>
          <ac:spMkLst>
            <pc:docMk/>
            <pc:sldMk cId="1208774038" sldId="331"/>
            <ac:spMk id="4" creationId="{4024CAE1-A587-D7AA-EB07-E6035A84D633}"/>
          </ac:spMkLst>
        </pc:spChg>
      </pc:sldChg>
      <pc:sldChg chg="modSp">
        <pc:chgData name="PRADA ALEXANDER LEONEL" userId="S::alprada@alumno.unlam.edu.ar::850764a1-8cf6-4217-bfe9-dc6b0d1b9d35" providerId="AD" clId="Web-{15D8AC5D-F988-AAEA-8CC3-203E38A061AD}" dt="2024-10-25T01:26:21.643" v="31" actId="20577"/>
        <pc:sldMkLst>
          <pc:docMk/>
          <pc:sldMk cId="1372188387" sldId="336"/>
        </pc:sldMkLst>
        <pc:spChg chg="mod">
          <ac:chgData name="PRADA ALEXANDER LEONEL" userId="S::alprada@alumno.unlam.edu.ar::850764a1-8cf6-4217-bfe9-dc6b0d1b9d35" providerId="AD" clId="Web-{15D8AC5D-F988-AAEA-8CC3-203E38A061AD}" dt="2024-10-25T01:26:21.643" v="31" actId="20577"/>
          <ac:spMkLst>
            <pc:docMk/>
            <pc:sldMk cId="1372188387" sldId="336"/>
            <ac:spMk id="4" creationId="{4024CAE1-A587-D7AA-EB07-E6035A84D633}"/>
          </ac:spMkLst>
        </pc:spChg>
      </pc:sldChg>
      <pc:sldChg chg="modSp add replId">
        <pc:chgData name="PRADA ALEXANDER LEONEL" userId="S::alprada@alumno.unlam.edu.ar::850764a1-8cf6-4217-bfe9-dc6b0d1b9d35" providerId="AD" clId="Web-{15D8AC5D-F988-AAEA-8CC3-203E38A061AD}" dt="2024-10-25T01:24:06.437" v="7" actId="20577"/>
        <pc:sldMkLst>
          <pc:docMk/>
          <pc:sldMk cId="1724526439" sldId="337"/>
        </pc:sldMkLst>
        <pc:spChg chg="mod">
          <ac:chgData name="PRADA ALEXANDER LEONEL" userId="S::alprada@alumno.unlam.edu.ar::850764a1-8cf6-4217-bfe9-dc6b0d1b9d35" providerId="AD" clId="Web-{15D8AC5D-F988-AAEA-8CC3-203E38A061AD}" dt="2024-10-25T01:24:06.437" v="7" actId="20577"/>
          <ac:spMkLst>
            <pc:docMk/>
            <pc:sldMk cId="1724526439" sldId="337"/>
            <ac:spMk id="4" creationId="{E0BC10AB-52F2-2937-B8A9-45E09ADA389F}"/>
          </ac:spMkLst>
        </pc:spChg>
      </pc:sldChg>
      <pc:sldChg chg="modSp add replId">
        <pc:chgData name="PRADA ALEXANDER LEONEL" userId="S::alprada@alumno.unlam.edu.ar::850764a1-8cf6-4217-bfe9-dc6b0d1b9d35" providerId="AD" clId="Web-{15D8AC5D-F988-AAEA-8CC3-203E38A061AD}" dt="2024-10-25T01:24:29.812" v="10" actId="20577"/>
        <pc:sldMkLst>
          <pc:docMk/>
          <pc:sldMk cId="2095624814" sldId="338"/>
        </pc:sldMkLst>
        <pc:spChg chg="mod">
          <ac:chgData name="PRADA ALEXANDER LEONEL" userId="S::alprada@alumno.unlam.edu.ar::850764a1-8cf6-4217-bfe9-dc6b0d1b9d35" providerId="AD" clId="Web-{15D8AC5D-F988-AAEA-8CC3-203E38A061AD}" dt="2024-10-25T01:24:29.812" v="10" actId="20577"/>
          <ac:spMkLst>
            <pc:docMk/>
            <pc:sldMk cId="2095624814" sldId="338"/>
            <ac:spMk id="4" creationId="{E0BC10AB-52F2-2937-B8A9-45E09ADA389F}"/>
          </ac:spMkLst>
        </pc:spChg>
      </pc:sldChg>
      <pc:sldChg chg="modSp add replId">
        <pc:chgData name="PRADA ALEXANDER LEONEL" userId="S::alprada@alumno.unlam.edu.ar::850764a1-8cf6-4217-bfe9-dc6b0d1b9d35" providerId="AD" clId="Web-{15D8AC5D-F988-AAEA-8CC3-203E38A061AD}" dt="2024-10-25T01:24:54.641" v="17" actId="20577"/>
        <pc:sldMkLst>
          <pc:docMk/>
          <pc:sldMk cId="4065261829" sldId="339"/>
        </pc:sldMkLst>
        <pc:spChg chg="mod">
          <ac:chgData name="PRADA ALEXANDER LEONEL" userId="S::alprada@alumno.unlam.edu.ar::850764a1-8cf6-4217-bfe9-dc6b0d1b9d35" providerId="AD" clId="Web-{15D8AC5D-F988-AAEA-8CC3-203E38A061AD}" dt="2024-10-25T01:24:54.641" v="17" actId="20577"/>
          <ac:spMkLst>
            <pc:docMk/>
            <pc:sldMk cId="4065261829" sldId="339"/>
            <ac:spMk id="4" creationId="{E0BC10AB-52F2-2937-B8A9-45E09ADA389F}"/>
          </ac:spMkLst>
        </pc:spChg>
      </pc:sldChg>
      <pc:sldChg chg="add del">
        <pc:chgData name="PRADA ALEXANDER LEONEL" userId="S::alprada@alumno.unlam.edu.ar::850764a1-8cf6-4217-bfe9-dc6b0d1b9d35" providerId="AD" clId="Web-{15D8AC5D-F988-AAEA-8CC3-203E38A061AD}" dt="2024-10-25T01:29:02.700" v="34"/>
        <pc:sldMkLst>
          <pc:docMk/>
          <pc:sldMk cId="751471048" sldId="340"/>
        </pc:sldMkLst>
      </pc:sldChg>
      <pc:sldChg chg="add replId">
        <pc:chgData name="PRADA ALEXANDER LEONEL" userId="S::alprada@alumno.unlam.edu.ar::850764a1-8cf6-4217-bfe9-dc6b0d1b9d35" providerId="AD" clId="Web-{15D8AC5D-F988-AAEA-8CC3-203E38A061AD}" dt="2024-10-25T01:25:04.485" v="18"/>
        <pc:sldMkLst>
          <pc:docMk/>
          <pc:sldMk cId="3077286499" sldId="340"/>
        </pc:sldMkLst>
      </pc:sldChg>
      <pc:sldChg chg="modSp">
        <pc:chgData name="PRADA ALEXANDER LEONEL" userId="S::alprada@alumno.unlam.edu.ar::850764a1-8cf6-4217-bfe9-dc6b0d1b9d35" providerId="AD" clId="Web-{15D8AC5D-F988-AAEA-8CC3-203E38A061AD}" dt="2024-10-25T01:25:14.907" v="22" actId="20577"/>
        <pc:sldMkLst>
          <pc:docMk/>
          <pc:sldMk cId="3077286499" sldId="341"/>
        </pc:sldMkLst>
        <pc:spChg chg="mod">
          <ac:chgData name="PRADA ALEXANDER LEONEL" userId="S::alprada@alumno.unlam.edu.ar::850764a1-8cf6-4217-bfe9-dc6b0d1b9d35" providerId="AD" clId="Web-{15D8AC5D-F988-AAEA-8CC3-203E38A061AD}" dt="2024-10-25T01:25:14.907" v="22" actId="20577"/>
          <ac:spMkLst>
            <pc:docMk/>
            <pc:sldMk cId="3077286499" sldId="341"/>
            <ac:spMk id="4" creationId="{E0BC10AB-52F2-2937-B8A9-45E09ADA389F}"/>
          </ac:spMkLst>
        </pc:spChg>
      </pc:sldChg>
    </pc:docChg>
  </pc:docChgLst>
  <pc:docChgLst>
    <pc:chgData name="MACHICADO CUBA JOSE MIGUEL" userId="S::jmachicadocuba@alumno.unlam.edu.ar::4458e5d6-980e-498e-8c2c-e45cbc46d2ef" providerId="AD" clId="Web-{B7F32AA8-E5F0-7A53-89F0-837AA3B48403}"/>
    <pc:docChg chg="addSld modSld">
      <pc:chgData name="MACHICADO CUBA JOSE MIGUEL" userId="S::jmachicadocuba@alumno.unlam.edu.ar::4458e5d6-980e-498e-8c2c-e45cbc46d2ef" providerId="AD" clId="Web-{B7F32AA8-E5F0-7A53-89F0-837AA3B48403}" dt="2024-09-26T23:39:37.708" v="4" actId="1076"/>
      <pc:docMkLst>
        <pc:docMk/>
      </pc:docMkLst>
      <pc:sldChg chg="addSp delSp modSp add replId">
        <pc:chgData name="MACHICADO CUBA JOSE MIGUEL" userId="S::jmachicadocuba@alumno.unlam.edu.ar::4458e5d6-980e-498e-8c2c-e45cbc46d2ef" providerId="AD" clId="Web-{B7F32AA8-E5F0-7A53-89F0-837AA3B48403}" dt="2024-09-26T23:39:37.708" v="4" actId="1076"/>
        <pc:sldMkLst>
          <pc:docMk/>
          <pc:sldMk cId="4286100909" sldId="308"/>
        </pc:sldMkLst>
      </pc:sldChg>
    </pc:docChg>
  </pc:docChgLst>
  <pc:docChgLst>
    <pc:chgData name="PRADA ALEXANDER LEONEL" userId="S::alprada@alumno.unlam.edu.ar::850764a1-8cf6-4217-bfe9-dc6b0d1b9d35" providerId="AD" clId="Web-{9880A7B1-5D24-3E0E-BB6D-A0C0EB20EEE4}"/>
    <pc:docChg chg="addSld delSld modSld sldOrd">
      <pc:chgData name="PRADA ALEXANDER LEONEL" userId="S::alprada@alumno.unlam.edu.ar::850764a1-8cf6-4217-bfe9-dc6b0d1b9d35" providerId="AD" clId="Web-{9880A7B1-5D24-3E0E-BB6D-A0C0EB20EEE4}" dt="2024-10-25T01:23:14.450" v="274" actId="20577"/>
      <pc:docMkLst>
        <pc:docMk/>
      </pc:docMkLst>
      <pc:sldChg chg="modSp">
        <pc:chgData name="PRADA ALEXANDER LEONEL" userId="S::alprada@alumno.unlam.edu.ar::850764a1-8cf6-4217-bfe9-dc6b0d1b9d35" providerId="AD" clId="Web-{9880A7B1-5D24-3E0E-BB6D-A0C0EB20EEE4}" dt="2024-10-25T00:42:28.332" v="6" actId="20577"/>
        <pc:sldMkLst>
          <pc:docMk/>
          <pc:sldMk cId="0" sldId="256"/>
        </pc:sldMkLst>
        <pc:spChg chg="mod">
          <ac:chgData name="PRADA ALEXANDER LEONEL" userId="S::alprada@alumno.unlam.edu.ar::850764a1-8cf6-4217-bfe9-dc6b0d1b9d35" providerId="AD" clId="Web-{9880A7B1-5D24-3E0E-BB6D-A0C0EB20EEE4}" dt="2024-10-25T00:42:28.332" v="6" actId="20577"/>
          <ac:spMkLst>
            <pc:docMk/>
            <pc:sldMk cId="0" sldId="256"/>
            <ac:spMk id="58" creationId="{00000000-0000-0000-0000-000000000000}"/>
          </ac:spMkLst>
        </pc:spChg>
      </pc:sldChg>
      <pc:sldChg chg="modSp">
        <pc:chgData name="PRADA ALEXANDER LEONEL" userId="S::alprada@alumno.unlam.edu.ar::850764a1-8cf6-4217-bfe9-dc6b0d1b9d35" providerId="AD" clId="Web-{9880A7B1-5D24-3E0E-BB6D-A0C0EB20EEE4}" dt="2024-10-25T00:55:08.764" v="186" actId="20577"/>
        <pc:sldMkLst>
          <pc:docMk/>
          <pc:sldMk cId="0" sldId="257"/>
        </pc:sldMkLst>
        <pc:spChg chg="mod">
          <ac:chgData name="PRADA ALEXANDER LEONEL" userId="S::alprada@alumno.unlam.edu.ar::850764a1-8cf6-4217-bfe9-dc6b0d1b9d35" providerId="AD" clId="Web-{9880A7B1-5D24-3E0E-BB6D-A0C0EB20EEE4}" dt="2024-10-25T00:55:08.764" v="186" actId="20577"/>
          <ac:spMkLst>
            <pc:docMk/>
            <pc:sldMk cId="0" sldId="257"/>
            <ac:spMk id="8" creationId="{3DCCEA6F-3C52-3EF9-3B82-DFE31C4A1073}"/>
          </ac:spMkLst>
        </pc:spChg>
      </pc:sldChg>
      <pc:sldChg chg="modSp add replId">
        <pc:chgData name="PRADA ALEXANDER LEONEL" userId="S::alprada@alumno.unlam.edu.ar::850764a1-8cf6-4217-bfe9-dc6b0d1b9d35" providerId="AD" clId="Web-{9880A7B1-5D24-3E0E-BB6D-A0C0EB20EEE4}" dt="2024-10-25T00:43:26.835" v="20" actId="20577"/>
        <pc:sldMkLst>
          <pc:docMk/>
          <pc:sldMk cId="1463060730" sldId="324"/>
        </pc:sldMkLst>
        <pc:spChg chg="mod">
          <ac:chgData name="PRADA ALEXANDER LEONEL" userId="S::alprada@alumno.unlam.edu.ar::850764a1-8cf6-4217-bfe9-dc6b0d1b9d35" providerId="AD" clId="Web-{9880A7B1-5D24-3E0E-BB6D-A0C0EB20EEE4}" dt="2024-10-25T00:43:26.835" v="20" actId="20577"/>
          <ac:spMkLst>
            <pc:docMk/>
            <pc:sldMk cId="1463060730" sldId="324"/>
            <ac:spMk id="112" creationId="{00000000-0000-0000-0000-000000000000}"/>
          </ac:spMkLst>
        </pc:spChg>
      </pc:sldChg>
      <pc:sldChg chg="delSp modSp add del replId delAnim">
        <pc:chgData name="PRADA ALEXANDER LEONEL" userId="S::alprada@alumno.unlam.edu.ar::850764a1-8cf6-4217-bfe9-dc6b0d1b9d35" providerId="AD" clId="Web-{9880A7B1-5D24-3E0E-BB6D-A0C0EB20EEE4}" dt="2024-10-25T00:58:45.432" v="234"/>
        <pc:sldMkLst>
          <pc:docMk/>
          <pc:sldMk cId="3965708298" sldId="325"/>
        </pc:sldMkLst>
        <pc:spChg chg="mod">
          <ac:chgData name="PRADA ALEXANDER LEONEL" userId="S::alprada@alumno.unlam.edu.ar::850764a1-8cf6-4217-bfe9-dc6b0d1b9d35" providerId="AD" clId="Web-{9880A7B1-5D24-3E0E-BB6D-A0C0EB20EEE4}" dt="2024-10-25T00:58:13.743" v="190" actId="1076"/>
          <ac:spMkLst>
            <pc:docMk/>
            <pc:sldMk cId="3965708298" sldId="325"/>
            <ac:spMk id="3" creationId="{B1151C1D-B347-B6BE-4B65-24A9B7375C1B}"/>
          </ac:spMkLst>
        </pc:spChg>
        <pc:spChg chg="del mod">
          <ac:chgData name="PRADA ALEXANDER LEONEL" userId="S::alprada@alumno.unlam.edu.ar::850764a1-8cf6-4217-bfe9-dc6b0d1b9d35" providerId="AD" clId="Web-{9880A7B1-5D24-3E0E-BB6D-A0C0EB20EEE4}" dt="2024-10-25T00:49:47.403" v="63"/>
          <ac:spMkLst>
            <pc:docMk/>
            <pc:sldMk cId="3965708298" sldId="325"/>
            <ac:spMk id="8" creationId="{3DCCEA6F-3C52-3EF9-3B82-DFE31C4A1073}"/>
          </ac:spMkLst>
        </pc:spChg>
      </pc:sldChg>
      <pc:sldChg chg="add replId">
        <pc:chgData name="PRADA ALEXANDER LEONEL" userId="S::alprada@alumno.unlam.edu.ar::850764a1-8cf6-4217-bfe9-dc6b0d1b9d35" providerId="AD" clId="Web-{9880A7B1-5D24-3E0E-BB6D-A0C0EB20EEE4}" dt="2024-10-25T00:49:48.809" v="64"/>
        <pc:sldMkLst>
          <pc:docMk/>
          <pc:sldMk cId="3430477198" sldId="326"/>
        </pc:sldMkLst>
      </pc:sldChg>
      <pc:sldChg chg="addSp delSp modSp add replId addAnim">
        <pc:chgData name="PRADA ALEXANDER LEONEL" userId="S::alprada@alumno.unlam.edu.ar::850764a1-8cf6-4217-bfe9-dc6b0d1b9d35" providerId="AD" clId="Web-{9880A7B1-5D24-3E0E-BB6D-A0C0EB20EEE4}" dt="2024-10-25T01:23:14.450" v="274" actId="20577"/>
        <pc:sldMkLst>
          <pc:docMk/>
          <pc:sldMk cId="965370591" sldId="327"/>
        </pc:sldMkLst>
        <pc:spChg chg="add del mod">
          <ac:chgData name="PRADA ALEXANDER LEONEL" userId="S::alprada@alumno.unlam.edu.ar::850764a1-8cf6-4217-bfe9-dc6b0d1b9d35" providerId="AD" clId="Web-{9880A7B1-5D24-3E0E-BB6D-A0C0EB20EEE4}" dt="2024-10-25T01:02:13.459" v="243"/>
          <ac:spMkLst>
            <pc:docMk/>
            <pc:sldMk cId="965370591" sldId="327"/>
            <ac:spMk id="2" creationId="{84007E28-4D01-2B74-93C4-E6D626591D08}"/>
          </ac:spMkLst>
        </pc:spChg>
        <pc:spChg chg="add mod">
          <ac:chgData name="PRADA ALEXANDER LEONEL" userId="S::alprada@alumno.unlam.edu.ar::850764a1-8cf6-4217-bfe9-dc6b0d1b9d35" providerId="AD" clId="Web-{9880A7B1-5D24-3E0E-BB6D-A0C0EB20EEE4}" dt="2024-10-25T01:23:14.450" v="274" actId="20577"/>
          <ac:spMkLst>
            <pc:docMk/>
            <pc:sldMk cId="965370591" sldId="327"/>
            <ac:spMk id="4" creationId="{E0BC10AB-52F2-2937-B8A9-45E09ADA389F}"/>
          </ac:spMkLst>
        </pc:spChg>
      </pc:sldChg>
      <pc:sldChg chg="add replId">
        <pc:chgData name="PRADA ALEXANDER LEONEL" userId="S::alprada@alumno.unlam.edu.ar::850764a1-8cf6-4217-bfe9-dc6b0d1b9d35" providerId="AD" clId="Web-{9880A7B1-5D24-3E0E-BB6D-A0C0EB20EEE4}" dt="2024-10-25T00:49:49.262" v="66"/>
        <pc:sldMkLst>
          <pc:docMk/>
          <pc:sldMk cId="4130841448" sldId="328"/>
        </pc:sldMkLst>
      </pc:sldChg>
      <pc:sldChg chg="add replId">
        <pc:chgData name="PRADA ALEXANDER LEONEL" userId="S::alprada@alumno.unlam.edu.ar::850764a1-8cf6-4217-bfe9-dc6b0d1b9d35" providerId="AD" clId="Web-{9880A7B1-5D24-3E0E-BB6D-A0C0EB20EEE4}" dt="2024-10-25T00:49:49.496" v="67"/>
        <pc:sldMkLst>
          <pc:docMk/>
          <pc:sldMk cId="619244677" sldId="329"/>
        </pc:sldMkLst>
      </pc:sldChg>
      <pc:sldChg chg="add replId">
        <pc:chgData name="PRADA ALEXANDER LEONEL" userId="S::alprada@alumno.unlam.edu.ar::850764a1-8cf6-4217-bfe9-dc6b0d1b9d35" providerId="AD" clId="Web-{9880A7B1-5D24-3E0E-BB6D-A0C0EB20EEE4}" dt="2024-10-25T00:49:49.840" v="68"/>
        <pc:sldMkLst>
          <pc:docMk/>
          <pc:sldMk cId="2704016822" sldId="330"/>
        </pc:sldMkLst>
      </pc:sldChg>
      <pc:sldChg chg="add replId">
        <pc:chgData name="PRADA ALEXANDER LEONEL" userId="S::alprada@alumno.unlam.edu.ar::850764a1-8cf6-4217-bfe9-dc6b0d1b9d35" providerId="AD" clId="Web-{9880A7B1-5D24-3E0E-BB6D-A0C0EB20EEE4}" dt="2024-10-25T00:49:50.028" v="69"/>
        <pc:sldMkLst>
          <pc:docMk/>
          <pc:sldMk cId="1208774038" sldId="331"/>
        </pc:sldMkLst>
      </pc:sldChg>
      <pc:sldChg chg="modSp add replId">
        <pc:chgData name="PRADA ALEXANDER LEONEL" userId="S::alprada@alumno.unlam.edu.ar::850764a1-8cf6-4217-bfe9-dc6b0d1b9d35" providerId="AD" clId="Web-{9880A7B1-5D24-3E0E-BB6D-A0C0EB20EEE4}" dt="2024-10-25T00:54:22.511" v="154" actId="20577"/>
        <pc:sldMkLst>
          <pc:docMk/>
          <pc:sldMk cId="2293202964" sldId="332"/>
        </pc:sldMkLst>
        <pc:spChg chg="mod">
          <ac:chgData name="PRADA ALEXANDER LEONEL" userId="S::alprada@alumno.unlam.edu.ar::850764a1-8cf6-4217-bfe9-dc6b0d1b9d35" providerId="AD" clId="Web-{9880A7B1-5D24-3E0E-BB6D-A0C0EB20EEE4}" dt="2024-10-25T00:54:22.511" v="154" actId="20577"/>
          <ac:spMkLst>
            <pc:docMk/>
            <pc:sldMk cId="2293202964" sldId="332"/>
            <ac:spMk id="112" creationId="{00000000-0000-0000-0000-000000000000}"/>
          </ac:spMkLst>
        </pc:spChg>
      </pc:sldChg>
      <pc:sldChg chg="modSp">
        <pc:chgData name="PRADA ALEXANDER LEONEL" userId="S::alprada@alumno.unlam.edu.ar::850764a1-8cf6-4217-bfe9-dc6b0d1b9d35" providerId="AD" clId="Web-{9880A7B1-5D24-3E0E-BB6D-A0C0EB20EEE4}" dt="2024-10-25T00:58:03.242" v="189" actId="20577"/>
        <pc:sldMkLst>
          <pc:docMk/>
          <pc:sldMk cId="3853833841" sldId="333"/>
        </pc:sldMkLst>
        <pc:spChg chg="mod">
          <ac:chgData name="PRADA ALEXANDER LEONEL" userId="S::alprada@alumno.unlam.edu.ar::850764a1-8cf6-4217-bfe9-dc6b0d1b9d35" providerId="AD" clId="Web-{9880A7B1-5D24-3E0E-BB6D-A0C0EB20EEE4}" dt="2024-10-25T00:58:03.242" v="189" actId="20577"/>
          <ac:spMkLst>
            <pc:docMk/>
            <pc:sldMk cId="3853833841" sldId="333"/>
            <ac:spMk id="5" creationId="{B8DEAE28-C970-1401-1E36-1C1834F78AC9}"/>
          </ac:spMkLst>
        </pc:spChg>
      </pc:sldChg>
      <pc:sldChg chg="modSp add ord replId">
        <pc:chgData name="PRADA ALEXANDER LEONEL" userId="S::alprada@alumno.unlam.edu.ar::850764a1-8cf6-4217-bfe9-dc6b0d1b9d35" providerId="AD" clId="Web-{9880A7B1-5D24-3E0E-BB6D-A0C0EB20EEE4}" dt="2024-10-25T00:58:39.635" v="233" actId="20577"/>
        <pc:sldMkLst>
          <pc:docMk/>
          <pc:sldMk cId="3907062598" sldId="334"/>
        </pc:sldMkLst>
        <pc:spChg chg="mod">
          <ac:chgData name="PRADA ALEXANDER LEONEL" userId="S::alprada@alumno.unlam.edu.ar::850764a1-8cf6-4217-bfe9-dc6b0d1b9d35" providerId="AD" clId="Web-{9880A7B1-5D24-3E0E-BB6D-A0C0EB20EEE4}" dt="2024-10-25T00:58:39.635" v="233" actId="20577"/>
          <ac:spMkLst>
            <pc:docMk/>
            <pc:sldMk cId="3907062598" sldId="334"/>
            <ac:spMk id="112" creationId="{00000000-0000-0000-0000-000000000000}"/>
          </ac:spMkLst>
        </pc:spChg>
      </pc:sldChg>
    </pc:docChg>
  </pc:docChgLst>
  <pc:docChgLst>
    <pc:chgData name="ESCOBAR LASALAS JOEL CESAR" userId="S::jescobarlasalas@alumno.unlam.edu.ar::38aa9e89-2aca-440e-9302-b056e3d9c691" providerId="AD" clId="Web-{61CBC1BC-EC93-E338-5796-634CD2A419C5}"/>
    <pc:docChg chg="addSld delSld modSld">
      <pc:chgData name="ESCOBAR LASALAS JOEL CESAR" userId="S::jescobarlasalas@alumno.unlam.edu.ar::38aa9e89-2aca-440e-9302-b056e3d9c691" providerId="AD" clId="Web-{61CBC1BC-EC93-E338-5796-634CD2A419C5}" dt="2024-10-25T01:25:04.252" v="266"/>
      <pc:docMkLst>
        <pc:docMk/>
      </pc:docMkLst>
      <pc:sldChg chg="modSp">
        <pc:chgData name="ESCOBAR LASALAS JOEL CESAR" userId="S::jescobarlasalas@alumno.unlam.edu.ar::38aa9e89-2aca-440e-9302-b056e3d9c691" providerId="AD" clId="Web-{61CBC1BC-EC93-E338-5796-634CD2A419C5}" dt="2024-10-25T00:51:01.124" v="3" actId="20577"/>
        <pc:sldMkLst>
          <pc:docMk/>
          <pc:sldMk cId="1463060730" sldId="324"/>
        </pc:sldMkLst>
        <pc:spChg chg="mod">
          <ac:chgData name="ESCOBAR LASALAS JOEL CESAR" userId="S::jescobarlasalas@alumno.unlam.edu.ar::38aa9e89-2aca-440e-9302-b056e3d9c691" providerId="AD" clId="Web-{61CBC1BC-EC93-E338-5796-634CD2A419C5}" dt="2024-10-25T00:51:01.124" v="3" actId="20577"/>
          <ac:spMkLst>
            <pc:docMk/>
            <pc:sldMk cId="1463060730" sldId="324"/>
            <ac:spMk id="112" creationId="{00000000-0000-0000-0000-000000000000}"/>
          </ac:spMkLst>
        </pc:spChg>
      </pc:sldChg>
      <pc:sldChg chg="addSp modSp">
        <pc:chgData name="ESCOBAR LASALAS JOEL CESAR" userId="S::jescobarlasalas@alumno.unlam.edu.ar::38aa9e89-2aca-440e-9302-b056e3d9c691" providerId="AD" clId="Web-{61CBC1BC-EC93-E338-5796-634CD2A419C5}" dt="2024-10-25T00:52:07.143" v="36" actId="20577"/>
        <pc:sldMkLst>
          <pc:docMk/>
          <pc:sldMk cId="3965708298" sldId="325"/>
        </pc:sldMkLst>
        <pc:spChg chg="add mod">
          <ac:chgData name="ESCOBAR LASALAS JOEL CESAR" userId="S::jescobarlasalas@alumno.unlam.edu.ar::38aa9e89-2aca-440e-9302-b056e3d9c691" providerId="AD" clId="Web-{61CBC1BC-EC93-E338-5796-634CD2A419C5}" dt="2024-10-25T00:52:07.143" v="36" actId="20577"/>
          <ac:spMkLst>
            <pc:docMk/>
            <pc:sldMk cId="3965708298" sldId="325"/>
            <ac:spMk id="3" creationId="{B1151C1D-B347-B6BE-4B65-24A9B7375C1B}"/>
          </ac:spMkLst>
        </pc:spChg>
      </pc:sldChg>
      <pc:sldChg chg="addSp delSp modSp del">
        <pc:chgData name="ESCOBAR LASALAS JOEL CESAR" userId="S::jescobarlasalas@alumno.unlam.edu.ar::38aa9e89-2aca-440e-9302-b056e3d9c691" providerId="AD" clId="Web-{61CBC1BC-EC93-E338-5796-634CD2A419C5}" dt="2024-10-25T00:54:56.138" v="44"/>
        <pc:sldMkLst>
          <pc:docMk/>
          <pc:sldMk cId="3430477198" sldId="326"/>
        </pc:sldMkLst>
        <pc:spChg chg="add del mod">
          <ac:chgData name="ESCOBAR LASALAS JOEL CESAR" userId="S::jescobarlasalas@alumno.unlam.edu.ar::38aa9e89-2aca-440e-9302-b056e3d9c691" providerId="AD" clId="Web-{61CBC1BC-EC93-E338-5796-634CD2A419C5}" dt="2024-10-25T00:54:31.965" v="40"/>
          <ac:spMkLst>
            <pc:docMk/>
            <pc:sldMk cId="3430477198" sldId="326"/>
            <ac:spMk id="2" creationId="{44425E63-98C8-3F47-3B33-C7D0F2F31E45}"/>
          </ac:spMkLst>
        </pc:spChg>
      </pc:sldChg>
      <pc:sldChg chg="addSp modSp">
        <pc:chgData name="ESCOBAR LASALAS JOEL CESAR" userId="S::jescobarlasalas@alumno.unlam.edu.ar::38aa9e89-2aca-440e-9302-b056e3d9c691" providerId="AD" clId="Web-{61CBC1BC-EC93-E338-5796-634CD2A419C5}" dt="2024-10-25T01:10:45.776" v="74" actId="20577"/>
        <pc:sldMkLst>
          <pc:docMk/>
          <pc:sldMk cId="619244677" sldId="329"/>
        </pc:sldMkLst>
        <pc:spChg chg="add mod">
          <ac:chgData name="ESCOBAR LASALAS JOEL CESAR" userId="S::jescobarlasalas@alumno.unlam.edu.ar::38aa9e89-2aca-440e-9302-b056e3d9c691" providerId="AD" clId="Web-{61CBC1BC-EC93-E338-5796-634CD2A419C5}" dt="2024-10-25T01:10:45.776" v="74" actId="20577"/>
          <ac:spMkLst>
            <pc:docMk/>
            <pc:sldMk cId="619244677" sldId="329"/>
            <ac:spMk id="3" creationId="{CDAAB41F-4553-12B6-4BD7-EDBC11ACDF09}"/>
          </ac:spMkLst>
        </pc:spChg>
      </pc:sldChg>
      <pc:sldChg chg="addSp modSp">
        <pc:chgData name="ESCOBAR LASALAS JOEL CESAR" userId="S::jescobarlasalas@alumno.unlam.edu.ar::38aa9e89-2aca-440e-9302-b056e3d9c691" providerId="AD" clId="Web-{61CBC1BC-EC93-E338-5796-634CD2A419C5}" dt="2024-10-25T01:16:05.983" v="183" actId="1076"/>
        <pc:sldMkLst>
          <pc:docMk/>
          <pc:sldMk cId="2704016822" sldId="330"/>
        </pc:sldMkLst>
        <pc:spChg chg="add mod">
          <ac:chgData name="ESCOBAR LASALAS JOEL CESAR" userId="S::jescobarlasalas@alumno.unlam.edu.ar::38aa9e89-2aca-440e-9302-b056e3d9c691" providerId="AD" clId="Web-{61CBC1BC-EC93-E338-5796-634CD2A419C5}" dt="2024-10-25T01:15:20.730" v="176" actId="1076"/>
          <ac:spMkLst>
            <pc:docMk/>
            <pc:sldMk cId="2704016822" sldId="330"/>
            <ac:spMk id="3" creationId="{724191C6-9BDB-4563-E6E3-71CA9703AFB0}"/>
          </ac:spMkLst>
        </pc:spChg>
        <pc:spChg chg="add mod">
          <ac:chgData name="ESCOBAR LASALAS JOEL CESAR" userId="S::jescobarlasalas@alumno.unlam.edu.ar::38aa9e89-2aca-440e-9302-b056e3d9c691" providerId="AD" clId="Web-{61CBC1BC-EC93-E338-5796-634CD2A419C5}" dt="2024-10-25T01:16:05.983" v="183" actId="1076"/>
          <ac:spMkLst>
            <pc:docMk/>
            <pc:sldMk cId="2704016822" sldId="330"/>
            <ac:spMk id="4" creationId="{7BEB9CD2-8F3B-EAAD-422D-3DFCECA90C8B}"/>
          </ac:spMkLst>
        </pc:spChg>
        <pc:graphicFrameChg chg="add mod modGraphic">
          <ac:chgData name="ESCOBAR LASALAS JOEL CESAR" userId="S::jescobarlasalas@alumno.unlam.edu.ar::38aa9e89-2aca-440e-9302-b056e3d9c691" providerId="AD" clId="Web-{61CBC1BC-EC93-E338-5796-634CD2A419C5}" dt="2024-10-25T01:12:32.673" v="127"/>
          <ac:graphicFrameMkLst>
            <pc:docMk/>
            <pc:sldMk cId="2704016822" sldId="330"/>
            <ac:graphicFrameMk id="2" creationId="{32F0CE6A-E405-B898-635D-E287B38DEB37}"/>
          </ac:graphicFrameMkLst>
        </pc:graphicFrameChg>
      </pc:sldChg>
      <pc:sldChg chg="addSp delSp modSp">
        <pc:chgData name="ESCOBAR LASALAS JOEL CESAR" userId="S::jescobarlasalas@alumno.unlam.edu.ar::38aa9e89-2aca-440e-9302-b056e3d9c691" providerId="AD" clId="Web-{61CBC1BC-EC93-E338-5796-634CD2A419C5}" dt="2024-10-25T01:19:50.294" v="220" actId="20577"/>
        <pc:sldMkLst>
          <pc:docMk/>
          <pc:sldMk cId="1208774038" sldId="331"/>
        </pc:sldMkLst>
        <pc:spChg chg="add del mod">
          <ac:chgData name="ESCOBAR LASALAS JOEL CESAR" userId="S::jescobarlasalas@alumno.unlam.edu.ar::38aa9e89-2aca-440e-9302-b056e3d9c691" providerId="AD" clId="Web-{61CBC1BC-EC93-E338-5796-634CD2A419C5}" dt="2024-10-25T01:19:29.668" v="187"/>
          <ac:spMkLst>
            <pc:docMk/>
            <pc:sldMk cId="1208774038" sldId="331"/>
            <ac:spMk id="2" creationId="{937808CC-FA70-3E31-6787-04206147786C}"/>
          </ac:spMkLst>
        </pc:spChg>
        <pc:spChg chg="add mod">
          <ac:chgData name="ESCOBAR LASALAS JOEL CESAR" userId="S::jescobarlasalas@alumno.unlam.edu.ar::38aa9e89-2aca-440e-9302-b056e3d9c691" providerId="AD" clId="Web-{61CBC1BC-EC93-E338-5796-634CD2A419C5}" dt="2024-10-25T01:19:50.294" v="220" actId="20577"/>
          <ac:spMkLst>
            <pc:docMk/>
            <pc:sldMk cId="1208774038" sldId="331"/>
            <ac:spMk id="4" creationId="{4024CAE1-A587-D7AA-EB07-E6035A84D633}"/>
          </ac:spMkLst>
        </pc:spChg>
      </pc:sldChg>
      <pc:sldChg chg="add del replId">
        <pc:chgData name="ESCOBAR LASALAS JOEL CESAR" userId="S::jescobarlasalas@alumno.unlam.edu.ar::38aa9e89-2aca-440e-9302-b056e3d9c691" providerId="AD" clId="Web-{61CBC1BC-EC93-E338-5796-634CD2A419C5}" dt="2024-10-25T00:54:50.513" v="42"/>
        <pc:sldMkLst>
          <pc:docMk/>
          <pc:sldMk cId="2236935606" sldId="333"/>
        </pc:sldMkLst>
      </pc:sldChg>
      <pc:sldChg chg="addSp delSp modSp add replId addAnim delAnim">
        <pc:chgData name="ESCOBAR LASALAS JOEL CESAR" userId="S::jescobarlasalas@alumno.unlam.edu.ar::38aa9e89-2aca-440e-9302-b056e3d9c691" providerId="AD" clId="Web-{61CBC1BC-EC93-E338-5796-634CD2A419C5}" dt="2024-10-25T00:56:21.331" v="60" actId="20577"/>
        <pc:sldMkLst>
          <pc:docMk/>
          <pc:sldMk cId="3853833841" sldId="333"/>
        </pc:sldMkLst>
        <pc:spChg chg="add del mod">
          <ac:chgData name="ESCOBAR LASALAS JOEL CESAR" userId="S::jescobarlasalas@alumno.unlam.edu.ar::38aa9e89-2aca-440e-9302-b056e3d9c691" providerId="AD" clId="Web-{61CBC1BC-EC93-E338-5796-634CD2A419C5}" dt="2024-10-25T00:55:54.861" v="51"/>
          <ac:spMkLst>
            <pc:docMk/>
            <pc:sldMk cId="3853833841" sldId="333"/>
            <ac:spMk id="3" creationId="{86547B79-A8DC-C1A8-1153-9100E92AE13F}"/>
          </ac:spMkLst>
        </pc:spChg>
        <pc:spChg chg="add mod">
          <ac:chgData name="ESCOBAR LASALAS JOEL CESAR" userId="S::jescobarlasalas@alumno.unlam.edu.ar::38aa9e89-2aca-440e-9302-b056e3d9c691" providerId="AD" clId="Web-{61CBC1BC-EC93-E338-5796-634CD2A419C5}" dt="2024-10-25T00:56:21.331" v="60" actId="20577"/>
          <ac:spMkLst>
            <pc:docMk/>
            <pc:sldMk cId="3853833841" sldId="333"/>
            <ac:spMk id="5" creationId="{B8DEAE28-C970-1401-1E36-1C1834F78AC9}"/>
          </ac:spMkLst>
        </pc:spChg>
        <pc:spChg chg="add del">
          <ac:chgData name="ESCOBAR LASALAS JOEL CESAR" userId="S::jescobarlasalas@alumno.unlam.edu.ar::38aa9e89-2aca-440e-9302-b056e3d9c691" providerId="AD" clId="Web-{61CBC1BC-EC93-E338-5796-634CD2A419C5}" dt="2024-10-25T00:56:00.236" v="54"/>
          <ac:spMkLst>
            <pc:docMk/>
            <pc:sldMk cId="3853833841" sldId="333"/>
            <ac:spMk id="7" creationId="{C7770540-B2FD-8026-92F0-BAF8809F480C}"/>
          </ac:spMkLst>
        </pc:spChg>
        <pc:spChg chg="del mod">
          <ac:chgData name="ESCOBAR LASALAS JOEL CESAR" userId="S::jescobarlasalas@alumno.unlam.edu.ar::38aa9e89-2aca-440e-9302-b056e3d9c691" providerId="AD" clId="Web-{61CBC1BC-EC93-E338-5796-634CD2A419C5}" dt="2024-10-25T00:55:26.765" v="48"/>
          <ac:spMkLst>
            <pc:docMk/>
            <pc:sldMk cId="3853833841" sldId="333"/>
            <ac:spMk id="8" creationId="{3DCCEA6F-3C52-3EF9-3B82-DFE31C4A1073}"/>
          </ac:spMkLst>
        </pc:spChg>
      </pc:sldChg>
      <pc:sldChg chg="addSp delSp modSp add replId">
        <pc:chgData name="ESCOBAR LASALAS JOEL CESAR" userId="S::jescobarlasalas@alumno.unlam.edu.ar::38aa9e89-2aca-440e-9302-b056e3d9c691" providerId="AD" clId="Web-{61CBC1BC-EC93-E338-5796-634CD2A419C5}" dt="2024-10-25T01:21:21.784" v="238" actId="20577"/>
        <pc:sldMkLst>
          <pc:docMk/>
          <pc:sldMk cId="2518833346" sldId="335"/>
        </pc:sldMkLst>
        <pc:spChg chg="add del mod">
          <ac:chgData name="ESCOBAR LASALAS JOEL CESAR" userId="S::jescobarlasalas@alumno.unlam.edu.ar::38aa9e89-2aca-440e-9302-b056e3d9c691" providerId="AD" clId="Web-{61CBC1BC-EC93-E338-5796-634CD2A419C5}" dt="2024-10-25T01:20:46.907" v="226"/>
          <ac:spMkLst>
            <pc:docMk/>
            <pc:sldMk cId="2518833346" sldId="335"/>
            <ac:spMk id="3" creationId="{0D6CA876-A21B-DB62-D688-14EA88A96345}"/>
          </ac:spMkLst>
        </pc:spChg>
        <pc:spChg chg="del mod">
          <ac:chgData name="ESCOBAR LASALAS JOEL CESAR" userId="S::jescobarlasalas@alumno.unlam.edu.ar::38aa9e89-2aca-440e-9302-b056e3d9c691" providerId="AD" clId="Web-{61CBC1BC-EC93-E338-5796-634CD2A419C5}" dt="2024-10-25T01:20:42.391" v="224"/>
          <ac:spMkLst>
            <pc:docMk/>
            <pc:sldMk cId="2518833346" sldId="335"/>
            <ac:spMk id="4" creationId="{4024CAE1-A587-D7AA-EB07-E6035A84D633}"/>
          </ac:spMkLst>
        </pc:spChg>
        <pc:spChg chg="add mod">
          <ac:chgData name="ESCOBAR LASALAS JOEL CESAR" userId="S::jescobarlasalas@alumno.unlam.edu.ar::38aa9e89-2aca-440e-9302-b056e3d9c691" providerId="AD" clId="Web-{61CBC1BC-EC93-E338-5796-634CD2A419C5}" dt="2024-10-25T01:21:21.784" v="238" actId="20577"/>
          <ac:spMkLst>
            <pc:docMk/>
            <pc:sldMk cId="2518833346" sldId="335"/>
            <ac:spMk id="6" creationId="{F9B34637-DC11-9247-B816-4B8CBD684759}"/>
          </ac:spMkLst>
        </pc:spChg>
        <pc:picChg chg="add mod">
          <ac:chgData name="ESCOBAR LASALAS JOEL CESAR" userId="S::jescobarlasalas@alumno.unlam.edu.ar::38aa9e89-2aca-440e-9302-b056e3d9c691" providerId="AD" clId="Web-{61CBC1BC-EC93-E338-5796-634CD2A419C5}" dt="2024-10-25T01:21:17.127" v="233" actId="1076"/>
          <ac:picMkLst>
            <pc:docMk/>
            <pc:sldMk cId="2518833346" sldId="335"/>
            <ac:picMk id="5" creationId="{E21CC061-EB77-8F98-5502-3C17540ABB50}"/>
          </ac:picMkLst>
        </pc:picChg>
      </pc:sldChg>
      <pc:sldChg chg="modSp add replId">
        <pc:chgData name="ESCOBAR LASALAS JOEL CESAR" userId="S::jescobarlasalas@alumno.unlam.edu.ar::38aa9e89-2aca-440e-9302-b056e3d9c691" providerId="AD" clId="Web-{61CBC1BC-EC93-E338-5796-634CD2A419C5}" dt="2024-10-25T01:23:14.260" v="265" actId="1076"/>
        <pc:sldMkLst>
          <pc:docMk/>
          <pc:sldMk cId="1372188387" sldId="336"/>
        </pc:sldMkLst>
        <pc:spChg chg="mod">
          <ac:chgData name="ESCOBAR LASALAS JOEL CESAR" userId="S::jescobarlasalas@alumno.unlam.edu.ar::38aa9e89-2aca-440e-9302-b056e3d9c691" providerId="AD" clId="Web-{61CBC1BC-EC93-E338-5796-634CD2A419C5}" dt="2024-10-25T01:23:14.260" v="265" actId="1076"/>
          <ac:spMkLst>
            <pc:docMk/>
            <pc:sldMk cId="1372188387" sldId="336"/>
            <ac:spMk id="4" creationId="{4024CAE1-A587-D7AA-EB07-E6035A84D633}"/>
          </ac:spMkLst>
        </pc:spChg>
      </pc:sldChg>
      <pc:sldChg chg="add replId">
        <pc:chgData name="ESCOBAR LASALAS JOEL CESAR" userId="S::jescobarlasalas@alumno.unlam.edu.ar::38aa9e89-2aca-440e-9302-b056e3d9c691" providerId="AD" clId="Web-{61CBC1BC-EC93-E338-5796-634CD2A419C5}" dt="2024-10-25T01:25:04.252" v="266"/>
        <pc:sldMkLst>
          <pc:docMk/>
          <pc:sldMk cId="751471048" sldId="340"/>
        </pc:sldMkLst>
      </pc:sldChg>
    </pc:docChg>
  </pc:docChgLst>
  <pc:docChgLst>
    <pc:chgData name="PRADA ALEXANDER LEONEL" userId="S::alprada@alumno.unlam.edu.ar::850764a1-8cf6-4217-bfe9-dc6b0d1b9d35" providerId="AD" clId="Web-{4A91E95D-5D39-4B01-84F4-AB3AD9B7BD91}"/>
    <pc:docChg chg="modSld">
      <pc:chgData name="PRADA ALEXANDER LEONEL" userId="S::alprada@alumno.unlam.edu.ar::850764a1-8cf6-4217-bfe9-dc6b0d1b9d35" providerId="AD" clId="Web-{4A91E95D-5D39-4B01-84F4-AB3AD9B7BD91}" dt="2024-09-19T22:59:21.990" v="6" actId="1076"/>
      <pc:docMkLst>
        <pc:docMk/>
      </pc:docMkLst>
      <pc:sldChg chg="addSp delSp modSp">
        <pc:chgData name="PRADA ALEXANDER LEONEL" userId="S::alprada@alumno.unlam.edu.ar::850764a1-8cf6-4217-bfe9-dc6b0d1b9d35" providerId="AD" clId="Web-{4A91E95D-5D39-4B01-84F4-AB3AD9B7BD91}" dt="2024-09-19T22:59:21.990" v="6" actId="1076"/>
        <pc:sldMkLst>
          <pc:docMk/>
          <pc:sldMk cId="0" sldId="262"/>
        </pc:sldMkLst>
      </pc:sldChg>
    </pc:docChg>
  </pc:docChgLst>
  <pc:docChgLst>
    <pc:chgData name="ESCOBAR LASALAS JOEL CESAR" userId="S::jescobarlasalas@alumno.unlam.edu.ar::38aa9e89-2aca-440e-9302-b056e3d9c691" providerId="AD" clId="Web-{A409D0C7-C9BD-3B4F-E740-E1D30DF857AD}"/>
    <pc:docChg chg="addSld modSld">
      <pc:chgData name="ESCOBAR LASALAS JOEL CESAR" userId="S::jescobarlasalas@alumno.unlam.edu.ar::38aa9e89-2aca-440e-9302-b056e3d9c691" providerId="AD" clId="Web-{A409D0C7-C9BD-3B4F-E740-E1D30DF857AD}" dt="2024-09-26T23:45:42.301" v="33"/>
      <pc:docMkLst>
        <pc:docMk/>
      </pc:docMkLst>
      <pc:sldChg chg="addSp delSp modSp add replId">
        <pc:chgData name="ESCOBAR LASALAS JOEL CESAR" userId="S::jescobarlasalas@alumno.unlam.edu.ar::38aa9e89-2aca-440e-9302-b056e3d9c691" providerId="AD" clId="Web-{A409D0C7-C9BD-3B4F-E740-E1D30DF857AD}" dt="2024-09-26T23:41:01.960" v="26" actId="14100"/>
        <pc:sldMkLst>
          <pc:docMk/>
          <pc:sldMk cId="3157342641" sldId="307"/>
        </pc:sldMkLst>
      </pc:sldChg>
      <pc:sldChg chg="addSp delSp modSp new">
        <pc:chgData name="ESCOBAR LASALAS JOEL CESAR" userId="S::jescobarlasalas@alumno.unlam.edu.ar::38aa9e89-2aca-440e-9302-b056e3d9c691" providerId="AD" clId="Web-{A409D0C7-C9BD-3B4F-E740-E1D30DF857AD}" dt="2024-09-26T23:43:20.997" v="32" actId="1076"/>
        <pc:sldMkLst>
          <pc:docMk/>
          <pc:sldMk cId="3011828809" sldId="316"/>
        </pc:sldMkLst>
      </pc:sldChg>
      <pc:sldChg chg="addSp modSp">
        <pc:chgData name="ESCOBAR LASALAS JOEL CESAR" userId="S::jescobarlasalas@alumno.unlam.edu.ar::38aa9e89-2aca-440e-9302-b056e3d9c691" providerId="AD" clId="Web-{A409D0C7-C9BD-3B4F-E740-E1D30DF857AD}" dt="2024-09-26T23:45:42.301" v="33"/>
        <pc:sldMkLst>
          <pc:docMk/>
          <pc:sldMk cId="2458235612" sldId="317"/>
        </pc:sldMkLst>
      </pc:sldChg>
    </pc:docChg>
  </pc:docChgLst>
  <pc:docChgLst>
    <pc:chgData name="MACHICADO CUBA JOSE MIGUEL" userId="S::jmachicadocuba@alumno.unlam.edu.ar::4458e5d6-980e-498e-8c2c-e45cbc46d2ef" providerId="AD" clId="Web-{8BF18852-482B-B813-B01D-63535C404030}"/>
    <pc:docChg chg="addSld delSld modSld">
      <pc:chgData name="MACHICADO CUBA JOSE MIGUEL" userId="S::jmachicadocuba@alumno.unlam.edu.ar::4458e5d6-980e-498e-8c2c-e45cbc46d2ef" providerId="AD" clId="Web-{8BF18852-482B-B813-B01D-63535C404030}" dt="2024-09-26T23:58:44.695" v="65" actId="20577"/>
      <pc:docMkLst>
        <pc:docMk/>
      </pc:docMkLst>
      <pc:sldChg chg="add del">
        <pc:chgData name="MACHICADO CUBA JOSE MIGUEL" userId="S::jmachicadocuba@alumno.unlam.edu.ar::4458e5d6-980e-498e-8c2c-e45cbc46d2ef" providerId="AD" clId="Web-{8BF18852-482B-B813-B01D-63535C404030}" dt="2024-09-26T23:51:04.488" v="2"/>
        <pc:sldMkLst>
          <pc:docMk/>
          <pc:sldMk cId="270048044" sldId="319"/>
        </pc:sldMkLst>
      </pc:sldChg>
      <pc:sldChg chg="new del">
        <pc:chgData name="MACHICADO CUBA JOSE MIGUEL" userId="S::jmachicadocuba@alumno.unlam.edu.ar::4458e5d6-980e-498e-8c2c-e45cbc46d2ef" providerId="AD" clId="Web-{8BF18852-482B-B813-B01D-63535C404030}" dt="2024-09-26T23:51:13.395" v="4"/>
        <pc:sldMkLst>
          <pc:docMk/>
          <pc:sldMk cId="2131394107" sldId="322"/>
        </pc:sldMkLst>
      </pc:sldChg>
      <pc:sldChg chg="modSp add replId">
        <pc:chgData name="MACHICADO CUBA JOSE MIGUEL" userId="S::jmachicadocuba@alumno.unlam.edu.ar::4458e5d6-980e-498e-8c2c-e45cbc46d2ef" providerId="AD" clId="Web-{8BF18852-482B-B813-B01D-63535C404030}" dt="2024-09-26T23:58:44.695" v="65" actId="20577"/>
        <pc:sldMkLst>
          <pc:docMk/>
          <pc:sldMk cId="2584361018" sldId="323"/>
        </pc:sldMkLst>
        <pc:spChg chg="mod">
          <ac:chgData name="MACHICADO CUBA JOSE MIGUEL" userId="S::jmachicadocuba@alumno.unlam.edu.ar::4458e5d6-980e-498e-8c2c-e45cbc46d2ef" providerId="AD" clId="Web-{8BF18852-482B-B813-B01D-63535C404030}" dt="2024-09-26T23:58:44.695" v="65" actId="20577"/>
          <ac:spMkLst>
            <pc:docMk/>
            <pc:sldMk cId="2584361018" sldId="323"/>
            <ac:spMk id="4" creationId="{FA366B8A-CBB4-C5B5-24BF-1C76739CDC7F}"/>
          </ac:spMkLst>
        </pc:spChg>
        <pc:spChg chg="mod">
          <ac:chgData name="MACHICADO CUBA JOSE MIGUEL" userId="S::jmachicadocuba@alumno.unlam.edu.ar::4458e5d6-980e-498e-8c2c-e45cbc46d2ef" providerId="AD" clId="Web-{8BF18852-482B-B813-B01D-63535C404030}" dt="2024-09-26T23:55:53.500" v="32" actId="1076"/>
          <ac:spMkLst>
            <pc:docMk/>
            <pc:sldMk cId="2584361018" sldId="323"/>
            <ac:spMk id="137" creationId="{00000000-0000-0000-0000-000000000000}"/>
          </ac:spMkLst>
        </pc:spChg>
      </pc:sldChg>
    </pc:docChg>
  </pc:docChgLst>
  <pc:docChgLst>
    <pc:chgData name="PRADA ALEXANDER LEONEL" userId="S::alprada@alumno.unlam.edu.ar::850764a1-8cf6-4217-bfe9-dc6b0d1b9d35" providerId="AD" clId="Web-{4C17B59B-A4C7-2550-6147-F1F34B07A22D}"/>
    <pc:docChg chg="addSld delSld modSld sldOrd">
      <pc:chgData name="PRADA ALEXANDER LEONEL" userId="S::alprada@alumno.unlam.edu.ar::850764a1-8cf6-4217-bfe9-dc6b0d1b9d35" providerId="AD" clId="Web-{4C17B59B-A4C7-2550-6147-F1F34B07A22D}" dt="2024-09-26T23:50:40.860" v="2363" actId="1076"/>
      <pc:docMkLst>
        <pc:docMk/>
      </pc:docMkLst>
      <pc:sldChg chg="modSp">
        <pc:chgData name="PRADA ALEXANDER LEONEL" userId="S::alprada@alumno.unlam.edu.ar::850764a1-8cf6-4217-bfe9-dc6b0d1b9d35" providerId="AD" clId="Web-{4C17B59B-A4C7-2550-6147-F1F34B07A22D}" dt="2024-09-26T22:49:17.289" v="12" actId="20577"/>
        <pc:sldMkLst>
          <pc:docMk/>
          <pc:sldMk cId="0" sldId="256"/>
        </pc:sldMkLst>
        <pc:spChg chg="mod">
          <ac:chgData name="PRADA ALEXANDER LEONEL" userId="S::alprada@alumno.unlam.edu.ar::850764a1-8cf6-4217-bfe9-dc6b0d1b9d35" providerId="AD" clId="Web-{4C17B59B-A4C7-2550-6147-F1F34B07A22D}" dt="2024-09-26T22:49:17.289" v="12" actId="20577"/>
          <ac:spMkLst>
            <pc:docMk/>
            <pc:sldMk cId="0" sldId="256"/>
            <ac:spMk id="58" creationId="{00000000-0000-0000-0000-000000000000}"/>
          </ac:spMkLst>
        </pc:spChg>
      </pc:sldChg>
      <pc:sldChg chg="addSp delSp modSp addAnim delAnim">
        <pc:chgData name="PRADA ALEXANDER LEONEL" userId="S::alprada@alumno.unlam.edu.ar::850764a1-8cf6-4217-bfe9-dc6b0d1b9d35" providerId="AD" clId="Web-{4C17B59B-A4C7-2550-6147-F1F34B07A22D}" dt="2024-09-26T23:11:31.185" v="719" actId="20577"/>
        <pc:sldMkLst>
          <pc:docMk/>
          <pc:sldMk cId="0" sldId="257"/>
        </pc:sldMkLst>
        <pc:spChg chg="add mod">
          <ac:chgData name="PRADA ALEXANDER LEONEL" userId="S::alprada@alumno.unlam.edu.ar::850764a1-8cf6-4217-bfe9-dc6b0d1b9d35" providerId="AD" clId="Web-{4C17B59B-A4C7-2550-6147-F1F34B07A22D}" dt="2024-09-26T23:11:31.185" v="719" actId="20577"/>
          <ac:spMkLst>
            <pc:docMk/>
            <pc:sldMk cId="0" sldId="257"/>
            <ac:spMk id="8" creationId="{3DCCEA6F-3C52-3EF9-3B82-DFE31C4A1073}"/>
          </ac:spMkLst>
        </pc:spChg>
      </pc:sldChg>
      <pc:sldChg chg="addSp delSp modSp del">
        <pc:chgData name="PRADA ALEXANDER LEONEL" userId="S::alprada@alumno.unlam.edu.ar::850764a1-8cf6-4217-bfe9-dc6b0d1b9d35" providerId="AD" clId="Web-{4C17B59B-A4C7-2550-6147-F1F34B07A22D}" dt="2024-09-26T23:24:19.284" v="1209"/>
        <pc:sldMkLst>
          <pc:docMk/>
          <pc:sldMk cId="0" sldId="258"/>
        </pc:sldMkLst>
      </pc:sldChg>
      <pc:sldChg chg="modSp">
        <pc:chgData name="PRADA ALEXANDER LEONEL" userId="S::alprada@alumno.unlam.edu.ar::850764a1-8cf6-4217-bfe9-dc6b0d1b9d35" providerId="AD" clId="Web-{4C17B59B-A4C7-2550-6147-F1F34B07A22D}" dt="2024-09-26T23:25:05.238" v="1212" actId="20577"/>
        <pc:sldMkLst>
          <pc:docMk/>
          <pc:sldMk cId="0" sldId="259"/>
        </pc:sldMkLst>
        <pc:spChg chg="mod">
          <ac:chgData name="PRADA ALEXANDER LEONEL" userId="S::alprada@alumno.unlam.edu.ar::850764a1-8cf6-4217-bfe9-dc6b0d1b9d35" providerId="AD" clId="Web-{4C17B59B-A4C7-2550-6147-F1F34B07A22D}" dt="2024-09-26T23:25:05.238" v="1212" actId="20577"/>
          <ac:spMkLst>
            <pc:docMk/>
            <pc:sldMk cId="0" sldId="259"/>
            <ac:spMk id="94" creationId="{00000000-0000-0000-0000-000000000000}"/>
          </ac:spMkLst>
        </pc:spChg>
      </pc:sldChg>
      <pc:sldChg chg="modSp ord">
        <pc:chgData name="PRADA ALEXANDER LEONEL" userId="S::alprada@alumno.unlam.edu.ar::850764a1-8cf6-4217-bfe9-dc6b0d1b9d35" providerId="AD" clId="Web-{4C17B59B-A4C7-2550-6147-F1F34B07A22D}" dt="2024-09-26T23:22:00.749" v="1188" actId="20577"/>
        <pc:sldMkLst>
          <pc:docMk/>
          <pc:sldMk cId="0" sldId="260"/>
        </pc:sldMkLst>
        <pc:spChg chg="mod">
          <ac:chgData name="PRADA ALEXANDER LEONEL" userId="S::alprada@alumno.unlam.edu.ar::850764a1-8cf6-4217-bfe9-dc6b0d1b9d35" providerId="AD" clId="Web-{4C17B59B-A4C7-2550-6147-F1F34B07A22D}" dt="2024-09-26T23:22:00.749" v="1188" actId="20577"/>
          <ac:spMkLst>
            <pc:docMk/>
            <pc:sldMk cId="0" sldId="260"/>
            <ac:spMk id="112" creationId="{00000000-0000-0000-0000-000000000000}"/>
          </ac:spMkLst>
        </pc:spChg>
      </pc:sldChg>
      <pc:sldChg chg="modSp">
        <pc:chgData name="PRADA ALEXANDER LEONEL" userId="S::alprada@alumno.unlam.edu.ar::850764a1-8cf6-4217-bfe9-dc6b0d1b9d35" providerId="AD" clId="Web-{4C17B59B-A4C7-2550-6147-F1F34B07A22D}" dt="2024-09-26T23:29:15.073" v="1297" actId="20577"/>
        <pc:sldMkLst>
          <pc:docMk/>
          <pc:sldMk cId="0" sldId="261"/>
        </pc:sldMkLst>
        <pc:spChg chg="mod">
          <ac:chgData name="PRADA ALEXANDER LEONEL" userId="S::alprada@alumno.unlam.edu.ar::850764a1-8cf6-4217-bfe9-dc6b0d1b9d35" providerId="AD" clId="Web-{4C17B59B-A4C7-2550-6147-F1F34B07A22D}" dt="2024-09-26T23:29:15.073" v="1297" actId="20577"/>
          <ac:spMkLst>
            <pc:docMk/>
            <pc:sldMk cId="0" sldId="261"/>
            <ac:spMk id="122" creationId="{00000000-0000-0000-0000-000000000000}"/>
          </ac:spMkLst>
        </pc:spChg>
      </pc:sldChg>
      <pc:sldChg chg="addSp delSp modSp">
        <pc:chgData name="PRADA ALEXANDER LEONEL" userId="S::alprada@alumno.unlam.edu.ar::850764a1-8cf6-4217-bfe9-dc6b0d1b9d35" providerId="AD" clId="Web-{4C17B59B-A4C7-2550-6147-F1F34B07A22D}" dt="2024-09-26T23:33:45.987" v="1476" actId="1076"/>
        <pc:sldMkLst>
          <pc:docMk/>
          <pc:sldMk cId="0" sldId="262"/>
        </pc:sldMkLst>
        <pc:spChg chg="add mod">
          <ac:chgData name="PRADA ALEXANDER LEONEL" userId="S::alprada@alumno.unlam.edu.ar::850764a1-8cf6-4217-bfe9-dc6b0d1b9d35" providerId="AD" clId="Web-{4C17B59B-A4C7-2550-6147-F1F34B07A22D}" dt="2024-09-26T23:33:38.784" v="1475" actId="1076"/>
          <ac:spMkLst>
            <pc:docMk/>
            <pc:sldMk cId="0" sldId="262"/>
            <ac:spMk id="4" creationId="{FA366B8A-CBB4-C5B5-24BF-1C76739CDC7F}"/>
          </ac:spMkLst>
        </pc:spChg>
        <pc:spChg chg="mod">
          <ac:chgData name="PRADA ALEXANDER LEONEL" userId="S::alprada@alumno.unlam.edu.ar::850764a1-8cf6-4217-bfe9-dc6b0d1b9d35" providerId="AD" clId="Web-{4C17B59B-A4C7-2550-6147-F1F34B07A22D}" dt="2024-09-26T23:33:45.987" v="1476" actId="1076"/>
          <ac:spMkLst>
            <pc:docMk/>
            <pc:sldMk cId="0" sldId="262"/>
            <ac:spMk id="137" creationId="{00000000-0000-0000-0000-000000000000}"/>
          </ac:spMkLst>
        </pc:spChg>
      </pc:sldChg>
      <pc:sldChg chg="del">
        <pc:chgData name="PRADA ALEXANDER LEONEL" userId="S::alprada@alumno.unlam.edu.ar::850764a1-8cf6-4217-bfe9-dc6b0d1b9d35" providerId="AD" clId="Web-{4C17B59B-A4C7-2550-6147-F1F34B07A22D}" dt="2024-09-26T23:36:03.600" v="1601"/>
        <pc:sldMkLst>
          <pc:docMk/>
          <pc:sldMk cId="0" sldId="263"/>
        </pc:sldMkLst>
      </pc:sldChg>
      <pc:sldChg chg="del">
        <pc:chgData name="PRADA ALEXANDER LEONEL" userId="S::alprada@alumno.unlam.edu.ar::850764a1-8cf6-4217-bfe9-dc6b0d1b9d35" providerId="AD" clId="Web-{4C17B59B-A4C7-2550-6147-F1F34B07A22D}" dt="2024-09-26T23:36:03.600" v="1600"/>
        <pc:sldMkLst>
          <pc:docMk/>
          <pc:sldMk cId="0" sldId="264"/>
        </pc:sldMkLst>
      </pc:sldChg>
      <pc:sldChg chg="del">
        <pc:chgData name="PRADA ALEXANDER LEONEL" userId="S::alprada@alumno.unlam.edu.ar::850764a1-8cf6-4217-bfe9-dc6b0d1b9d35" providerId="AD" clId="Web-{4C17B59B-A4C7-2550-6147-F1F34B07A22D}" dt="2024-09-26T23:36:03.600" v="1599"/>
        <pc:sldMkLst>
          <pc:docMk/>
          <pc:sldMk cId="0" sldId="265"/>
        </pc:sldMkLst>
      </pc:sldChg>
      <pc:sldChg chg="del">
        <pc:chgData name="PRADA ALEXANDER LEONEL" userId="S::alprada@alumno.unlam.edu.ar::850764a1-8cf6-4217-bfe9-dc6b0d1b9d35" providerId="AD" clId="Web-{4C17B59B-A4C7-2550-6147-F1F34B07A22D}" dt="2024-09-26T23:36:03.600" v="1598"/>
        <pc:sldMkLst>
          <pc:docMk/>
          <pc:sldMk cId="0" sldId="266"/>
        </pc:sldMkLst>
      </pc:sldChg>
      <pc:sldChg chg="del">
        <pc:chgData name="PRADA ALEXANDER LEONEL" userId="S::alprada@alumno.unlam.edu.ar::850764a1-8cf6-4217-bfe9-dc6b0d1b9d35" providerId="AD" clId="Web-{4C17B59B-A4C7-2550-6147-F1F34B07A22D}" dt="2024-09-26T23:36:03.600" v="1597"/>
        <pc:sldMkLst>
          <pc:docMk/>
          <pc:sldMk cId="0" sldId="267"/>
        </pc:sldMkLst>
      </pc:sldChg>
      <pc:sldChg chg="del">
        <pc:chgData name="PRADA ALEXANDER LEONEL" userId="S::alprada@alumno.unlam.edu.ar::850764a1-8cf6-4217-bfe9-dc6b0d1b9d35" providerId="AD" clId="Web-{4C17B59B-A4C7-2550-6147-F1F34B07A22D}" dt="2024-09-26T23:36:03.600" v="1596"/>
        <pc:sldMkLst>
          <pc:docMk/>
          <pc:sldMk cId="0" sldId="268"/>
        </pc:sldMkLst>
      </pc:sldChg>
      <pc:sldChg chg="del">
        <pc:chgData name="PRADA ALEXANDER LEONEL" userId="S::alprada@alumno.unlam.edu.ar::850764a1-8cf6-4217-bfe9-dc6b0d1b9d35" providerId="AD" clId="Web-{4C17B59B-A4C7-2550-6147-F1F34B07A22D}" dt="2024-09-26T23:36:03.600" v="1595"/>
        <pc:sldMkLst>
          <pc:docMk/>
          <pc:sldMk cId="0" sldId="269"/>
        </pc:sldMkLst>
      </pc:sldChg>
      <pc:sldChg chg="del">
        <pc:chgData name="PRADA ALEXANDER LEONEL" userId="S::alprada@alumno.unlam.edu.ar::850764a1-8cf6-4217-bfe9-dc6b0d1b9d35" providerId="AD" clId="Web-{4C17B59B-A4C7-2550-6147-F1F34B07A22D}" dt="2024-09-26T23:36:03.584" v="1594"/>
        <pc:sldMkLst>
          <pc:docMk/>
          <pc:sldMk cId="0" sldId="270"/>
        </pc:sldMkLst>
      </pc:sldChg>
      <pc:sldChg chg="del">
        <pc:chgData name="PRADA ALEXANDER LEONEL" userId="S::alprada@alumno.unlam.edu.ar::850764a1-8cf6-4217-bfe9-dc6b0d1b9d35" providerId="AD" clId="Web-{4C17B59B-A4C7-2550-6147-F1F34B07A22D}" dt="2024-09-26T23:36:03.584" v="1593"/>
        <pc:sldMkLst>
          <pc:docMk/>
          <pc:sldMk cId="0" sldId="271"/>
        </pc:sldMkLst>
      </pc:sldChg>
      <pc:sldChg chg="del">
        <pc:chgData name="PRADA ALEXANDER LEONEL" userId="S::alprada@alumno.unlam.edu.ar::850764a1-8cf6-4217-bfe9-dc6b0d1b9d35" providerId="AD" clId="Web-{4C17B59B-A4C7-2550-6147-F1F34B07A22D}" dt="2024-09-26T23:36:03.584" v="1592"/>
        <pc:sldMkLst>
          <pc:docMk/>
          <pc:sldMk cId="0" sldId="272"/>
        </pc:sldMkLst>
      </pc:sldChg>
      <pc:sldChg chg="del">
        <pc:chgData name="PRADA ALEXANDER LEONEL" userId="S::alprada@alumno.unlam.edu.ar::850764a1-8cf6-4217-bfe9-dc6b0d1b9d35" providerId="AD" clId="Web-{4C17B59B-A4C7-2550-6147-F1F34B07A22D}" dt="2024-09-26T23:36:03.584" v="1591"/>
        <pc:sldMkLst>
          <pc:docMk/>
          <pc:sldMk cId="0" sldId="273"/>
        </pc:sldMkLst>
      </pc:sldChg>
      <pc:sldChg chg="del">
        <pc:chgData name="PRADA ALEXANDER LEONEL" userId="S::alprada@alumno.unlam.edu.ar::850764a1-8cf6-4217-bfe9-dc6b0d1b9d35" providerId="AD" clId="Web-{4C17B59B-A4C7-2550-6147-F1F34B07A22D}" dt="2024-09-26T23:36:03.584" v="1590"/>
        <pc:sldMkLst>
          <pc:docMk/>
          <pc:sldMk cId="0" sldId="274"/>
        </pc:sldMkLst>
      </pc:sldChg>
      <pc:sldChg chg="del">
        <pc:chgData name="PRADA ALEXANDER LEONEL" userId="S::alprada@alumno.unlam.edu.ar::850764a1-8cf6-4217-bfe9-dc6b0d1b9d35" providerId="AD" clId="Web-{4C17B59B-A4C7-2550-6147-F1F34B07A22D}" dt="2024-09-26T23:36:03.584" v="1589"/>
        <pc:sldMkLst>
          <pc:docMk/>
          <pc:sldMk cId="0" sldId="275"/>
        </pc:sldMkLst>
      </pc:sldChg>
      <pc:sldChg chg="del">
        <pc:chgData name="PRADA ALEXANDER LEONEL" userId="S::alprada@alumno.unlam.edu.ar::850764a1-8cf6-4217-bfe9-dc6b0d1b9d35" providerId="AD" clId="Web-{4C17B59B-A4C7-2550-6147-F1F34B07A22D}" dt="2024-09-26T23:36:03.584" v="1588"/>
        <pc:sldMkLst>
          <pc:docMk/>
          <pc:sldMk cId="0" sldId="276"/>
        </pc:sldMkLst>
      </pc:sldChg>
      <pc:sldChg chg="del">
        <pc:chgData name="PRADA ALEXANDER LEONEL" userId="S::alprada@alumno.unlam.edu.ar::850764a1-8cf6-4217-bfe9-dc6b0d1b9d35" providerId="AD" clId="Web-{4C17B59B-A4C7-2550-6147-F1F34B07A22D}" dt="2024-09-26T23:36:03.584" v="1587"/>
        <pc:sldMkLst>
          <pc:docMk/>
          <pc:sldMk cId="0" sldId="277"/>
        </pc:sldMkLst>
      </pc:sldChg>
      <pc:sldChg chg="del">
        <pc:chgData name="PRADA ALEXANDER LEONEL" userId="S::alprada@alumno.unlam.edu.ar::850764a1-8cf6-4217-bfe9-dc6b0d1b9d35" providerId="AD" clId="Web-{4C17B59B-A4C7-2550-6147-F1F34B07A22D}" dt="2024-09-26T23:36:03.569" v="1586"/>
        <pc:sldMkLst>
          <pc:docMk/>
          <pc:sldMk cId="0" sldId="278"/>
        </pc:sldMkLst>
      </pc:sldChg>
      <pc:sldChg chg="del">
        <pc:chgData name="PRADA ALEXANDER LEONEL" userId="S::alprada@alumno.unlam.edu.ar::850764a1-8cf6-4217-bfe9-dc6b0d1b9d35" providerId="AD" clId="Web-{4C17B59B-A4C7-2550-6147-F1F34B07A22D}" dt="2024-09-26T23:36:03.569" v="1585"/>
        <pc:sldMkLst>
          <pc:docMk/>
          <pc:sldMk cId="0" sldId="279"/>
        </pc:sldMkLst>
      </pc:sldChg>
      <pc:sldChg chg="del">
        <pc:chgData name="PRADA ALEXANDER LEONEL" userId="S::alprada@alumno.unlam.edu.ar::850764a1-8cf6-4217-bfe9-dc6b0d1b9d35" providerId="AD" clId="Web-{4C17B59B-A4C7-2550-6147-F1F34B07A22D}" dt="2024-09-26T23:36:03.569" v="1584"/>
        <pc:sldMkLst>
          <pc:docMk/>
          <pc:sldMk cId="0" sldId="280"/>
        </pc:sldMkLst>
      </pc:sldChg>
      <pc:sldChg chg="del">
        <pc:chgData name="PRADA ALEXANDER LEONEL" userId="S::alprada@alumno.unlam.edu.ar::850764a1-8cf6-4217-bfe9-dc6b0d1b9d35" providerId="AD" clId="Web-{4C17B59B-A4C7-2550-6147-F1F34B07A22D}" dt="2024-09-26T23:36:03.569" v="1583"/>
        <pc:sldMkLst>
          <pc:docMk/>
          <pc:sldMk cId="0" sldId="281"/>
        </pc:sldMkLst>
      </pc:sldChg>
      <pc:sldChg chg="del">
        <pc:chgData name="PRADA ALEXANDER LEONEL" userId="S::alprada@alumno.unlam.edu.ar::850764a1-8cf6-4217-bfe9-dc6b0d1b9d35" providerId="AD" clId="Web-{4C17B59B-A4C7-2550-6147-F1F34B07A22D}" dt="2024-09-26T23:36:03.569" v="1582"/>
        <pc:sldMkLst>
          <pc:docMk/>
          <pc:sldMk cId="0" sldId="282"/>
        </pc:sldMkLst>
      </pc:sldChg>
      <pc:sldChg chg="del">
        <pc:chgData name="PRADA ALEXANDER LEONEL" userId="S::alprada@alumno.unlam.edu.ar::850764a1-8cf6-4217-bfe9-dc6b0d1b9d35" providerId="AD" clId="Web-{4C17B59B-A4C7-2550-6147-F1F34B07A22D}" dt="2024-09-26T23:36:03.569" v="1581"/>
        <pc:sldMkLst>
          <pc:docMk/>
          <pc:sldMk cId="0" sldId="283"/>
        </pc:sldMkLst>
      </pc:sldChg>
      <pc:sldChg chg="del">
        <pc:chgData name="PRADA ALEXANDER LEONEL" userId="S::alprada@alumno.unlam.edu.ar::850764a1-8cf6-4217-bfe9-dc6b0d1b9d35" providerId="AD" clId="Web-{4C17B59B-A4C7-2550-6147-F1F34B07A22D}" dt="2024-09-26T23:36:03.569" v="1580"/>
        <pc:sldMkLst>
          <pc:docMk/>
          <pc:sldMk cId="0" sldId="284"/>
        </pc:sldMkLst>
      </pc:sldChg>
      <pc:sldChg chg="del">
        <pc:chgData name="PRADA ALEXANDER LEONEL" userId="S::alprada@alumno.unlam.edu.ar::850764a1-8cf6-4217-bfe9-dc6b0d1b9d35" providerId="AD" clId="Web-{4C17B59B-A4C7-2550-6147-F1F34B07A22D}" dt="2024-09-26T23:36:03.569" v="1579"/>
        <pc:sldMkLst>
          <pc:docMk/>
          <pc:sldMk cId="0" sldId="285"/>
        </pc:sldMkLst>
      </pc:sldChg>
      <pc:sldChg chg="del">
        <pc:chgData name="PRADA ALEXANDER LEONEL" userId="S::alprada@alumno.unlam.edu.ar::850764a1-8cf6-4217-bfe9-dc6b0d1b9d35" providerId="AD" clId="Web-{4C17B59B-A4C7-2550-6147-F1F34B07A22D}" dt="2024-09-26T23:36:03.569" v="1578"/>
        <pc:sldMkLst>
          <pc:docMk/>
          <pc:sldMk cId="0" sldId="286"/>
        </pc:sldMkLst>
      </pc:sldChg>
      <pc:sldChg chg="del">
        <pc:chgData name="PRADA ALEXANDER LEONEL" userId="S::alprada@alumno.unlam.edu.ar::850764a1-8cf6-4217-bfe9-dc6b0d1b9d35" providerId="AD" clId="Web-{4C17B59B-A4C7-2550-6147-F1F34B07A22D}" dt="2024-09-26T23:36:03.553" v="1577"/>
        <pc:sldMkLst>
          <pc:docMk/>
          <pc:sldMk cId="0" sldId="287"/>
        </pc:sldMkLst>
      </pc:sldChg>
      <pc:sldChg chg="del">
        <pc:chgData name="PRADA ALEXANDER LEONEL" userId="S::alprada@alumno.unlam.edu.ar::850764a1-8cf6-4217-bfe9-dc6b0d1b9d35" providerId="AD" clId="Web-{4C17B59B-A4C7-2550-6147-F1F34B07A22D}" dt="2024-09-26T23:36:03.553" v="1576"/>
        <pc:sldMkLst>
          <pc:docMk/>
          <pc:sldMk cId="0" sldId="288"/>
        </pc:sldMkLst>
      </pc:sldChg>
      <pc:sldChg chg="del">
        <pc:chgData name="PRADA ALEXANDER LEONEL" userId="S::alprada@alumno.unlam.edu.ar::850764a1-8cf6-4217-bfe9-dc6b0d1b9d35" providerId="AD" clId="Web-{4C17B59B-A4C7-2550-6147-F1F34B07A22D}" dt="2024-09-26T23:36:03.553" v="1575"/>
        <pc:sldMkLst>
          <pc:docMk/>
          <pc:sldMk cId="0" sldId="289"/>
        </pc:sldMkLst>
      </pc:sldChg>
      <pc:sldChg chg="del">
        <pc:chgData name="PRADA ALEXANDER LEONEL" userId="S::alprada@alumno.unlam.edu.ar::850764a1-8cf6-4217-bfe9-dc6b0d1b9d35" providerId="AD" clId="Web-{4C17B59B-A4C7-2550-6147-F1F34B07A22D}" dt="2024-09-26T23:36:03.553" v="1574"/>
        <pc:sldMkLst>
          <pc:docMk/>
          <pc:sldMk cId="0" sldId="290"/>
        </pc:sldMkLst>
      </pc:sldChg>
      <pc:sldChg chg="del">
        <pc:chgData name="PRADA ALEXANDER LEONEL" userId="S::alprada@alumno.unlam.edu.ar::850764a1-8cf6-4217-bfe9-dc6b0d1b9d35" providerId="AD" clId="Web-{4C17B59B-A4C7-2550-6147-F1F34B07A22D}" dt="2024-09-26T23:36:03.553" v="1573"/>
        <pc:sldMkLst>
          <pc:docMk/>
          <pc:sldMk cId="0" sldId="291"/>
        </pc:sldMkLst>
      </pc:sldChg>
      <pc:sldChg chg="del">
        <pc:chgData name="PRADA ALEXANDER LEONEL" userId="S::alprada@alumno.unlam.edu.ar::850764a1-8cf6-4217-bfe9-dc6b0d1b9d35" providerId="AD" clId="Web-{4C17B59B-A4C7-2550-6147-F1F34B07A22D}" dt="2024-09-26T23:36:03.553" v="1572"/>
        <pc:sldMkLst>
          <pc:docMk/>
          <pc:sldMk cId="0" sldId="292"/>
        </pc:sldMkLst>
      </pc:sldChg>
      <pc:sldChg chg="del">
        <pc:chgData name="PRADA ALEXANDER LEONEL" userId="S::alprada@alumno.unlam.edu.ar::850764a1-8cf6-4217-bfe9-dc6b0d1b9d35" providerId="AD" clId="Web-{4C17B59B-A4C7-2550-6147-F1F34B07A22D}" dt="2024-09-26T23:36:03.553" v="1571"/>
        <pc:sldMkLst>
          <pc:docMk/>
          <pc:sldMk cId="0" sldId="293"/>
        </pc:sldMkLst>
      </pc:sldChg>
      <pc:sldChg chg="del">
        <pc:chgData name="PRADA ALEXANDER LEONEL" userId="S::alprada@alumno.unlam.edu.ar::850764a1-8cf6-4217-bfe9-dc6b0d1b9d35" providerId="AD" clId="Web-{4C17B59B-A4C7-2550-6147-F1F34B07A22D}" dt="2024-09-26T23:36:03.553" v="1570"/>
        <pc:sldMkLst>
          <pc:docMk/>
          <pc:sldMk cId="0" sldId="294"/>
        </pc:sldMkLst>
      </pc:sldChg>
      <pc:sldChg chg="del">
        <pc:chgData name="PRADA ALEXANDER LEONEL" userId="S::alprada@alumno.unlam.edu.ar::850764a1-8cf6-4217-bfe9-dc6b0d1b9d35" providerId="AD" clId="Web-{4C17B59B-A4C7-2550-6147-F1F34B07A22D}" dt="2024-09-26T23:36:03.537" v="1569"/>
        <pc:sldMkLst>
          <pc:docMk/>
          <pc:sldMk cId="0" sldId="295"/>
        </pc:sldMkLst>
      </pc:sldChg>
      <pc:sldChg chg="del">
        <pc:chgData name="PRADA ALEXANDER LEONEL" userId="S::alprada@alumno.unlam.edu.ar::850764a1-8cf6-4217-bfe9-dc6b0d1b9d35" providerId="AD" clId="Web-{4C17B59B-A4C7-2550-6147-F1F34B07A22D}" dt="2024-09-26T23:36:03.537" v="1568"/>
        <pc:sldMkLst>
          <pc:docMk/>
          <pc:sldMk cId="0" sldId="296"/>
        </pc:sldMkLst>
      </pc:sldChg>
      <pc:sldChg chg="modSp add replId">
        <pc:chgData name="PRADA ALEXANDER LEONEL" userId="S::alprada@alumno.unlam.edu.ar::850764a1-8cf6-4217-bfe9-dc6b0d1b9d35" providerId="AD" clId="Web-{4C17B59B-A4C7-2550-6147-F1F34B07A22D}" dt="2024-09-26T23:13:40.782" v="836" actId="20577"/>
        <pc:sldMkLst>
          <pc:docMk/>
          <pc:sldMk cId="1255048692" sldId="298"/>
        </pc:sldMkLst>
        <pc:spChg chg="mod">
          <ac:chgData name="PRADA ALEXANDER LEONEL" userId="S::alprada@alumno.unlam.edu.ar::850764a1-8cf6-4217-bfe9-dc6b0d1b9d35" providerId="AD" clId="Web-{4C17B59B-A4C7-2550-6147-F1F34B07A22D}" dt="2024-09-26T23:13:40.782" v="836" actId="20577"/>
          <ac:spMkLst>
            <pc:docMk/>
            <pc:sldMk cId="1255048692" sldId="298"/>
            <ac:spMk id="8" creationId="{3DCCEA6F-3C52-3EF9-3B82-DFE31C4A1073}"/>
          </ac:spMkLst>
        </pc:spChg>
      </pc:sldChg>
      <pc:sldChg chg="modSp add del replId">
        <pc:chgData name="PRADA ALEXANDER LEONEL" userId="S::alprada@alumno.unlam.edu.ar::850764a1-8cf6-4217-bfe9-dc6b0d1b9d35" providerId="AD" clId="Web-{4C17B59B-A4C7-2550-6147-F1F34B07A22D}" dt="2024-09-26T23:27:17.289" v="1239"/>
        <pc:sldMkLst>
          <pc:docMk/>
          <pc:sldMk cId="3132669993" sldId="299"/>
        </pc:sldMkLst>
      </pc:sldChg>
      <pc:sldChg chg="add del replId">
        <pc:chgData name="PRADA ALEXANDER LEONEL" userId="S::alprada@alumno.unlam.edu.ar::850764a1-8cf6-4217-bfe9-dc6b0d1b9d35" providerId="AD" clId="Web-{4C17B59B-A4C7-2550-6147-F1F34B07A22D}" dt="2024-09-26T23:23:31.564" v="1192"/>
        <pc:sldMkLst>
          <pc:docMk/>
          <pc:sldMk cId="1385341339" sldId="300"/>
        </pc:sldMkLst>
      </pc:sldChg>
      <pc:sldChg chg="delSp modSp add del replId">
        <pc:chgData name="PRADA ALEXANDER LEONEL" userId="S::alprada@alumno.unlam.edu.ar::850764a1-8cf6-4217-bfe9-dc6b0d1b9d35" providerId="AD" clId="Web-{4C17B59B-A4C7-2550-6147-F1F34B07A22D}" dt="2024-09-26T23:20:30.840" v="1175"/>
        <pc:sldMkLst>
          <pc:docMk/>
          <pc:sldMk cId="2144722666" sldId="300"/>
        </pc:sldMkLst>
      </pc:sldChg>
      <pc:sldChg chg="modSp add ord replId">
        <pc:chgData name="PRADA ALEXANDER LEONEL" userId="S::alprada@alumno.unlam.edu.ar::850764a1-8cf6-4217-bfe9-dc6b0d1b9d35" providerId="AD" clId="Web-{4C17B59B-A4C7-2550-6147-F1F34B07A22D}" dt="2024-09-26T23:26:17.615" v="1232" actId="20577"/>
        <pc:sldMkLst>
          <pc:docMk/>
          <pc:sldMk cId="166906711" sldId="301"/>
        </pc:sldMkLst>
        <pc:spChg chg="mod">
          <ac:chgData name="PRADA ALEXANDER LEONEL" userId="S::alprada@alumno.unlam.edu.ar::850764a1-8cf6-4217-bfe9-dc6b0d1b9d35" providerId="AD" clId="Web-{4C17B59B-A4C7-2550-6147-F1F34B07A22D}" dt="2024-09-26T23:26:17.615" v="1232" actId="20577"/>
          <ac:spMkLst>
            <pc:docMk/>
            <pc:sldMk cId="166906711" sldId="301"/>
            <ac:spMk id="8" creationId="{3DCCEA6F-3C52-3EF9-3B82-DFE31C4A1073}"/>
          </ac:spMkLst>
        </pc:spChg>
      </pc:sldChg>
      <pc:sldChg chg="modSp add del ord replId">
        <pc:chgData name="PRADA ALEXANDER LEONEL" userId="S::alprada@alumno.unlam.edu.ar::850764a1-8cf6-4217-bfe9-dc6b0d1b9d35" providerId="AD" clId="Web-{4C17B59B-A4C7-2550-6147-F1F34B07A22D}" dt="2024-09-26T23:27:13.039" v="1237"/>
        <pc:sldMkLst>
          <pc:docMk/>
          <pc:sldMk cId="3144847" sldId="302"/>
        </pc:sldMkLst>
      </pc:sldChg>
      <pc:sldChg chg="delSp modSp add replId">
        <pc:chgData name="PRADA ALEXANDER LEONEL" userId="S::alprada@alumno.unlam.edu.ar::850764a1-8cf6-4217-bfe9-dc6b0d1b9d35" providerId="AD" clId="Web-{4C17B59B-A4C7-2550-6147-F1F34B07A22D}" dt="2024-09-26T23:35:16.146" v="1567" actId="20577"/>
        <pc:sldMkLst>
          <pc:docMk/>
          <pc:sldMk cId="3449498911" sldId="302"/>
        </pc:sldMkLst>
        <pc:spChg chg="mod">
          <ac:chgData name="PRADA ALEXANDER LEONEL" userId="S::alprada@alumno.unlam.edu.ar::850764a1-8cf6-4217-bfe9-dc6b0d1b9d35" providerId="AD" clId="Web-{4C17B59B-A4C7-2550-6147-F1F34B07A22D}" dt="2024-09-26T23:35:16.146" v="1567" actId="20577"/>
          <ac:spMkLst>
            <pc:docMk/>
            <pc:sldMk cId="3449498911" sldId="302"/>
            <ac:spMk id="112" creationId="{00000000-0000-0000-0000-000000000000}"/>
          </ac:spMkLst>
        </pc:spChg>
      </pc:sldChg>
      <pc:sldChg chg="modSp add replId">
        <pc:chgData name="PRADA ALEXANDER LEONEL" userId="S::alprada@alumno.unlam.edu.ar::850764a1-8cf6-4217-bfe9-dc6b0d1b9d35" providerId="AD" clId="Web-{4C17B59B-A4C7-2550-6147-F1F34B07A22D}" dt="2024-09-26T23:33:29.049" v="1472" actId="1076"/>
        <pc:sldMkLst>
          <pc:docMk/>
          <pc:sldMk cId="1766928817" sldId="303"/>
        </pc:sldMkLst>
        <pc:spChg chg="mod">
          <ac:chgData name="PRADA ALEXANDER LEONEL" userId="S::alprada@alumno.unlam.edu.ar::850764a1-8cf6-4217-bfe9-dc6b0d1b9d35" providerId="AD" clId="Web-{4C17B59B-A4C7-2550-6147-F1F34B07A22D}" dt="2024-09-26T23:33:26.877" v="1471" actId="1076"/>
          <ac:spMkLst>
            <pc:docMk/>
            <pc:sldMk cId="1766928817" sldId="303"/>
            <ac:spMk id="4" creationId="{FA366B8A-CBB4-C5B5-24BF-1C76739CDC7F}"/>
          </ac:spMkLst>
        </pc:spChg>
        <pc:spChg chg="mod">
          <ac:chgData name="PRADA ALEXANDER LEONEL" userId="S::alprada@alumno.unlam.edu.ar::850764a1-8cf6-4217-bfe9-dc6b0d1b9d35" providerId="AD" clId="Web-{4C17B59B-A4C7-2550-6147-F1F34B07A22D}" dt="2024-09-26T23:33:29.049" v="1472" actId="1076"/>
          <ac:spMkLst>
            <pc:docMk/>
            <pc:sldMk cId="1766928817" sldId="303"/>
            <ac:spMk id="137" creationId="{00000000-0000-0000-0000-000000000000}"/>
          </ac:spMkLst>
        </pc:spChg>
      </pc:sldChg>
      <pc:sldChg chg="modSp add replId">
        <pc:chgData name="PRADA ALEXANDER LEONEL" userId="S::alprada@alumno.unlam.edu.ar::850764a1-8cf6-4217-bfe9-dc6b0d1b9d35" providerId="AD" clId="Web-{4C17B59B-A4C7-2550-6147-F1F34B07A22D}" dt="2024-09-26T23:34:42.082" v="1560" actId="1076"/>
        <pc:sldMkLst>
          <pc:docMk/>
          <pc:sldMk cId="3233307054" sldId="304"/>
        </pc:sldMkLst>
        <pc:spChg chg="mod">
          <ac:chgData name="PRADA ALEXANDER LEONEL" userId="S::alprada@alumno.unlam.edu.ar::850764a1-8cf6-4217-bfe9-dc6b0d1b9d35" providerId="AD" clId="Web-{4C17B59B-A4C7-2550-6147-F1F34B07A22D}" dt="2024-09-26T23:34:42.082" v="1560" actId="1076"/>
          <ac:spMkLst>
            <pc:docMk/>
            <pc:sldMk cId="3233307054" sldId="304"/>
            <ac:spMk id="4" creationId="{FA366B8A-CBB4-C5B5-24BF-1C76739CDC7F}"/>
          </ac:spMkLst>
        </pc:spChg>
        <pc:spChg chg="mod">
          <ac:chgData name="PRADA ALEXANDER LEONEL" userId="S::alprada@alumno.unlam.edu.ar::850764a1-8cf6-4217-bfe9-dc6b0d1b9d35" providerId="AD" clId="Web-{4C17B59B-A4C7-2550-6147-F1F34B07A22D}" dt="2024-09-26T23:34:02.815" v="1488" actId="14100"/>
          <ac:spMkLst>
            <pc:docMk/>
            <pc:sldMk cId="3233307054" sldId="304"/>
            <ac:spMk id="137" creationId="{00000000-0000-0000-0000-000000000000}"/>
          </ac:spMkLst>
        </pc:spChg>
      </pc:sldChg>
      <pc:sldChg chg="modSp add replId">
        <pc:chgData name="PRADA ALEXANDER LEONEL" userId="S::alprada@alumno.unlam.edu.ar::850764a1-8cf6-4217-bfe9-dc6b0d1b9d35" providerId="AD" clId="Web-{4C17B59B-A4C7-2550-6147-F1F34B07A22D}" dt="2024-09-26T23:36:13.100" v="1605" actId="20577"/>
        <pc:sldMkLst>
          <pc:docMk/>
          <pc:sldMk cId="3626022073" sldId="305"/>
        </pc:sldMkLst>
        <pc:spChg chg="mod">
          <ac:chgData name="PRADA ALEXANDER LEONEL" userId="S::alprada@alumno.unlam.edu.ar::850764a1-8cf6-4217-bfe9-dc6b0d1b9d35" providerId="AD" clId="Web-{4C17B59B-A4C7-2550-6147-F1F34B07A22D}" dt="2024-09-26T23:36:13.100" v="1605" actId="20577"/>
          <ac:spMkLst>
            <pc:docMk/>
            <pc:sldMk cId="3626022073" sldId="305"/>
            <ac:spMk id="112" creationId="{00000000-0000-0000-0000-000000000000}"/>
          </ac:spMkLst>
        </pc:spChg>
      </pc:sldChg>
      <pc:sldChg chg="modSp add replId">
        <pc:chgData name="PRADA ALEXANDER LEONEL" userId="S::alprada@alumno.unlam.edu.ar::850764a1-8cf6-4217-bfe9-dc6b0d1b9d35" providerId="AD" clId="Web-{4C17B59B-A4C7-2550-6147-F1F34B07A22D}" dt="2024-09-26T23:39:11.902" v="1767" actId="1076"/>
        <pc:sldMkLst>
          <pc:docMk/>
          <pc:sldMk cId="2502667749" sldId="306"/>
        </pc:sldMkLst>
        <pc:spChg chg="mod">
          <ac:chgData name="PRADA ALEXANDER LEONEL" userId="S::alprada@alumno.unlam.edu.ar::850764a1-8cf6-4217-bfe9-dc6b0d1b9d35" providerId="AD" clId="Web-{4C17B59B-A4C7-2550-6147-F1F34B07A22D}" dt="2024-09-26T23:39:11.902" v="1767" actId="1076"/>
          <ac:spMkLst>
            <pc:docMk/>
            <pc:sldMk cId="2502667749" sldId="306"/>
            <ac:spMk id="122" creationId="{00000000-0000-0000-0000-000000000000}"/>
          </ac:spMkLst>
        </pc:spChg>
      </pc:sldChg>
      <pc:sldChg chg="delSp del ord">
        <pc:chgData name="PRADA ALEXANDER LEONEL" userId="S::alprada@alumno.unlam.edu.ar::850764a1-8cf6-4217-bfe9-dc6b0d1b9d35" providerId="AD" clId="Web-{4C17B59B-A4C7-2550-6147-F1F34B07A22D}" dt="2024-09-26T23:50:35.657" v="2361"/>
        <pc:sldMkLst>
          <pc:docMk/>
          <pc:sldMk cId="3157342641" sldId="307"/>
        </pc:sldMkLst>
      </pc:sldChg>
      <pc:sldChg chg="delSp modSp del ord">
        <pc:chgData name="PRADA ALEXANDER LEONEL" userId="S::alprada@alumno.unlam.edu.ar::850764a1-8cf6-4217-bfe9-dc6b0d1b9d35" providerId="AD" clId="Web-{4C17B59B-A4C7-2550-6147-F1F34B07A22D}" dt="2024-09-26T23:50:09.343" v="2350"/>
        <pc:sldMkLst>
          <pc:docMk/>
          <pc:sldMk cId="4286100909" sldId="308"/>
        </pc:sldMkLst>
      </pc:sldChg>
      <pc:sldChg chg="modSp add replId">
        <pc:chgData name="PRADA ALEXANDER LEONEL" userId="S::alprada@alumno.unlam.edu.ar::850764a1-8cf6-4217-bfe9-dc6b0d1b9d35" providerId="AD" clId="Web-{4C17B59B-A4C7-2550-6147-F1F34B07A22D}" dt="2024-09-26T23:40:12.685" v="1813" actId="20577"/>
        <pc:sldMkLst>
          <pc:docMk/>
          <pc:sldMk cId="142187558" sldId="309"/>
        </pc:sldMkLst>
        <pc:spChg chg="mod">
          <ac:chgData name="PRADA ALEXANDER LEONEL" userId="S::alprada@alumno.unlam.edu.ar::850764a1-8cf6-4217-bfe9-dc6b0d1b9d35" providerId="AD" clId="Web-{4C17B59B-A4C7-2550-6147-F1F34B07A22D}" dt="2024-09-26T23:40:12.685" v="1813" actId="20577"/>
          <ac:spMkLst>
            <pc:docMk/>
            <pc:sldMk cId="142187558" sldId="309"/>
            <ac:spMk id="4" creationId="{FA366B8A-CBB4-C5B5-24BF-1C76739CDC7F}"/>
          </ac:spMkLst>
        </pc:spChg>
        <pc:spChg chg="mod">
          <ac:chgData name="PRADA ALEXANDER LEONEL" userId="S::alprada@alumno.unlam.edu.ar::850764a1-8cf6-4217-bfe9-dc6b0d1b9d35" providerId="AD" clId="Web-{4C17B59B-A4C7-2550-6147-F1F34B07A22D}" dt="2024-09-26T23:39:57.247" v="1782" actId="20577"/>
          <ac:spMkLst>
            <pc:docMk/>
            <pc:sldMk cId="142187558" sldId="309"/>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0:46.967" v="1875" actId="20577"/>
        <pc:sldMkLst>
          <pc:docMk/>
          <pc:sldMk cId="552702513" sldId="310"/>
        </pc:sldMkLst>
        <pc:spChg chg="mod">
          <ac:chgData name="PRADA ALEXANDER LEONEL" userId="S::alprada@alumno.unlam.edu.ar::850764a1-8cf6-4217-bfe9-dc6b0d1b9d35" providerId="AD" clId="Web-{4C17B59B-A4C7-2550-6147-F1F34B07A22D}" dt="2024-09-26T23:40:46.967" v="1875" actId="20577"/>
          <ac:spMkLst>
            <pc:docMk/>
            <pc:sldMk cId="552702513" sldId="310"/>
            <ac:spMk id="4" creationId="{FA366B8A-CBB4-C5B5-24BF-1C76739CDC7F}"/>
          </ac:spMkLst>
        </pc:spChg>
        <pc:spChg chg="mod">
          <ac:chgData name="PRADA ALEXANDER LEONEL" userId="S::alprada@alumno.unlam.edu.ar::850764a1-8cf6-4217-bfe9-dc6b0d1b9d35" providerId="AD" clId="Web-{4C17B59B-A4C7-2550-6147-F1F34B07A22D}" dt="2024-09-26T23:40:35.967" v="1842" actId="20577"/>
          <ac:spMkLst>
            <pc:docMk/>
            <pc:sldMk cId="552702513" sldId="310"/>
            <ac:spMk id="137" creationId="{00000000-0000-0000-0000-000000000000}"/>
          </ac:spMkLst>
        </pc:spChg>
      </pc:sldChg>
      <pc:sldChg chg="modSp add ord replId">
        <pc:chgData name="PRADA ALEXANDER LEONEL" userId="S::alprada@alumno.unlam.edu.ar::850764a1-8cf6-4217-bfe9-dc6b0d1b9d35" providerId="AD" clId="Web-{4C17B59B-A4C7-2550-6147-F1F34B07A22D}" dt="2024-09-26T23:41:10.343" v="1917" actId="20577"/>
        <pc:sldMkLst>
          <pc:docMk/>
          <pc:sldMk cId="1150441195" sldId="311"/>
        </pc:sldMkLst>
        <pc:spChg chg="mod">
          <ac:chgData name="PRADA ALEXANDER LEONEL" userId="S::alprada@alumno.unlam.edu.ar::850764a1-8cf6-4217-bfe9-dc6b0d1b9d35" providerId="AD" clId="Web-{4C17B59B-A4C7-2550-6147-F1F34B07A22D}" dt="2024-09-26T23:41:10.343" v="1917" actId="20577"/>
          <ac:spMkLst>
            <pc:docMk/>
            <pc:sldMk cId="1150441195" sldId="311"/>
            <ac:spMk id="4" creationId="{FA366B8A-CBB4-C5B5-24BF-1C76739CDC7F}"/>
          </ac:spMkLst>
        </pc:spChg>
        <pc:spChg chg="mod">
          <ac:chgData name="PRADA ALEXANDER LEONEL" userId="S::alprada@alumno.unlam.edu.ar::850764a1-8cf6-4217-bfe9-dc6b0d1b9d35" providerId="AD" clId="Web-{4C17B59B-A4C7-2550-6147-F1F34B07A22D}" dt="2024-09-26T23:40:57.264" v="1885" actId="20577"/>
          <ac:spMkLst>
            <pc:docMk/>
            <pc:sldMk cId="1150441195" sldId="311"/>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1:54.594" v="1979" actId="20577"/>
        <pc:sldMkLst>
          <pc:docMk/>
          <pc:sldMk cId="3392643957" sldId="312"/>
        </pc:sldMkLst>
        <pc:spChg chg="mod">
          <ac:chgData name="PRADA ALEXANDER LEONEL" userId="S::alprada@alumno.unlam.edu.ar::850764a1-8cf6-4217-bfe9-dc6b0d1b9d35" providerId="AD" clId="Web-{4C17B59B-A4C7-2550-6147-F1F34B07A22D}" dt="2024-09-26T23:41:54.594" v="1979" actId="20577"/>
          <ac:spMkLst>
            <pc:docMk/>
            <pc:sldMk cId="3392643957" sldId="312"/>
            <ac:spMk id="4" creationId="{FA366B8A-CBB4-C5B5-24BF-1C76739CDC7F}"/>
          </ac:spMkLst>
        </pc:spChg>
        <pc:spChg chg="mod">
          <ac:chgData name="PRADA ALEXANDER LEONEL" userId="S::alprada@alumno.unlam.edu.ar::850764a1-8cf6-4217-bfe9-dc6b0d1b9d35" providerId="AD" clId="Web-{4C17B59B-A4C7-2550-6147-F1F34B07A22D}" dt="2024-09-26T23:41:37.312" v="1931" actId="20577"/>
          <ac:spMkLst>
            <pc:docMk/>
            <pc:sldMk cId="3392643957" sldId="312"/>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2:17.219" v="2045" actId="20577"/>
        <pc:sldMkLst>
          <pc:docMk/>
          <pc:sldMk cId="4142746112" sldId="313"/>
        </pc:sldMkLst>
        <pc:spChg chg="mod">
          <ac:chgData name="PRADA ALEXANDER LEONEL" userId="S::alprada@alumno.unlam.edu.ar::850764a1-8cf6-4217-bfe9-dc6b0d1b9d35" providerId="AD" clId="Web-{4C17B59B-A4C7-2550-6147-F1F34B07A22D}" dt="2024-09-26T23:42:17.219" v="2045" actId="20577"/>
          <ac:spMkLst>
            <pc:docMk/>
            <pc:sldMk cId="4142746112" sldId="313"/>
            <ac:spMk id="4" creationId="{FA366B8A-CBB4-C5B5-24BF-1C76739CDC7F}"/>
          </ac:spMkLst>
        </pc:spChg>
        <pc:spChg chg="mod">
          <ac:chgData name="PRADA ALEXANDER LEONEL" userId="S::alprada@alumno.unlam.edu.ar::850764a1-8cf6-4217-bfe9-dc6b0d1b9d35" providerId="AD" clId="Web-{4C17B59B-A4C7-2550-6147-F1F34B07A22D}" dt="2024-09-26T23:42:03.172" v="1999" actId="20577"/>
          <ac:spMkLst>
            <pc:docMk/>
            <pc:sldMk cId="4142746112" sldId="313"/>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2:51.142" v="2119" actId="20577"/>
        <pc:sldMkLst>
          <pc:docMk/>
          <pc:sldMk cId="3380585887" sldId="314"/>
        </pc:sldMkLst>
        <pc:spChg chg="mod">
          <ac:chgData name="PRADA ALEXANDER LEONEL" userId="S::alprada@alumno.unlam.edu.ar::850764a1-8cf6-4217-bfe9-dc6b0d1b9d35" providerId="AD" clId="Web-{4C17B59B-A4C7-2550-6147-F1F34B07A22D}" dt="2024-09-26T23:42:51.142" v="2119" actId="20577"/>
          <ac:spMkLst>
            <pc:docMk/>
            <pc:sldMk cId="3380585887" sldId="314"/>
            <ac:spMk id="4" creationId="{FA366B8A-CBB4-C5B5-24BF-1C76739CDC7F}"/>
          </ac:spMkLst>
        </pc:spChg>
        <pc:spChg chg="mod">
          <ac:chgData name="PRADA ALEXANDER LEONEL" userId="S::alprada@alumno.unlam.edu.ar::850764a1-8cf6-4217-bfe9-dc6b0d1b9d35" providerId="AD" clId="Web-{4C17B59B-A4C7-2550-6147-F1F34B07A22D}" dt="2024-09-26T23:42:26.485" v="2068" actId="20577"/>
          <ac:spMkLst>
            <pc:docMk/>
            <pc:sldMk cId="3380585887" sldId="314"/>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3:35.065" v="2187" actId="20577"/>
        <pc:sldMkLst>
          <pc:docMk/>
          <pc:sldMk cId="1555924485" sldId="315"/>
        </pc:sldMkLst>
        <pc:spChg chg="mod">
          <ac:chgData name="PRADA ALEXANDER LEONEL" userId="S::alprada@alumno.unlam.edu.ar::850764a1-8cf6-4217-bfe9-dc6b0d1b9d35" providerId="AD" clId="Web-{4C17B59B-A4C7-2550-6147-F1F34B07A22D}" dt="2024-09-26T23:43:35.065" v="2187" actId="20577"/>
          <ac:spMkLst>
            <pc:docMk/>
            <pc:sldMk cId="1555924485" sldId="315"/>
            <ac:spMk id="4" creationId="{FA366B8A-CBB4-C5B5-24BF-1C76739CDC7F}"/>
          </ac:spMkLst>
        </pc:spChg>
        <pc:spChg chg="mod">
          <ac:chgData name="PRADA ALEXANDER LEONEL" userId="S::alprada@alumno.unlam.edu.ar::850764a1-8cf6-4217-bfe9-dc6b0d1b9d35" providerId="AD" clId="Web-{4C17B59B-A4C7-2550-6147-F1F34B07A22D}" dt="2024-09-26T23:43:12.299" v="2126" actId="20577"/>
          <ac:spMkLst>
            <pc:docMk/>
            <pc:sldMk cId="1555924485" sldId="315"/>
            <ac:spMk id="137" creationId="{00000000-0000-0000-0000-000000000000}"/>
          </ac:spMkLst>
        </pc:spChg>
      </pc:sldChg>
      <pc:sldChg chg="delSp del">
        <pc:chgData name="PRADA ALEXANDER LEONEL" userId="S::alprada@alumno.unlam.edu.ar::850764a1-8cf6-4217-bfe9-dc6b0d1b9d35" providerId="AD" clId="Web-{4C17B59B-A4C7-2550-6147-F1F34B07A22D}" dt="2024-09-26T23:44:04.222" v="2193"/>
        <pc:sldMkLst>
          <pc:docMk/>
          <pc:sldMk cId="3011828809" sldId="316"/>
        </pc:sldMkLst>
      </pc:sldChg>
      <pc:sldChg chg="add del replId">
        <pc:chgData name="PRADA ALEXANDER LEONEL" userId="S::alprada@alumno.unlam.edu.ar::850764a1-8cf6-4217-bfe9-dc6b0d1b9d35" providerId="AD" clId="Web-{4C17B59B-A4C7-2550-6147-F1F34B07A22D}" dt="2024-09-26T23:43:47.472" v="2189"/>
        <pc:sldMkLst>
          <pc:docMk/>
          <pc:sldMk cId="1823708247" sldId="317"/>
        </pc:sldMkLst>
      </pc:sldChg>
      <pc:sldChg chg="addSp delSp modSp add replId delAnim">
        <pc:chgData name="PRADA ALEXANDER LEONEL" userId="S::alprada@alumno.unlam.edu.ar::850764a1-8cf6-4217-bfe9-dc6b0d1b9d35" providerId="AD" clId="Web-{4C17B59B-A4C7-2550-6147-F1F34B07A22D}" dt="2024-09-26T23:47:03.180" v="2211" actId="1076"/>
        <pc:sldMkLst>
          <pc:docMk/>
          <pc:sldMk cId="2458235612" sldId="317"/>
        </pc:sldMkLst>
        <pc:picChg chg="add mod">
          <ac:chgData name="PRADA ALEXANDER LEONEL" userId="S::alprada@alumno.unlam.edu.ar::850764a1-8cf6-4217-bfe9-dc6b0d1b9d35" providerId="AD" clId="Web-{4C17B59B-A4C7-2550-6147-F1F34B07A22D}" dt="2024-09-26T23:47:03.180" v="2211" actId="1076"/>
          <ac:picMkLst>
            <pc:docMk/>
            <pc:sldMk cId="2458235612" sldId="317"/>
            <ac:picMk id="4" creationId="{68248BD3-3DBD-AAF7-4F84-AD7DAFDD5B23}"/>
          </ac:picMkLst>
        </pc:picChg>
      </pc:sldChg>
      <pc:sldChg chg="addSp delSp modSp add replId">
        <pc:chgData name="PRADA ALEXANDER LEONEL" userId="S::alprada@alumno.unlam.edu.ar::850764a1-8cf6-4217-bfe9-dc6b0d1b9d35" providerId="AD" clId="Web-{4C17B59B-A4C7-2550-6147-F1F34B07A22D}" dt="2024-09-26T23:46:10.085" v="2209" actId="1076"/>
        <pc:sldMkLst>
          <pc:docMk/>
          <pc:sldMk cId="3575053650" sldId="318"/>
        </pc:sldMkLst>
        <pc:picChg chg="add mod">
          <ac:chgData name="PRADA ALEXANDER LEONEL" userId="S::alprada@alumno.unlam.edu.ar::850764a1-8cf6-4217-bfe9-dc6b0d1b9d35" providerId="AD" clId="Web-{4C17B59B-A4C7-2550-6147-F1F34B07A22D}" dt="2024-09-26T23:46:10.085" v="2209" actId="1076"/>
          <ac:picMkLst>
            <pc:docMk/>
            <pc:sldMk cId="3575053650" sldId="318"/>
            <ac:picMk id="2" creationId="{26DC3F46-EDD4-F28C-8760-70BD0A5A5693}"/>
          </ac:picMkLst>
        </pc:picChg>
      </pc:sldChg>
      <pc:sldChg chg="modSp add replId">
        <pc:chgData name="PRADA ALEXANDER LEONEL" userId="S::alprada@alumno.unlam.edu.ar::850764a1-8cf6-4217-bfe9-dc6b0d1b9d35" providerId="AD" clId="Web-{4C17B59B-A4C7-2550-6147-F1F34B07A22D}" dt="2024-09-26T23:49:27.044" v="2340" actId="1076"/>
        <pc:sldMkLst>
          <pc:docMk/>
          <pc:sldMk cId="270048044" sldId="319"/>
        </pc:sldMkLst>
        <pc:spChg chg="mod ord">
          <ac:chgData name="PRADA ALEXANDER LEONEL" userId="S::alprada@alumno.unlam.edu.ar::850764a1-8cf6-4217-bfe9-dc6b0d1b9d35" providerId="AD" clId="Web-{4C17B59B-A4C7-2550-6147-F1F34B07A22D}" dt="2024-09-26T23:49:27.044" v="2340" actId="1076"/>
          <ac:spMkLst>
            <pc:docMk/>
            <pc:sldMk cId="270048044" sldId="319"/>
            <ac:spMk id="4" creationId="{FA366B8A-CBB4-C5B5-24BF-1C76739CDC7F}"/>
          </ac:spMkLst>
        </pc:spChg>
        <pc:spChg chg="ord">
          <ac:chgData name="PRADA ALEXANDER LEONEL" userId="S::alprada@alumno.unlam.edu.ar::850764a1-8cf6-4217-bfe9-dc6b0d1b9d35" providerId="AD" clId="Web-{4C17B59B-A4C7-2550-6147-F1F34B07A22D}" dt="2024-09-26T23:49:22.278" v="2339"/>
          <ac:spMkLst>
            <pc:docMk/>
            <pc:sldMk cId="270048044" sldId="319"/>
            <ac:spMk id="136" creationId="{00000000-0000-0000-0000-000000000000}"/>
          </ac:spMkLst>
        </pc:spChg>
        <pc:spChg chg="mod">
          <ac:chgData name="PRADA ALEXANDER LEONEL" userId="S::alprada@alumno.unlam.edu.ar::850764a1-8cf6-4217-bfe9-dc6b0d1b9d35" providerId="AD" clId="Web-{4C17B59B-A4C7-2550-6147-F1F34B07A22D}" dt="2024-09-26T23:48:30.105" v="2220" actId="20577"/>
          <ac:spMkLst>
            <pc:docMk/>
            <pc:sldMk cId="270048044" sldId="319"/>
            <ac:spMk id="137" creationId="{00000000-0000-0000-0000-000000000000}"/>
          </ac:spMkLst>
        </pc:spChg>
      </pc:sldChg>
      <pc:sldChg chg="addSp delSp modSp add replId">
        <pc:chgData name="PRADA ALEXANDER LEONEL" userId="S::alprada@alumno.unlam.edu.ar::850764a1-8cf6-4217-bfe9-dc6b0d1b9d35" providerId="AD" clId="Web-{4C17B59B-A4C7-2550-6147-F1F34B07A22D}" dt="2024-09-26T23:50:18.796" v="2354"/>
        <pc:sldMkLst>
          <pc:docMk/>
          <pc:sldMk cId="1301581058" sldId="320"/>
        </pc:sldMkLst>
        <pc:spChg chg="ord">
          <ac:chgData name="PRADA ALEXANDER LEONEL" userId="S::alprada@alumno.unlam.edu.ar::850764a1-8cf6-4217-bfe9-dc6b0d1b9d35" providerId="AD" clId="Web-{4C17B59B-A4C7-2550-6147-F1F34B07A22D}" dt="2024-09-26T23:50:13.437" v="2353"/>
          <ac:spMkLst>
            <pc:docMk/>
            <pc:sldMk cId="1301581058" sldId="320"/>
            <ac:spMk id="97" creationId="{00000000-0000-0000-0000-000000000000}"/>
          </ac:spMkLst>
        </pc:spChg>
        <pc:picChg chg="add mod ord">
          <ac:chgData name="PRADA ALEXANDER LEONEL" userId="S::alprada@alumno.unlam.edu.ar::850764a1-8cf6-4217-bfe9-dc6b0d1b9d35" providerId="AD" clId="Web-{4C17B59B-A4C7-2550-6147-F1F34B07A22D}" dt="2024-09-26T23:50:18.796" v="2354"/>
          <ac:picMkLst>
            <pc:docMk/>
            <pc:sldMk cId="1301581058" sldId="320"/>
            <ac:picMk id="2" creationId="{FFC0A498-49FE-AB7C-17CC-7C9F699A7468}"/>
          </ac:picMkLst>
        </pc:picChg>
      </pc:sldChg>
      <pc:sldChg chg="addSp delSp modSp add replId">
        <pc:chgData name="PRADA ALEXANDER LEONEL" userId="S::alprada@alumno.unlam.edu.ar::850764a1-8cf6-4217-bfe9-dc6b0d1b9d35" providerId="AD" clId="Web-{4C17B59B-A4C7-2550-6147-F1F34B07A22D}" dt="2024-09-26T23:50:40.860" v="2363" actId="1076"/>
        <pc:sldMkLst>
          <pc:docMk/>
          <pc:sldMk cId="635840778" sldId="321"/>
        </pc:sldMkLst>
        <pc:spChg chg="add mod">
          <ac:chgData name="PRADA ALEXANDER LEONEL" userId="S::alprada@alumno.unlam.edu.ar::850764a1-8cf6-4217-bfe9-dc6b0d1b9d35" providerId="AD" clId="Web-{4C17B59B-A4C7-2550-6147-F1F34B07A22D}" dt="2024-09-26T23:50:40.860" v="2363" actId="1076"/>
          <ac:spMkLst>
            <pc:docMk/>
            <pc:sldMk cId="635840778" sldId="321"/>
            <ac:spMk id="4" creationId="{54E13293-E25B-CAE7-63A6-A34FC488131F}"/>
          </ac:spMkLst>
        </pc:spChg>
        <pc:picChg chg="add mod">
          <ac:chgData name="PRADA ALEXANDER LEONEL" userId="S::alprada@alumno.unlam.edu.ar::850764a1-8cf6-4217-bfe9-dc6b0d1b9d35" providerId="AD" clId="Web-{4C17B59B-A4C7-2550-6147-F1F34B07A22D}" dt="2024-09-26T23:50:31.375" v="2359" actId="1076"/>
          <ac:picMkLst>
            <pc:docMk/>
            <pc:sldMk cId="635840778" sldId="321"/>
            <ac:picMk id="3" creationId="{497DA9DD-275E-7A1D-AF1A-7F54492BB07C}"/>
          </ac:picMkLst>
        </pc:picChg>
      </pc:sldChg>
    </pc:docChg>
  </pc:docChgLst>
  <pc:docChgLst>
    <pc:chgData name="MACHICADO CUBA JOSE MIGUEL" userId="S::jmachicadocuba@alumno.unlam.edu.ar::4458e5d6-980e-498e-8c2c-e45cbc46d2ef" providerId="AD" clId="Web-{FF3DE6BA-CA92-5803-3A74-C36A4A2D7E52}"/>
    <pc:docChg chg="modSld sldOrd">
      <pc:chgData name="MACHICADO CUBA JOSE MIGUEL" userId="S::jmachicadocuba@alumno.unlam.edu.ar::4458e5d6-980e-498e-8c2c-e45cbc46d2ef" providerId="AD" clId="Web-{FF3DE6BA-CA92-5803-3A74-C36A4A2D7E52}" dt="2024-10-25T01:25:22.327" v="199" actId="20577"/>
      <pc:docMkLst>
        <pc:docMk/>
      </pc:docMkLst>
      <pc:sldChg chg="modSp ord">
        <pc:chgData name="MACHICADO CUBA JOSE MIGUEL" userId="S::jmachicadocuba@alumno.unlam.edu.ar::4458e5d6-980e-498e-8c2c-e45cbc46d2ef" providerId="AD" clId="Web-{FF3DE6BA-CA92-5803-3A74-C36A4A2D7E52}" dt="2024-10-25T01:25:22.327" v="199" actId="20577"/>
        <pc:sldMkLst>
          <pc:docMk/>
          <pc:sldMk cId="1255048692" sldId="298"/>
        </pc:sldMkLst>
        <pc:spChg chg="mod">
          <ac:chgData name="MACHICADO CUBA JOSE MIGUEL" userId="S::jmachicadocuba@alumno.unlam.edu.ar::4458e5d6-980e-498e-8c2c-e45cbc46d2ef" providerId="AD" clId="Web-{FF3DE6BA-CA92-5803-3A74-C36A4A2D7E52}" dt="2024-10-25T01:25:22.327" v="199" actId="20577"/>
          <ac:spMkLst>
            <pc:docMk/>
            <pc:sldMk cId="1255048692" sldId="298"/>
            <ac:spMk id="8" creationId="{3DCCEA6F-3C52-3EF9-3B82-DFE31C4A10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456b3f25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456b3f25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2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50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719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04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36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322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089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99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167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677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640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456b3f251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456b3f25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850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629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39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456b3f25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456b3f25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76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366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4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03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689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568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277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17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78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485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164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23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983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7425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2485614947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2485614947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10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80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890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61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07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53"/>
        <p:cNvGrpSpPr/>
        <p:nvPr/>
      </p:nvGrpSpPr>
      <p:grpSpPr>
        <a:xfrm>
          <a:off x="0" y="0"/>
          <a:ext cx="0" cy="0"/>
          <a:chOff x="0" y="0"/>
          <a:chExt cx="0" cy="0"/>
        </a:xfrm>
      </p:grpSpPr>
      <p:sp>
        <p:nvSpPr>
          <p:cNvPr id="54" name="Google Shape;54;p13"/>
          <p:cNvSpPr/>
          <p:nvPr/>
        </p:nvSpPr>
        <p:spPr>
          <a:xfrm rot="-5400000">
            <a:off x="-26325" y="882300"/>
            <a:ext cx="5150975" cy="3378875"/>
          </a:xfrm>
          <a:prstGeom prst="flowChartOffpageConnector">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rot="-5400000">
            <a:off x="-332825" y="882350"/>
            <a:ext cx="5150975" cy="3378875"/>
          </a:xfrm>
          <a:prstGeom prst="flowChartOffpageConnector">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rot="-5400000">
            <a:off x="-631850" y="882338"/>
            <a:ext cx="5150975" cy="3378875"/>
          </a:xfrm>
          <a:prstGeom prst="flowChartOffpageConnector">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rot="-5400000">
            <a:off x="-960800" y="882338"/>
            <a:ext cx="5150975" cy="3378875"/>
          </a:xfrm>
          <a:prstGeom prst="flowChartOffpageConnector">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txBox="1">
            <a:spLocks noGrp="1"/>
          </p:cNvSpPr>
          <p:nvPr>
            <p:ph type="ctrTitle"/>
          </p:nvPr>
        </p:nvSpPr>
        <p:spPr>
          <a:xfrm>
            <a:off x="4008450" y="592488"/>
            <a:ext cx="5061000" cy="3958500"/>
          </a:xfrm>
          <a:prstGeom prst="rect">
            <a:avLst/>
          </a:prstGeom>
        </p:spPr>
        <p:txBody>
          <a:bodyPr spcFirstLastPara="1" wrap="square" lIns="91425" tIns="91425" rIns="91425" bIns="91425" anchor="ctr" anchorCtr="0">
            <a:noAutofit/>
          </a:bodyPr>
          <a:lstStyle/>
          <a:p>
            <a:r>
              <a:rPr lang="es-419" sz="6200" b="1">
                <a:latin typeface="Roboto Condensed"/>
                <a:ea typeface="Roboto Condensed"/>
                <a:cs typeface="Roboto Condensed"/>
                <a:sym typeface="Roboto Condensed"/>
              </a:rPr>
              <a:t>BPM</a:t>
            </a:r>
            <a:br>
              <a:rPr lang="es-419" sz="6200" b="1">
                <a:latin typeface="Roboto Condensed"/>
                <a:ea typeface="Roboto Condensed"/>
                <a:cs typeface="Roboto Condensed"/>
              </a:rPr>
            </a:br>
            <a:r>
              <a:rPr lang="es-419" sz="2800">
                <a:latin typeface="Calibri"/>
                <a:ea typeface="Roboto Condensed"/>
                <a:cs typeface="Calibri"/>
                <a:sym typeface="Roboto Condensed"/>
              </a:rPr>
              <a:t>Business </a:t>
            </a:r>
            <a:r>
              <a:rPr lang="es-419" sz="2800" err="1">
                <a:latin typeface="Calibri"/>
                <a:ea typeface="Roboto Condensed"/>
                <a:cs typeface="Calibri"/>
                <a:sym typeface="Roboto Condensed"/>
              </a:rPr>
              <a:t>Process</a:t>
            </a:r>
            <a:r>
              <a:rPr lang="es-419" sz="2800">
                <a:latin typeface="Calibri"/>
                <a:ea typeface="Roboto Condensed"/>
                <a:cs typeface="Calibri"/>
                <a:sym typeface="Roboto Condensed"/>
              </a:rPr>
              <a:t> </a:t>
            </a:r>
            <a:r>
              <a:rPr lang="es-419" sz="2800" err="1">
                <a:latin typeface="Calibri"/>
                <a:ea typeface="Roboto Condensed"/>
                <a:cs typeface="Calibri"/>
                <a:sym typeface="Roboto Condensed"/>
              </a:rPr>
              <a:t>Modeling</a:t>
            </a:r>
            <a:endParaRPr lang="es-ES" sz="2800" err="1"/>
          </a:p>
        </p:txBody>
      </p:sp>
      <p:pic>
        <p:nvPicPr>
          <p:cNvPr id="59" name="Google Shape;59;p13"/>
          <p:cNvPicPr preferRelativeResize="0"/>
          <p:nvPr/>
        </p:nvPicPr>
        <p:blipFill>
          <a:blip r:embed="rId3">
            <a:alphaModFix/>
          </a:blip>
          <a:stretch>
            <a:fillRect/>
          </a:stretch>
        </p:blipFill>
        <p:spPr>
          <a:xfrm>
            <a:off x="-1484400" y="893425"/>
            <a:ext cx="5967524" cy="3356726"/>
          </a:xfrm>
          <a:prstGeom prst="rect">
            <a:avLst/>
          </a:prstGeom>
          <a:noFill/>
          <a:ln>
            <a:noFill/>
          </a:ln>
          <a:effectLst>
            <a:outerShdw blurRad="57150" dist="19050" dir="5400000" algn="bl" rotWithShape="0">
              <a:srgbClr val="000000">
                <a:alpha val="50000"/>
              </a:srgbClr>
            </a:outerShdw>
          </a:effectLst>
        </p:spPr>
      </p:pic>
      <p:pic>
        <p:nvPicPr>
          <p:cNvPr id="60" name="Google Shape;60;p13"/>
          <p:cNvPicPr preferRelativeResize="0"/>
          <p:nvPr/>
        </p:nvPicPr>
        <p:blipFill>
          <a:blip r:embed="rId4">
            <a:alphaModFix/>
          </a:blip>
          <a:stretch>
            <a:fillRect/>
          </a:stretch>
        </p:blipFill>
        <p:spPr>
          <a:xfrm>
            <a:off x="153325" y="2868425"/>
            <a:ext cx="2692099" cy="16825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400"/>
                                        <p:tgtEl>
                                          <p:spTgt spid="5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800"/>
                                        <p:tgtEl>
                                          <p:spTgt spid="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4;p16">
            <a:extLst>
              <a:ext uri="{FF2B5EF4-FFF2-40B4-BE49-F238E27FC236}">
                <a16:creationId xmlns:a16="http://schemas.microsoft.com/office/drawing/2014/main" id="{E0BC10AB-52F2-2937-B8A9-45E09ADA389F}"/>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200" b="1">
                <a:solidFill>
                  <a:schemeClr val="dk1"/>
                </a:solidFill>
                <a:ea typeface="Roboto Condensed"/>
              </a:rPr>
              <a:t>Crear un ámbito para generar nuevas iniciativas, incentivar a la mejora continua y divulgar las buenas prácticas de procesos  </a:t>
            </a:r>
            <a:endParaRPr lang="es-ES" b="1">
              <a:solidFill>
                <a:schemeClr val="dk1"/>
              </a:solidFill>
            </a:endParaRPr>
          </a:p>
        </p:txBody>
      </p:sp>
    </p:spTree>
    <p:extLst>
      <p:ext uri="{BB962C8B-B14F-4D97-AF65-F5344CB8AC3E}">
        <p14:creationId xmlns:p14="http://schemas.microsoft.com/office/powerpoint/2010/main" val="4065261829"/>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4;p16">
            <a:extLst>
              <a:ext uri="{FF2B5EF4-FFF2-40B4-BE49-F238E27FC236}">
                <a16:creationId xmlns:a16="http://schemas.microsoft.com/office/drawing/2014/main" id="{E0BC10AB-52F2-2937-B8A9-45E09ADA389F}"/>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200" b="1">
                <a:solidFill>
                  <a:schemeClr val="dk1"/>
                </a:solidFill>
                <a:ea typeface="Roboto Condensed"/>
              </a:rPr>
              <a:t>Gestión Orientada a Resultados</a:t>
            </a:r>
            <a:r>
              <a:rPr lang="es-419" sz="3200">
                <a:solidFill>
                  <a:schemeClr val="dk1"/>
                </a:solidFill>
                <a:ea typeface="Roboto Condensed"/>
              </a:rPr>
              <a:t> </a:t>
            </a:r>
            <a:r>
              <a:rPr lang="es-419" sz="3200" b="1">
                <a:solidFill>
                  <a:schemeClr val="dk1"/>
                </a:solidFill>
                <a:ea typeface="Roboto Condensed"/>
              </a:rPr>
              <a:t>  </a:t>
            </a:r>
            <a:endParaRPr lang="es-ES" b="1">
              <a:solidFill>
                <a:schemeClr val="dk1"/>
              </a:solidFill>
            </a:endParaRPr>
          </a:p>
        </p:txBody>
      </p:sp>
    </p:spTree>
    <p:extLst>
      <p:ext uri="{BB962C8B-B14F-4D97-AF65-F5344CB8AC3E}">
        <p14:creationId xmlns:p14="http://schemas.microsoft.com/office/powerpoint/2010/main" val="3077286499"/>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372857"/>
            <a:ext cx="7390608" cy="478597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600" b="1">
                <a:solidFill>
                  <a:schemeClr val="dk1"/>
                </a:solidFill>
                <a:latin typeface="Roboto Condensed"/>
                <a:ea typeface="Roboto Condensed"/>
                <a:cs typeface="Roboto Condensed"/>
              </a:rPr>
              <a:t>Características principales de BPM</a:t>
            </a:r>
            <a:endParaRPr lang="es-ES">
              <a:solidFill>
                <a:schemeClr val="dk1"/>
              </a:solidFill>
            </a:endParaRPr>
          </a:p>
          <a:p>
            <a:pPr marL="571500" indent="-571500">
              <a:buSzPts val="3600"/>
              <a:buChar char="•"/>
            </a:pPr>
            <a:r>
              <a:rPr lang="es-419" sz="2800">
                <a:solidFill>
                  <a:schemeClr val="dk1"/>
                </a:solidFill>
                <a:latin typeface="Roboto Condensed"/>
                <a:ea typeface="Roboto Condensed"/>
                <a:cs typeface="Roboto Condensed"/>
              </a:rPr>
              <a:t>Modelar los procesos de negocio</a:t>
            </a:r>
            <a:endParaRPr lang="es-419">
              <a:solidFill>
                <a:schemeClr val="dk1"/>
              </a:solidFill>
            </a:endParaRPr>
          </a:p>
          <a:p>
            <a:pPr marL="571500" indent="-571500">
              <a:buSzPts val="3600"/>
              <a:buFont typeface="Arial"/>
              <a:buChar char="•"/>
            </a:pPr>
            <a:r>
              <a:rPr lang="es-419" sz="2800">
                <a:solidFill>
                  <a:schemeClr val="dk1"/>
                </a:solidFill>
                <a:latin typeface="Roboto Condensed"/>
                <a:ea typeface="Roboto Condensed"/>
                <a:cs typeface="Roboto Condensed"/>
              </a:rPr>
              <a:t>Documentación de los procesos</a:t>
            </a:r>
          </a:p>
          <a:p>
            <a:pPr marL="571500" indent="-571500">
              <a:buSzPts val="3600"/>
              <a:buFont typeface="Arial"/>
              <a:buChar char="•"/>
            </a:pPr>
            <a:r>
              <a:rPr lang="es-419" sz="2800">
                <a:solidFill>
                  <a:schemeClr val="dk1"/>
                </a:solidFill>
                <a:latin typeface="Roboto Condensed"/>
                <a:ea typeface="Roboto Condensed"/>
                <a:cs typeface="Roboto Condensed"/>
              </a:rPr>
              <a:t>Automatizar procesos</a:t>
            </a:r>
          </a:p>
          <a:p>
            <a:pPr marL="571500" indent="-571500">
              <a:buSzPts val="3600"/>
              <a:buFont typeface="Arial"/>
              <a:buChar char="•"/>
            </a:pPr>
            <a:r>
              <a:rPr lang="es-419" sz="2800">
                <a:solidFill>
                  <a:schemeClr val="dk1"/>
                </a:solidFill>
                <a:latin typeface="Roboto Condensed"/>
                <a:ea typeface="Roboto Condensed"/>
                <a:cs typeface="Roboto Condensed"/>
              </a:rPr>
              <a:t>Analizar los procesos y el comportamiento de la operación</a:t>
            </a:r>
          </a:p>
          <a:p>
            <a:pPr marL="1028700" lvl="1" indent="-571500">
              <a:buSzPts val="3600"/>
              <a:buFont typeface="Courier New"/>
              <a:buChar char="o"/>
            </a:pPr>
            <a:endParaRPr lang="es-419" sz="3600">
              <a:solidFill>
                <a:schemeClr val="dk1"/>
              </a:solidFill>
              <a:latin typeface="Roboto Condensed"/>
              <a:ea typeface="Roboto Condensed"/>
              <a:cs typeface="Roboto Condensed"/>
            </a:endParaRPr>
          </a:p>
        </p:txBody>
      </p:sp>
    </p:spTree>
    <p:extLst>
      <p:ext uri="{BB962C8B-B14F-4D97-AF65-F5344CB8AC3E}">
        <p14:creationId xmlns:p14="http://schemas.microsoft.com/office/powerpoint/2010/main" val="1255048692"/>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112;p17">
            <a:extLst>
              <a:ext uri="{FF2B5EF4-FFF2-40B4-BE49-F238E27FC236}">
                <a16:creationId xmlns:a16="http://schemas.microsoft.com/office/drawing/2014/main" id="{CDAAB41F-4553-12B6-4BD7-EDBC11ACDF09}"/>
              </a:ext>
            </a:extLst>
          </p:cNvPr>
          <p:cNvSpPr txBox="1">
            <a:spLocks noGrp="1"/>
          </p:cNvSpPr>
          <p:nvPr>
            <p:ph type="title"/>
          </p:nvPr>
        </p:nvSpPr>
        <p:spPr>
          <a:xfrm>
            <a:off x="1675050" y="914849"/>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Dimensiones de BPM</a:t>
            </a:r>
            <a:endParaRPr lang="es-ES"/>
          </a:p>
        </p:txBody>
      </p:sp>
    </p:spTree>
    <p:extLst>
      <p:ext uri="{BB962C8B-B14F-4D97-AF65-F5344CB8AC3E}">
        <p14:creationId xmlns:p14="http://schemas.microsoft.com/office/powerpoint/2010/main" val="619244677"/>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2" name="Tabla 1">
            <a:extLst>
              <a:ext uri="{FF2B5EF4-FFF2-40B4-BE49-F238E27FC236}">
                <a16:creationId xmlns:a16="http://schemas.microsoft.com/office/drawing/2014/main" id="{32F0CE6A-E405-B898-635D-E287B38DEB37}"/>
              </a:ext>
            </a:extLst>
          </p:cNvPr>
          <p:cNvGraphicFramePr>
            <a:graphicFrameLocks noGrp="1"/>
          </p:cNvGraphicFramePr>
          <p:nvPr>
            <p:extLst>
              <p:ext uri="{D42A27DB-BD31-4B8C-83A1-F6EECF244321}">
                <p14:modId xmlns:p14="http://schemas.microsoft.com/office/powerpoint/2010/main" val="48989905"/>
              </p:ext>
            </p:extLst>
          </p:nvPr>
        </p:nvGraphicFramePr>
        <p:xfrm>
          <a:off x="3890584" y="166534"/>
          <a:ext cx="5120640" cy="4574518"/>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1887902309"/>
                    </a:ext>
                  </a:extLst>
                </a:gridCol>
                <a:gridCol w="2560320">
                  <a:extLst>
                    <a:ext uri="{9D8B030D-6E8A-4147-A177-3AD203B41FA5}">
                      <a16:colId xmlns:a16="http://schemas.microsoft.com/office/drawing/2014/main" val="1312318573"/>
                    </a:ext>
                  </a:extLst>
                </a:gridCol>
              </a:tblGrid>
              <a:tr h="544309">
                <a:tc>
                  <a:txBody>
                    <a:bodyPr/>
                    <a:lstStyle/>
                    <a:p>
                      <a:r>
                        <a:rPr lang="es-ES"/>
                        <a:t>Dimensión</a:t>
                      </a:r>
                    </a:p>
                  </a:txBody>
                  <a:tcPr/>
                </a:tc>
                <a:tc>
                  <a:txBody>
                    <a:bodyPr/>
                    <a:lstStyle/>
                    <a:p>
                      <a:r>
                        <a:rPr lang="es-ES" err="1"/>
                        <a:t>Caracteristicas</a:t>
                      </a:r>
                    </a:p>
                  </a:txBody>
                  <a:tcPr/>
                </a:tc>
                <a:extLst>
                  <a:ext uri="{0D108BD9-81ED-4DB2-BD59-A6C34878D82A}">
                    <a16:rowId xmlns:a16="http://schemas.microsoft.com/office/drawing/2014/main" val="700179633"/>
                  </a:ext>
                </a:extLst>
              </a:tr>
              <a:tr h="799090">
                <a:tc>
                  <a:txBody>
                    <a:bodyPr/>
                    <a:lstStyle/>
                    <a:p>
                      <a:pPr lvl="0">
                        <a:buNone/>
                      </a:pPr>
                      <a:r>
                        <a:rPr lang="es-ES" sz="1000" b="0" i="0" u="none" strike="noStrike" noProof="0">
                          <a:solidFill>
                            <a:srgbClr val="000000"/>
                          </a:solidFill>
                          <a:latin typeface="Calibri"/>
                        </a:rPr>
                        <a:t>La Dirección (el valor del negocio)</a:t>
                      </a:r>
                      <a:endParaRPr lang="es-ES" sz="1000" b="1" i="0" u="none" strike="noStrike" noProof="0">
                        <a:solidFill>
                          <a:srgbClr val="000000"/>
                        </a:solidFill>
                        <a:latin typeface="Calibri"/>
                      </a:endParaRPr>
                    </a:p>
                  </a:txBody>
                  <a:tcPr/>
                </a:tc>
                <a:tc>
                  <a:txBody>
                    <a:bodyPr/>
                    <a:lstStyle/>
                    <a:p>
                      <a:pPr lvl="0">
                        <a:buNone/>
                      </a:pPr>
                      <a:r>
                        <a:rPr lang="es-ES" sz="1000" b="0" i="0" u="none" strike="noStrike" noProof="0">
                          <a:solidFill>
                            <a:srgbClr val="000000"/>
                          </a:solidFill>
                          <a:latin typeface="Calibri"/>
                        </a:rPr>
                        <a:t>Se caracteriza por el valor y la creación de valor para </a:t>
                      </a:r>
                      <a:r>
                        <a:rPr lang="es-ES" sz="1000" b="0" i="0" u="none" strike="noStrike" noProof="0" err="1">
                          <a:solidFill>
                            <a:srgbClr val="000000"/>
                          </a:solidFill>
                          <a:latin typeface="Calibri"/>
                        </a:rPr>
                        <a:t>stakeholders</a:t>
                      </a:r>
                      <a:r>
                        <a:rPr lang="es-ES" sz="1000" b="0" i="0" u="none" strike="noStrike" noProof="0">
                          <a:solidFill>
                            <a:srgbClr val="000000"/>
                          </a:solidFill>
                          <a:latin typeface="Calibri"/>
                        </a:rPr>
                        <a:t> y clientes. Si una actividad no aporta valor, se deja de realizar.</a:t>
                      </a:r>
                      <a:endParaRPr lang="es-ES" sz="1000" b="1" i="0" u="none" strike="noStrike" noProof="0">
                        <a:solidFill>
                          <a:srgbClr val="000000"/>
                        </a:solidFill>
                        <a:latin typeface="Calibri"/>
                      </a:endParaRPr>
                    </a:p>
                  </a:txBody>
                  <a:tcPr/>
                </a:tc>
                <a:extLst>
                  <a:ext uri="{0D108BD9-81ED-4DB2-BD59-A6C34878D82A}">
                    <a16:rowId xmlns:a16="http://schemas.microsoft.com/office/drawing/2014/main" val="4151414649"/>
                  </a:ext>
                </a:extLst>
              </a:tr>
              <a:tr h="1239176">
                <a:tc>
                  <a:txBody>
                    <a:bodyPr/>
                    <a:lstStyle/>
                    <a:p>
                      <a:pPr lvl="0">
                        <a:buNone/>
                      </a:pPr>
                      <a:r>
                        <a:rPr lang="es-ES" sz="1000" b="0" i="0" u="none" strike="noStrike" noProof="0">
                          <a:solidFill>
                            <a:srgbClr val="000000"/>
                          </a:solidFill>
                          <a:latin typeface="Calibri"/>
                        </a:rPr>
                        <a:t>El Proceso (la transformación)</a:t>
                      </a:r>
                      <a:endParaRPr lang="es-ES" sz="1000" b="1" i="0" u="none" strike="noStrike" noProof="0">
                        <a:solidFill>
                          <a:srgbClr val="000000"/>
                        </a:solidFill>
                        <a:latin typeface="Calibri"/>
                      </a:endParaRPr>
                    </a:p>
                  </a:txBody>
                  <a:tcPr/>
                </a:tc>
                <a:tc>
                  <a:txBody>
                    <a:bodyPr/>
                    <a:lstStyle/>
                    <a:p>
                      <a:pPr lvl="0">
                        <a:buNone/>
                      </a:pPr>
                      <a:r>
                        <a:rPr lang="es-ES" sz="1000" b="0" i="0" u="none" strike="noStrike" noProof="0">
                          <a:solidFill>
                            <a:srgbClr val="000000"/>
                          </a:solidFill>
                          <a:latin typeface="Calibri"/>
                        </a:rPr>
                        <a:t>Se caracteriza por la creación de valor a través de actividades estructuradas y de procesos más efectivos y transparentes. Los errores se detectan más rápido y por consiguiente se resuelven más rápido.</a:t>
                      </a:r>
                      <a:endParaRPr lang="es-ES" sz="1000" b="1" i="0" u="none" strike="noStrike" noProof="0">
                        <a:solidFill>
                          <a:srgbClr val="000000"/>
                        </a:solidFill>
                        <a:latin typeface="Calibri"/>
                      </a:endParaRPr>
                    </a:p>
                  </a:txBody>
                  <a:tcPr/>
                </a:tc>
                <a:extLst>
                  <a:ext uri="{0D108BD9-81ED-4DB2-BD59-A6C34878D82A}">
                    <a16:rowId xmlns:a16="http://schemas.microsoft.com/office/drawing/2014/main" val="1491412381"/>
                  </a:ext>
                </a:extLst>
              </a:tr>
              <a:tr h="1991943">
                <a:tc>
                  <a:txBody>
                    <a:bodyPr/>
                    <a:lstStyle/>
                    <a:p>
                      <a:pPr lvl="0">
                        <a:buNone/>
                      </a:pPr>
                      <a:r>
                        <a:rPr lang="es-ES" sz="1000" b="0" i="0" u="none" strike="noStrike" noProof="0">
                          <a:solidFill>
                            <a:srgbClr val="000000"/>
                          </a:solidFill>
                          <a:latin typeface="Calibri"/>
                        </a:rPr>
                        <a:t>La Gestión (la capacitación)</a:t>
                      </a:r>
                      <a:endParaRPr lang="es-ES" sz="1000" b="1" i="0" u="none" strike="noStrike" noProof="0">
                        <a:solidFill>
                          <a:srgbClr val="000000"/>
                        </a:solidFill>
                        <a:latin typeface="Calibri"/>
                      </a:endParaRPr>
                    </a:p>
                  </a:txBody>
                  <a:tcPr/>
                </a:tc>
                <a:tc>
                  <a:txBody>
                    <a:bodyPr/>
                    <a:lstStyle/>
                    <a:p>
                      <a:pPr lvl="0" algn="l">
                        <a:lnSpc>
                          <a:spcPct val="100000"/>
                        </a:lnSpc>
                        <a:spcBef>
                          <a:spcPts val="0"/>
                        </a:spcBef>
                        <a:spcAft>
                          <a:spcPts val="0"/>
                        </a:spcAft>
                        <a:buNone/>
                      </a:pPr>
                      <a:r>
                        <a:rPr lang="es-ES" sz="1000" b="0" i="0" u="none" strike="noStrike" noProof="0">
                          <a:solidFill>
                            <a:srgbClr val="000000"/>
                          </a:solidFill>
                          <a:latin typeface="Calibri"/>
                        </a:rPr>
                        <a:t>Se caracteriza por movilizar a las personas y a los sistemas. También pone en marcha los procesos necesarios para llevar a cabo los fines y los objetivos del negocio.</a:t>
                      </a:r>
                      <a:endParaRPr lang="es-ES" sz="1000" b="1" i="0" u="none" strike="noStrike" noProof="0">
                        <a:solidFill>
                          <a:srgbClr val="000000"/>
                        </a:solidFill>
                        <a:latin typeface="Calibri"/>
                      </a:endParaRPr>
                    </a:p>
                    <a:p>
                      <a:pPr lvl="0" algn="l">
                        <a:lnSpc>
                          <a:spcPct val="100000"/>
                        </a:lnSpc>
                        <a:spcBef>
                          <a:spcPts val="0"/>
                        </a:spcBef>
                        <a:spcAft>
                          <a:spcPts val="0"/>
                        </a:spcAft>
                        <a:buNone/>
                      </a:pPr>
                      <a:r>
                        <a:rPr lang="es-ES" sz="1000" b="0" i="0" u="none" strike="noStrike" noProof="0">
                          <a:solidFill>
                            <a:srgbClr val="000000"/>
                          </a:solidFill>
                          <a:latin typeface="Calibri"/>
                        </a:rPr>
                        <a:t>También se caracteriza por unir a los sistemas, métodos, herramientas y técnicas de desarrollo de procesos.</a:t>
                      </a:r>
                      <a:endParaRPr lang="es-ES" sz="1000" b="1" i="0" u="none" strike="noStrike" noProof="0">
                        <a:solidFill>
                          <a:srgbClr val="000000"/>
                        </a:solidFill>
                        <a:latin typeface="Calibri"/>
                      </a:endParaRPr>
                    </a:p>
                    <a:p>
                      <a:pPr lvl="0">
                        <a:buNone/>
                      </a:pPr>
                      <a:endParaRPr lang="es-ES"/>
                    </a:p>
                  </a:txBody>
                  <a:tcPr/>
                </a:tc>
                <a:extLst>
                  <a:ext uri="{0D108BD9-81ED-4DB2-BD59-A6C34878D82A}">
                    <a16:rowId xmlns:a16="http://schemas.microsoft.com/office/drawing/2014/main" val="2749383251"/>
                  </a:ext>
                </a:extLst>
              </a:tr>
            </a:tbl>
          </a:graphicData>
        </a:graphic>
      </p:graphicFrame>
      <p:sp>
        <p:nvSpPr>
          <p:cNvPr id="3" name="CuadroTexto 2">
            <a:extLst>
              <a:ext uri="{FF2B5EF4-FFF2-40B4-BE49-F238E27FC236}">
                <a16:creationId xmlns:a16="http://schemas.microsoft.com/office/drawing/2014/main" id="{724191C6-9BDB-4563-E6E3-71CA9703AFB0}"/>
              </a:ext>
            </a:extLst>
          </p:cNvPr>
          <p:cNvSpPr txBox="1"/>
          <p:nvPr/>
        </p:nvSpPr>
        <p:spPr>
          <a:xfrm>
            <a:off x="1683183" y="1064710"/>
            <a:ext cx="1980677" cy="307777"/>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Arial"/>
              </a:rPr>
              <a:t>Dimensiones de BPM</a:t>
            </a:r>
            <a:endParaRPr lang="es-ES"/>
          </a:p>
        </p:txBody>
      </p:sp>
      <p:sp>
        <p:nvSpPr>
          <p:cNvPr id="4" name="CuadroTexto 3">
            <a:extLst>
              <a:ext uri="{FF2B5EF4-FFF2-40B4-BE49-F238E27FC236}">
                <a16:creationId xmlns:a16="http://schemas.microsoft.com/office/drawing/2014/main" id="{7BEB9CD2-8F3B-EAAD-422D-3DFCECA90C8B}"/>
              </a:ext>
            </a:extLst>
          </p:cNvPr>
          <p:cNvSpPr txBox="1"/>
          <p:nvPr/>
        </p:nvSpPr>
        <p:spPr>
          <a:xfrm>
            <a:off x="1737985" y="3061047"/>
            <a:ext cx="1933705" cy="83099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Calibri"/>
                <a:cs typeface="Calibri"/>
              </a:rPr>
              <a:t>Estas tres partes deben entenderse desde una visión profunda y así disminuir la incertidumbre.</a:t>
            </a:r>
            <a:endParaRPr lang="es-ES" sz="1200" b="1">
              <a:latin typeface="Calibri"/>
              <a:cs typeface="Calibri"/>
            </a:endParaRPr>
          </a:p>
        </p:txBody>
      </p:sp>
    </p:spTree>
    <p:extLst>
      <p:ext uri="{BB962C8B-B14F-4D97-AF65-F5344CB8AC3E}">
        <p14:creationId xmlns:p14="http://schemas.microsoft.com/office/powerpoint/2010/main" val="2704016822"/>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12;p17">
            <a:extLst>
              <a:ext uri="{FF2B5EF4-FFF2-40B4-BE49-F238E27FC236}">
                <a16:creationId xmlns:a16="http://schemas.microsoft.com/office/drawing/2014/main" id="{4024CAE1-A587-D7AA-EB07-E6035A84D633}"/>
              </a:ext>
            </a:extLst>
          </p:cNvPr>
          <p:cNvSpPr txBox="1">
            <a:spLocks noGrp="1"/>
          </p:cNvSpPr>
          <p:nvPr>
            <p:ph type="title"/>
          </p:nvPr>
        </p:nvSpPr>
        <p:spPr>
          <a:xfrm>
            <a:off x="1675050" y="914849"/>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Ejemplo de herramienta de BPM</a:t>
            </a:r>
          </a:p>
        </p:txBody>
      </p:sp>
    </p:spTree>
    <p:extLst>
      <p:ext uri="{BB962C8B-B14F-4D97-AF65-F5344CB8AC3E}">
        <p14:creationId xmlns:p14="http://schemas.microsoft.com/office/powerpoint/2010/main" val="1208774038"/>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 name="Imagen 4" descr="https://upload.wikimedia.org/wikipedia/commons/b/b0/Bizagi.png">
            <a:extLst>
              <a:ext uri="{FF2B5EF4-FFF2-40B4-BE49-F238E27FC236}">
                <a16:creationId xmlns:a16="http://schemas.microsoft.com/office/drawing/2014/main" id="{E21CC061-EB77-8F98-5502-3C17540ABB50}"/>
              </a:ext>
            </a:extLst>
          </p:cNvPr>
          <p:cNvPicPr>
            <a:picLocks noChangeAspect="1"/>
          </p:cNvPicPr>
          <p:nvPr/>
        </p:nvPicPr>
        <p:blipFill>
          <a:blip r:embed="rId3"/>
          <a:stretch>
            <a:fillRect/>
          </a:stretch>
        </p:blipFill>
        <p:spPr>
          <a:xfrm>
            <a:off x="3372632" y="2771020"/>
            <a:ext cx="2743199" cy="979322"/>
          </a:xfrm>
          <a:prstGeom prst="rect">
            <a:avLst/>
          </a:prstGeom>
        </p:spPr>
      </p:pic>
      <p:sp>
        <p:nvSpPr>
          <p:cNvPr id="6" name="CuadroTexto 5">
            <a:extLst>
              <a:ext uri="{FF2B5EF4-FFF2-40B4-BE49-F238E27FC236}">
                <a16:creationId xmlns:a16="http://schemas.microsoft.com/office/drawing/2014/main" id="{F9B34637-DC11-9247-B816-4B8CBD684759}"/>
              </a:ext>
            </a:extLst>
          </p:cNvPr>
          <p:cNvSpPr txBox="1"/>
          <p:nvPr/>
        </p:nvSpPr>
        <p:spPr>
          <a:xfrm>
            <a:off x="2417523" y="1528958"/>
            <a:ext cx="553806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40C28"/>
                </a:solidFill>
                <a:latin typeface="Google Sans"/>
              </a:rPr>
              <a:t>Es un software </a:t>
            </a:r>
            <a:r>
              <a:rPr lang="en-US" err="1">
                <a:solidFill>
                  <a:srgbClr val="040C28"/>
                </a:solidFill>
                <a:latin typeface="Google Sans"/>
              </a:rPr>
              <a:t>intuitivo</a:t>
            </a:r>
            <a:r>
              <a:rPr lang="en-US">
                <a:solidFill>
                  <a:srgbClr val="040C28"/>
                </a:solidFill>
                <a:latin typeface="Google Sans"/>
              </a:rPr>
              <a:t> de </a:t>
            </a:r>
            <a:r>
              <a:rPr lang="en-US" err="1">
                <a:solidFill>
                  <a:srgbClr val="040C28"/>
                </a:solidFill>
                <a:latin typeface="Google Sans"/>
              </a:rPr>
              <a:t>modelado</a:t>
            </a:r>
            <a:r>
              <a:rPr lang="en-US">
                <a:solidFill>
                  <a:srgbClr val="040C28"/>
                </a:solidFill>
                <a:latin typeface="Google Sans"/>
              </a:rPr>
              <a:t> de </a:t>
            </a:r>
            <a:r>
              <a:rPr lang="en-US" err="1">
                <a:solidFill>
                  <a:srgbClr val="040C28"/>
                </a:solidFill>
                <a:latin typeface="Google Sans"/>
              </a:rPr>
              <a:t>procesos</a:t>
            </a:r>
            <a:r>
              <a:rPr lang="en-US">
                <a:solidFill>
                  <a:srgbClr val="040C28"/>
                </a:solidFill>
                <a:latin typeface="Google Sans"/>
              </a:rPr>
              <a:t> de </a:t>
            </a:r>
            <a:r>
              <a:rPr lang="en-US" err="1">
                <a:solidFill>
                  <a:srgbClr val="040C28"/>
                </a:solidFill>
                <a:latin typeface="Google Sans"/>
              </a:rPr>
              <a:t>negocios</a:t>
            </a:r>
            <a:r>
              <a:rPr lang="en-US">
                <a:solidFill>
                  <a:srgbClr val="040C28"/>
                </a:solidFill>
                <a:latin typeface="Google Sans"/>
              </a:rPr>
              <a:t> de Bizagi </a:t>
            </a:r>
            <a:r>
              <a:rPr lang="en-US" err="1">
                <a:solidFill>
                  <a:srgbClr val="040C28"/>
                </a:solidFill>
                <a:latin typeface="Google Sans"/>
              </a:rPr>
              <a:t>permite</a:t>
            </a:r>
            <a:r>
              <a:rPr lang="en-US">
                <a:solidFill>
                  <a:srgbClr val="040C28"/>
                </a:solidFill>
                <a:latin typeface="Google Sans"/>
              </a:rPr>
              <a:t> a las </a:t>
            </a:r>
            <a:r>
              <a:rPr lang="en-US" err="1">
                <a:solidFill>
                  <a:srgbClr val="040C28"/>
                </a:solidFill>
                <a:latin typeface="Google Sans"/>
              </a:rPr>
              <a:t>organizaciones</a:t>
            </a:r>
            <a:r>
              <a:rPr lang="en-US">
                <a:solidFill>
                  <a:srgbClr val="040C28"/>
                </a:solidFill>
                <a:latin typeface="Google Sans"/>
              </a:rPr>
              <a:t> </a:t>
            </a:r>
            <a:r>
              <a:rPr lang="en-US" err="1">
                <a:solidFill>
                  <a:srgbClr val="040C28"/>
                </a:solidFill>
                <a:latin typeface="Google Sans"/>
              </a:rPr>
              <a:t>crear</a:t>
            </a:r>
            <a:r>
              <a:rPr lang="en-US">
                <a:solidFill>
                  <a:srgbClr val="040C28"/>
                </a:solidFill>
                <a:latin typeface="Google Sans"/>
              </a:rPr>
              <a:t> y </a:t>
            </a:r>
            <a:r>
              <a:rPr lang="en-US" err="1">
                <a:solidFill>
                  <a:srgbClr val="040C28"/>
                </a:solidFill>
                <a:latin typeface="Google Sans"/>
              </a:rPr>
              <a:t>documentar</a:t>
            </a:r>
            <a:r>
              <a:rPr lang="en-US">
                <a:solidFill>
                  <a:srgbClr val="040C28"/>
                </a:solidFill>
                <a:latin typeface="Google Sans"/>
              </a:rPr>
              <a:t> </a:t>
            </a:r>
            <a:r>
              <a:rPr lang="en-US" err="1">
                <a:solidFill>
                  <a:srgbClr val="040C28"/>
                </a:solidFill>
                <a:latin typeface="Google Sans"/>
              </a:rPr>
              <a:t>procesos</a:t>
            </a:r>
            <a:r>
              <a:rPr lang="en-US">
                <a:solidFill>
                  <a:srgbClr val="040C28"/>
                </a:solidFill>
                <a:latin typeface="Google Sans"/>
              </a:rPr>
              <a:t> de </a:t>
            </a:r>
            <a:r>
              <a:rPr lang="en-US" err="1">
                <a:solidFill>
                  <a:srgbClr val="040C28"/>
                </a:solidFill>
                <a:latin typeface="Google Sans"/>
              </a:rPr>
              <a:t>negocios</a:t>
            </a:r>
            <a:r>
              <a:rPr lang="en-US">
                <a:solidFill>
                  <a:srgbClr val="040C28"/>
                </a:solidFill>
                <a:latin typeface="Google Sans"/>
              </a:rPr>
              <a:t> para </a:t>
            </a:r>
            <a:r>
              <a:rPr lang="en-US" err="1">
                <a:solidFill>
                  <a:srgbClr val="040C28"/>
                </a:solidFill>
                <a:latin typeface="Google Sans"/>
              </a:rPr>
              <a:t>identificar</a:t>
            </a:r>
            <a:r>
              <a:rPr lang="en-US">
                <a:solidFill>
                  <a:srgbClr val="040C28"/>
                </a:solidFill>
                <a:latin typeface="Google Sans"/>
              </a:rPr>
              <a:t> </a:t>
            </a:r>
            <a:r>
              <a:rPr lang="en-US" err="1">
                <a:solidFill>
                  <a:srgbClr val="040C28"/>
                </a:solidFill>
                <a:latin typeface="Google Sans"/>
              </a:rPr>
              <a:t>oportunidades</a:t>
            </a:r>
            <a:r>
              <a:rPr lang="en-US">
                <a:solidFill>
                  <a:srgbClr val="040C28"/>
                </a:solidFill>
                <a:latin typeface="Google Sans"/>
              </a:rPr>
              <a:t> de </a:t>
            </a:r>
            <a:r>
              <a:rPr lang="en-US" err="1">
                <a:solidFill>
                  <a:srgbClr val="040C28"/>
                </a:solidFill>
                <a:latin typeface="Google Sans"/>
              </a:rPr>
              <a:t>mejora</a:t>
            </a:r>
            <a:r>
              <a:rPr lang="en-US">
                <a:solidFill>
                  <a:srgbClr val="474747"/>
                </a:solidFill>
                <a:latin typeface="Google Sans"/>
              </a:rPr>
              <a:t>.</a:t>
            </a:r>
            <a:endParaRPr lang="en-US"/>
          </a:p>
        </p:txBody>
      </p:sp>
    </p:spTree>
    <p:extLst>
      <p:ext uri="{BB962C8B-B14F-4D97-AF65-F5344CB8AC3E}">
        <p14:creationId xmlns:p14="http://schemas.microsoft.com/office/powerpoint/2010/main" val="2518833346"/>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12;p17">
            <a:extLst>
              <a:ext uri="{FF2B5EF4-FFF2-40B4-BE49-F238E27FC236}">
                <a16:creationId xmlns:a16="http://schemas.microsoft.com/office/drawing/2014/main" id="{4024CAE1-A587-D7AA-EB07-E6035A84D633}"/>
              </a:ext>
            </a:extLst>
          </p:cNvPr>
          <p:cNvSpPr txBox="1">
            <a:spLocks noGrp="1"/>
          </p:cNvSpPr>
          <p:nvPr>
            <p:ph type="title"/>
          </p:nvPr>
        </p:nvSpPr>
        <p:spPr>
          <a:xfrm>
            <a:off x="1740067" y="464409"/>
            <a:ext cx="6968215" cy="3601505"/>
          </a:xfrm>
          <a:prstGeom prst="rect">
            <a:avLst/>
          </a:prstGeom>
        </p:spPr>
        <p:txBody>
          <a:bodyPr spcFirstLastPara="1" wrap="square" lIns="91425" tIns="91425" rIns="91425" bIns="91425" anchor="ctr" anchorCtr="0">
            <a:normAutofit/>
          </a:bodyPr>
          <a:lstStyle/>
          <a:p>
            <a:pPr algn="just"/>
            <a:r>
              <a:rPr lang="es-ES" sz="1800">
                <a:latin typeface="Calibri"/>
                <a:ea typeface="Roboto Condensed SemiBold"/>
                <a:cs typeface="Calibri"/>
              </a:rPr>
              <a:t>Xiaomi es una empresa de tecnología que logró posicionarse como uno de los principales fabricantes de smartphones a nivel mundial. Además de smartphones, ofrece otros productos como Smart </a:t>
            </a:r>
            <a:r>
              <a:rPr lang="es-ES" sz="1800" err="1">
                <a:latin typeface="Calibri"/>
                <a:ea typeface="Roboto Condensed SemiBold"/>
                <a:cs typeface="Calibri"/>
              </a:rPr>
              <a:t>Watch</a:t>
            </a:r>
            <a:r>
              <a:rPr lang="es-ES" sz="1800">
                <a:latin typeface="Calibri"/>
                <a:ea typeface="Roboto Condensed SemiBold"/>
                <a:cs typeface="Calibri"/>
              </a:rPr>
              <a:t>, TV, electrodomésticos y productos </a:t>
            </a:r>
            <a:r>
              <a:rPr lang="es-ES" sz="1800" err="1">
                <a:latin typeface="Calibri"/>
                <a:ea typeface="Roboto Condensed SemiBold"/>
                <a:cs typeface="Calibri"/>
              </a:rPr>
              <a:t>IoT</a:t>
            </a:r>
            <a:r>
              <a:rPr lang="es-ES" sz="1800">
                <a:latin typeface="Calibri"/>
                <a:ea typeface="Roboto Condensed SemiBold"/>
                <a:cs typeface="Calibri"/>
              </a:rPr>
              <a:t>. Xiaomi es conocida y se destaca por ofrecer productos de alta calidad e innovadores a precios competitivos. </a:t>
            </a:r>
            <a:endParaRPr lang="es-419" sz="1800" b="1">
              <a:latin typeface="Calibri"/>
              <a:ea typeface="Roboto Condensed SemiBold"/>
              <a:cs typeface="Calibri"/>
            </a:endParaRPr>
          </a:p>
          <a:p>
            <a:pPr algn="just"/>
            <a:r>
              <a:rPr lang="es-ES" sz="1800" err="1">
                <a:latin typeface="Calibri"/>
                <a:ea typeface="Roboto Condensed SemiBold"/>
                <a:cs typeface="Calibri"/>
              </a:rPr>
              <a:t>Xioami</a:t>
            </a:r>
            <a:r>
              <a:rPr lang="es-ES" sz="1800">
                <a:latin typeface="Calibri"/>
                <a:ea typeface="Roboto Condensed SemiBold"/>
                <a:cs typeface="Calibri"/>
              </a:rPr>
              <a:t> está fuertemente enfocado en la innovación, precios accesibles y una experiencia de usuario única.</a:t>
            </a:r>
            <a:endParaRPr lang="es-ES" sz="1800" b="1">
              <a:latin typeface="Calibri"/>
              <a:ea typeface="Roboto Condensed SemiBold"/>
              <a:cs typeface="Calibri"/>
            </a:endParaRPr>
          </a:p>
        </p:txBody>
      </p:sp>
    </p:spTree>
    <p:extLst>
      <p:ext uri="{BB962C8B-B14F-4D97-AF65-F5344CB8AC3E}">
        <p14:creationId xmlns:p14="http://schemas.microsoft.com/office/powerpoint/2010/main" val="1372188387"/>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372857"/>
            <a:ext cx="7390608" cy="478597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600"/>
            </a:pPr>
            <a:r>
              <a:rPr lang="es-419" sz="3600" b="1">
                <a:solidFill>
                  <a:schemeClr val="dk1"/>
                </a:solidFill>
                <a:latin typeface="Roboto Condensed"/>
                <a:ea typeface="Roboto Condensed"/>
                <a:cs typeface="Roboto Condensed"/>
              </a:rPr>
              <a:t>Nuestro valor agregado</a:t>
            </a:r>
          </a:p>
          <a:p>
            <a:pPr>
              <a:buSzPts val="3600"/>
            </a:pPr>
            <a:endParaRPr lang="es-419" sz="3600">
              <a:solidFill>
                <a:schemeClr val="dk1"/>
              </a:solidFill>
              <a:latin typeface="Roboto Condensed"/>
              <a:ea typeface="Roboto Condensed"/>
              <a:cs typeface="Roboto Condensed"/>
            </a:endParaRPr>
          </a:p>
          <a:p>
            <a:pPr>
              <a:buSzPts val="3600"/>
            </a:pPr>
            <a:r>
              <a:rPr lang="es-ES" sz="3600">
                <a:solidFill>
                  <a:schemeClr val="dk1"/>
                </a:solidFill>
                <a:latin typeface="Calibri"/>
                <a:ea typeface="Roboto Condensed"/>
              </a:rPr>
              <a:t>Facilitamos el acceso a la tecnología innovadora</a:t>
            </a:r>
          </a:p>
          <a:p>
            <a:pPr>
              <a:buSzPts val="3600"/>
            </a:pPr>
            <a:br>
              <a:rPr lang="es-ES" sz="3600">
                <a:latin typeface="Calibri"/>
                <a:ea typeface="Roboto Condensed"/>
              </a:rPr>
            </a:br>
            <a:r>
              <a:rPr lang="es-ES" sz="3600">
                <a:solidFill>
                  <a:schemeClr val="dk1"/>
                </a:solidFill>
                <a:latin typeface="Calibri"/>
                <a:ea typeface="Roboto Condensed"/>
              </a:rPr>
              <a:t>Ofrecemos productos premium a precios económicos pero rentables</a:t>
            </a:r>
            <a:endParaRPr lang="es-ES">
              <a:solidFill>
                <a:schemeClr val="dk1"/>
              </a:solidFill>
            </a:endParaRPr>
          </a:p>
          <a:p>
            <a:pPr marL="1028700" lvl="1" indent="-571500">
              <a:buSzPts val="3600"/>
              <a:buFont typeface="Courier New"/>
              <a:buChar char="o"/>
            </a:pPr>
            <a:endParaRPr lang="es-419" sz="3600">
              <a:solidFill>
                <a:schemeClr val="dk1"/>
              </a:solidFill>
              <a:latin typeface="Roboto Condensed"/>
              <a:ea typeface="Roboto Condensed"/>
              <a:cs typeface="Roboto Condensed"/>
            </a:endParaRPr>
          </a:p>
        </p:txBody>
      </p:sp>
    </p:spTree>
    <p:extLst>
      <p:ext uri="{BB962C8B-B14F-4D97-AF65-F5344CB8AC3E}">
        <p14:creationId xmlns:p14="http://schemas.microsoft.com/office/powerpoint/2010/main" val="166906711"/>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675050" y="120325"/>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cs typeface="Roboto Condensed SemiBold"/>
              </a:rPr>
              <a:t>Nuestro</a:t>
            </a:r>
            <a:br>
              <a:rPr lang="es-419" sz="5200">
                <a:latin typeface="Roboto Condensed SemiBold"/>
                <a:ea typeface="Roboto Condensed SemiBold"/>
                <a:cs typeface="Roboto Condensed SemiBold"/>
              </a:rPr>
            </a:br>
            <a:r>
              <a:rPr lang="es-419" sz="5200">
                <a:latin typeface="Roboto Condensed SemiBold"/>
                <a:ea typeface="Roboto Condensed SemiBold"/>
                <a:cs typeface="Roboto Condensed SemiBold"/>
              </a:rPr>
              <a:t>Público</a:t>
            </a:r>
            <a:br>
              <a:rPr lang="es-419" sz="5200">
                <a:latin typeface="Roboto Condensed SemiBold"/>
                <a:ea typeface="Roboto Condensed SemiBold"/>
                <a:cs typeface="Roboto Condensed SemiBold"/>
              </a:rPr>
            </a:br>
            <a:r>
              <a:rPr lang="es-419" sz="5200">
                <a:latin typeface="Roboto Condensed SemiBold"/>
                <a:ea typeface="Roboto Condensed SemiBold"/>
                <a:cs typeface="Roboto Condensed SemiBold"/>
              </a:rPr>
              <a:t>Objetivo</a:t>
            </a:r>
          </a:p>
        </p:txBody>
      </p:sp>
      <p:pic>
        <p:nvPicPr>
          <p:cNvPr id="113" name="Google Shape;113;p17"/>
          <p:cNvPicPr preferRelativeResize="0"/>
          <p:nvPr/>
        </p:nvPicPr>
        <p:blipFill>
          <a:blip r:embed="rId3">
            <a:alphaModFix/>
          </a:blip>
          <a:stretch>
            <a:fillRect/>
          </a:stretch>
        </p:blipFill>
        <p:spPr>
          <a:xfrm>
            <a:off x="3716225" y="2832175"/>
            <a:ext cx="4336159" cy="247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675050" y="120325"/>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¿Qué es BPM?</a:t>
            </a:r>
          </a:p>
        </p:txBody>
      </p:sp>
      <p:pic>
        <p:nvPicPr>
          <p:cNvPr id="113" name="Google Shape;113;p17"/>
          <p:cNvPicPr preferRelativeResize="0"/>
          <p:nvPr/>
        </p:nvPicPr>
        <p:blipFill>
          <a:blip r:embed="rId3">
            <a:alphaModFix/>
          </a:blip>
          <a:stretch>
            <a:fillRect/>
          </a:stretch>
        </p:blipFill>
        <p:spPr>
          <a:xfrm>
            <a:off x="3716225" y="2832175"/>
            <a:ext cx="4336159" cy="2477200"/>
          </a:xfrm>
          <a:prstGeom prst="rect">
            <a:avLst/>
          </a:prstGeom>
          <a:noFill/>
          <a:ln>
            <a:noFill/>
          </a:ln>
        </p:spPr>
      </p:pic>
    </p:spTree>
    <p:extLst>
      <p:ext uri="{BB962C8B-B14F-4D97-AF65-F5344CB8AC3E}">
        <p14:creationId xmlns:p14="http://schemas.microsoft.com/office/powerpoint/2010/main" val="1463060730"/>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16"/>
          <p:cNvSpPr txBox="1">
            <a:spLocks noGrp="1"/>
          </p:cNvSpPr>
          <p:nvPr>
            <p:ph type="body" idx="1"/>
          </p:nvPr>
        </p:nvSpPr>
        <p:spPr>
          <a:xfrm>
            <a:off x="795625" y="631650"/>
            <a:ext cx="7649400" cy="3880200"/>
          </a:xfrm>
          <a:prstGeom prst="rect">
            <a:avLst/>
          </a:prstGeom>
        </p:spPr>
        <p:txBody>
          <a:bodyPr spcFirstLastPara="1" wrap="square" lIns="91425" tIns="91425" rIns="91425" bIns="91425" anchor="ctr" anchorCtr="0">
            <a:normAutofit/>
          </a:bodyPr>
          <a:lstStyle/>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Apuntamos principalmente a personas de entre 18 y 40 años</a:t>
            </a:r>
            <a:endParaRPr lang="es-ES" sz="3600">
              <a:solidFill>
                <a:schemeClr val="dk1"/>
              </a:solidFill>
              <a:latin typeface="Roboto Condensed"/>
              <a:ea typeface="Roboto Condensed"/>
              <a:cs typeface="Roboto Condensed"/>
            </a:endParaRP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Profesionales que buscan dispositivos potentes y de alta calidad a precios económicos</a:t>
            </a:r>
            <a:endParaRPr sz="3600">
              <a:solidFill>
                <a:schemeClr val="dk1"/>
              </a:solidFill>
              <a:latin typeface="Roboto Condensed"/>
              <a:ea typeface="Roboto Condensed"/>
              <a:cs typeface="Roboto Condensed"/>
              <a:sym typeface="Roboto Condensed"/>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333544" y="1019392"/>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Nuestra</a:t>
            </a:r>
            <a:br>
              <a:rPr lang="es-419" sz="5200">
                <a:latin typeface="Roboto Condensed SemiBold"/>
                <a:ea typeface="Roboto Condensed SemiBold"/>
              </a:rPr>
            </a:br>
            <a:r>
              <a:rPr lang="es-419" sz="5200">
                <a:latin typeface="Roboto Condensed SemiBold"/>
                <a:ea typeface="Roboto Condensed SemiBold"/>
              </a:rPr>
              <a:t>Arquitectura</a:t>
            </a:r>
          </a:p>
        </p:txBody>
      </p:sp>
    </p:spTree>
    <p:extLst>
      <p:ext uri="{BB962C8B-B14F-4D97-AF65-F5344CB8AC3E}">
        <p14:creationId xmlns:p14="http://schemas.microsoft.com/office/powerpoint/2010/main" val="3449498911"/>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17"/>
        <p:cNvGrpSpPr/>
        <p:nvPr/>
      </p:nvGrpSpPr>
      <p:grpSpPr>
        <a:xfrm>
          <a:off x="0" y="0"/>
          <a:ext cx="0" cy="0"/>
          <a:chOff x="0" y="0"/>
          <a:chExt cx="0" cy="0"/>
        </a:xfrm>
      </p:grpSpPr>
      <p:sp>
        <p:nvSpPr>
          <p:cNvPr id="118" name="Google Shape;118;p18"/>
          <p:cNvSpPr/>
          <p:nvPr/>
        </p:nvSpPr>
        <p:spPr>
          <a:xfrm rot="7913352">
            <a:off x="8227400" y="-26154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8"/>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8"/>
          <p:cNvSpPr/>
          <p:nvPr/>
        </p:nvSpPr>
        <p:spPr>
          <a:xfrm>
            <a:off x="-1175500" y="-1568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1404075" y="-3473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txBox="1">
            <a:spLocks noGrp="1"/>
          </p:cNvSpPr>
          <p:nvPr>
            <p:ph type="body" idx="1"/>
          </p:nvPr>
        </p:nvSpPr>
        <p:spPr>
          <a:xfrm>
            <a:off x="1715700" y="875550"/>
            <a:ext cx="5712600" cy="3392400"/>
          </a:xfrm>
          <a:prstGeom prst="rect">
            <a:avLst/>
          </a:prstGeom>
        </p:spPr>
        <p:txBody>
          <a:bodyPr spcFirstLastPara="1" wrap="square" lIns="91425" tIns="91425" rIns="91425" bIns="91425" anchor="ctr" anchorCtr="0">
            <a:normAutofit/>
          </a:body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Infraestructura tecnológica</a:t>
            </a:r>
            <a:endParaRPr sz="3600">
              <a:solidFill>
                <a:schemeClr val="dk1"/>
              </a:solidFill>
              <a:latin typeface="Roboto Condensed"/>
              <a:ea typeface="Roboto Condensed"/>
              <a:cs typeface="Roboto Condensed"/>
              <a:sym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Estructura organizativa</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Nivel de proceso</a:t>
            </a:r>
            <a:endParaRPr lang="es-419" sz="3600">
              <a:solidFill>
                <a:schemeClr val="dk1"/>
              </a:solidFill>
              <a:latin typeface="Roboto Condensed"/>
              <a:ea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Infraestructura Tecnológica</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Plataforma de e-commerce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Servicios en la nube e IoT</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Infraestructura de redes</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Big Data y Analítica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Seguridad cibernética</a:t>
            </a:r>
          </a:p>
        </p:txBody>
      </p:sp>
    </p:spTree>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577477" y="-12776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Estructura organizativa</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576310" y="1856805"/>
            <a:ext cx="5998349"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Organización descentralizada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Equipos multidisciplinarios</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Integración horizontal</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Red de socios</a:t>
            </a:r>
          </a:p>
        </p:txBody>
      </p:sp>
    </p:spTree>
    <p:extLst>
      <p:ext uri="{BB962C8B-B14F-4D97-AF65-F5344CB8AC3E}">
        <p14:creationId xmlns:p14="http://schemas.microsoft.com/office/powerpoint/2010/main" val="1766928817"/>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577477" y="-63066"/>
            <a:ext cx="5793900" cy="1356102"/>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Nivel de proceso</a:t>
            </a:r>
            <a:endParaRPr lang="es-419" sz="5200">
              <a:latin typeface="Roboto Condensed SemiBold"/>
              <a:ea typeface="Roboto Condensed SemiBold"/>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576310" y="1058862"/>
            <a:ext cx="5998349" cy="408251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Gestión de la cadena de suministro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Desarrollo de productos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Atención al cliente y soporte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Automatización de procesos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Experiencia de usuario</a:t>
            </a:r>
          </a:p>
        </p:txBody>
      </p:sp>
    </p:spTree>
    <p:extLst>
      <p:ext uri="{BB962C8B-B14F-4D97-AF65-F5344CB8AC3E}">
        <p14:creationId xmlns:p14="http://schemas.microsoft.com/office/powerpoint/2010/main" val="3233307054"/>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333544" y="1019392"/>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Nuestras</a:t>
            </a:r>
            <a:br>
              <a:rPr lang="es-419" sz="5200">
                <a:latin typeface="Roboto Condensed SemiBold"/>
                <a:ea typeface="Roboto Condensed SemiBold"/>
              </a:rPr>
            </a:br>
            <a:r>
              <a:rPr lang="es-419" sz="5200">
                <a:latin typeface="Roboto Condensed SemiBold"/>
                <a:ea typeface="Roboto Condensed SemiBold"/>
              </a:rPr>
              <a:t>Finanzas</a:t>
            </a:r>
          </a:p>
        </p:txBody>
      </p:sp>
    </p:spTree>
    <p:extLst>
      <p:ext uri="{BB962C8B-B14F-4D97-AF65-F5344CB8AC3E}">
        <p14:creationId xmlns:p14="http://schemas.microsoft.com/office/powerpoint/2010/main" val="3626022073"/>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17"/>
        <p:cNvGrpSpPr/>
        <p:nvPr/>
      </p:nvGrpSpPr>
      <p:grpSpPr>
        <a:xfrm>
          <a:off x="0" y="0"/>
          <a:ext cx="0" cy="0"/>
          <a:chOff x="0" y="0"/>
          <a:chExt cx="0" cy="0"/>
        </a:xfrm>
      </p:grpSpPr>
      <p:sp>
        <p:nvSpPr>
          <p:cNvPr id="118" name="Google Shape;118;p18"/>
          <p:cNvSpPr/>
          <p:nvPr/>
        </p:nvSpPr>
        <p:spPr>
          <a:xfrm rot="7913352">
            <a:off x="8227400" y="-26154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8"/>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8"/>
          <p:cNvSpPr/>
          <p:nvPr/>
        </p:nvSpPr>
        <p:spPr>
          <a:xfrm>
            <a:off x="-1175500" y="-1568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1404075" y="-3473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txBox="1">
            <a:spLocks noGrp="1"/>
          </p:cNvSpPr>
          <p:nvPr>
            <p:ph type="body" idx="1"/>
          </p:nvPr>
        </p:nvSpPr>
        <p:spPr>
          <a:xfrm>
            <a:off x="1046627" y="67086"/>
            <a:ext cx="7043777" cy="5016296"/>
          </a:xfrm>
          <a:prstGeom prst="rect">
            <a:avLst/>
          </a:prstGeom>
        </p:spPr>
        <p:txBody>
          <a:bodyPr spcFirstLastPara="1" wrap="square" lIns="91425" tIns="91425" rIns="91425" bIns="91425" anchor="ctr" anchorCtr="0">
            <a:normAutofit/>
          </a:body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Producción y manufactura</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Logística y distribución</a:t>
            </a:r>
            <a:endParaRPr lang="es-419" sz="3600">
              <a:solidFill>
                <a:schemeClr val="dk1"/>
              </a:solidFill>
              <a:latin typeface="Roboto Condensed"/>
              <a:ea typeface="Roboto Condensed"/>
              <a:cs typeface="Roboto Condensed"/>
            </a:endParaRP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Marketing y ventas</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Investigación y Desarrollo</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Atención al cliente y soporte</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Tecnología y plataformas digitales</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Estructura de ingresos y egresos</a:t>
            </a:r>
          </a:p>
        </p:txBody>
      </p:sp>
    </p:spTree>
    <p:extLst>
      <p:ext uri="{BB962C8B-B14F-4D97-AF65-F5344CB8AC3E}">
        <p14:creationId xmlns:p14="http://schemas.microsoft.com/office/powerpoint/2010/main" val="2502667749"/>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Producción y manufactura</a:t>
            </a:r>
            <a:endParaRPr lang="es-419" sz="5200">
              <a:latin typeface="Roboto Condensed SemiBold"/>
              <a:ea typeface="Roboto Condensed SemiBold"/>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de materiales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Mano de obra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Infraestructura</a:t>
            </a:r>
          </a:p>
        </p:txBody>
      </p:sp>
    </p:spTree>
    <p:extLst>
      <p:ext uri="{BB962C8B-B14F-4D97-AF65-F5344CB8AC3E}">
        <p14:creationId xmlns:p14="http://schemas.microsoft.com/office/powerpoint/2010/main" val="142187558"/>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Logística y distribución</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Transporte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Almacenamiento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Gestión de inventario</a:t>
            </a:r>
          </a:p>
        </p:txBody>
      </p:sp>
    </p:spTree>
    <p:extLst>
      <p:ext uri="{BB962C8B-B14F-4D97-AF65-F5344CB8AC3E}">
        <p14:creationId xmlns:p14="http://schemas.microsoft.com/office/powerpoint/2010/main" val="552702513"/>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600"/>
            </a:pPr>
            <a:r>
              <a:rPr lang="es-419" sz="3600" b="1">
                <a:solidFill>
                  <a:schemeClr val="dk1"/>
                </a:solidFill>
                <a:latin typeface="Roboto Condensed"/>
                <a:ea typeface="Roboto Condensed"/>
                <a:cs typeface="Roboto Condensed"/>
              </a:rPr>
              <a:t>Representación de los procesos de una organización de manera visual</a:t>
            </a:r>
          </a:p>
          <a:p>
            <a:pPr algn="ctr">
              <a:buSzPts val="3600"/>
            </a:pPr>
            <a:endParaRPr lang="es-419" sz="3600" b="1">
              <a:solidFill>
                <a:schemeClr val="dk1"/>
              </a:solidFill>
              <a:latin typeface="Roboto Condensed"/>
              <a:ea typeface="Roboto Condensed"/>
              <a:cs typeface="Roboto Condensed"/>
            </a:endParaRPr>
          </a:p>
          <a:p>
            <a:pPr algn="ctr">
              <a:buSzPts val="3600"/>
            </a:pPr>
            <a:r>
              <a:rPr lang="es-419" sz="3600" b="1">
                <a:solidFill>
                  <a:schemeClr val="dk1"/>
                </a:solidFill>
                <a:latin typeface="Roboto Condensed"/>
                <a:ea typeface="Roboto Condensed"/>
                <a:cs typeface="Roboto Condensed"/>
              </a:rPr>
              <a:t>BPM es la gestión continua de los procesos para mejorarlos</a:t>
            </a:r>
          </a:p>
        </p:txBody>
      </p:sp>
    </p:spTree>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Marketing y ventas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Promoción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Comisiones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Tiendas físicas</a:t>
            </a:r>
          </a:p>
        </p:txBody>
      </p:sp>
    </p:spTree>
    <p:extLst>
      <p:ext uri="{BB962C8B-B14F-4D97-AF65-F5344CB8AC3E}">
        <p14:creationId xmlns:p14="http://schemas.microsoft.com/office/powerpoint/2010/main" val="1150441195"/>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Investigación y Desarrollo</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Innovación tecnológica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Laboratorios y equipos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Prototipos</a:t>
            </a:r>
          </a:p>
        </p:txBody>
      </p:sp>
    </p:spTree>
    <p:extLst>
      <p:ext uri="{BB962C8B-B14F-4D97-AF65-F5344CB8AC3E}">
        <p14:creationId xmlns:p14="http://schemas.microsoft.com/office/powerpoint/2010/main" val="3392643957"/>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Imagen 3" descr="Xiaomi está creciendo a un ritmo vertiginoso, y su gran inversión en I+D es  el arma que explica cómo seguir haciéndolo en el futuro">
            <a:extLst>
              <a:ext uri="{FF2B5EF4-FFF2-40B4-BE49-F238E27FC236}">
                <a16:creationId xmlns:a16="http://schemas.microsoft.com/office/drawing/2014/main" id="{68248BD3-3DBD-AAF7-4F84-AD7DAFDD5B23}"/>
              </a:ext>
            </a:extLst>
          </p:cNvPr>
          <p:cNvPicPr>
            <a:picLocks noChangeAspect="1"/>
          </p:cNvPicPr>
          <p:nvPr/>
        </p:nvPicPr>
        <p:blipFill>
          <a:blip r:embed="rId3"/>
          <a:stretch>
            <a:fillRect/>
          </a:stretch>
        </p:blipFill>
        <p:spPr>
          <a:xfrm>
            <a:off x="1363468" y="159602"/>
            <a:ext cx="6417062" cy="4824296"/>
          </a:xfrm>
          <a:prstGeom prst="rect">
            <a:avLst/>
          </a:prstGeom>
        </p:spPr>
      </p:pic>
    </p:spTree>
    <p:extLst>
      <p:ext uri="{BB962C8B-B14F-4D97-AF65-F5344CB8AC3E}">
        <p14:creationId xmlns:p14="http://schemas.microsoft.com/office/powerpoint/2010/main" val="2458235612"/>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Imagen 1" descr="Interfaz de usuario gráfica, Texto, Aplicación&#10;&#10;Descripción generada automáticamente">
            <a:extLst>
              <a:ext uri="{FF2B5EF4-FFF2-40B4-BE49-F238E27FC236}">
                <a16:creationId xmlns:a16="http://schemas.microsoft.com/office/drawing/2014/main" id="{26DC3F46-EDD4-F28C-8760-70BD0A5A5693}"/>
              </a:ext>
            </a:extLst>
          </p:cNvPr>
          <p:cNvPicPr>
            <a:picLocks noChangeAspect="1"/>
          </p:cNvPicPr>
          <p:nvPr/>
        </p:nvPicPr>
        <p:blipFill>
          <a:blip r:embed="rId3"/>
          <a:stretch>
            <a:fillRect/>
          </a:stretch>
        </p:blipFill>
        <p:spPr>
          <a:xfrm>
            <a:off x="1634931" y="181207"/>
            <a:ext cx="5881107" cy="4781086"/>
          </a:xfrm>
          <a:prstGeom prst="rect">
            <a:avLst/>
          </a:prstGeom>
        </p:spPr>
      </p:pic>
    </p:spTree>
    <p:extLst>
      <p:ext uri="{BB962C8B-B14F-4D97-AF65-F5344CB8AC3E}">
        <p14:creationId xmlns:p14="http://schemas.microsoft.com/office/powerpoint/2010/main" val="3575053650"/>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Atención al cliente y soporte</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Centro de soporte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Garantías y devoluciones</a:t>
            </a:r>
          </a:p>
        </p:txBody>
      </p:sp>
    </p:spTree>
    <p:extLst>
      <p:ext uri="{BB962C8B-B14F-4D97-AF65-F5344CB8AC3E}">
        <p14:creationId xmlns:p14="http://schemas.microsoft.com/office/powerpoint/2010/main" val="4142746112"/>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Tecnología y plataformas digitales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Mantenimiento de infraestructuras tecnológicas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Licencias de software</a:t>
            </a:r>
          </a:p>
        </p:txBody>
      </p:sp>
    </p:spTree>
    <p:extLst>
      <p:ext uri="{BB962C8B-B14F-4D97-AF65-F5344CB8AC3E}">
        <p14:creationId xmlns:p14="http://schemas.microsoft.com/office/powerpoint/2010/main" val="3380585887"/>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Ingresos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Ventas directas de productos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Servicios complementarios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Publicidad y ecosistema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Alianzas y convenios</a:t>
            </a:r>
          </a:p>
        </p:txBody>
      </p:sp>
    </p:spTree>
    <p:extLst>
      <p:ext uri="{BB962C8B-B14F-4D97-AF65-F5344CB8AC3E}">
        <p14:creationId xmlns:p14="http://schemas.microsoft.com/office/powerpoint/2010/main" val="1555924485"/>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Imagen 1" descr="Gráfico, Gráfico de líneas">
            <a:extLst>
              <a:ext uri="{FF2B5EF4-FFF2-40B4-BE49-F238E27FC236}">
                <a16:creationId xmlns:a16="http://schemas.microsoft.com/office/drawing/2014/main" id="{FFC0A498-49FE-AB7C-17CC-7C9F699A7468}"/>
              </a:ext>
            </a:extLst>
          </p:cNvPr>
          <p:cNvPicPr>
            <a:picLocks noChangeAspect="1"/>
          </p:cNvPicPr>
          <p:nvPr/>
        </p:nvPicPr>
        <p:blipFill>
          <a:blip r:embed="rId3"/>
          <a:stretch>
            <a:fillRect/>
          </a:stretch>
        </p:blipFill>
        <p:spPr>
          <a:xfrm>
            <a:off x="781050" y="890587"/>
            <a:ext cx="7581900" cy="3362325"/>
          </a:xfrm>
          <a:prstGeom prst="rect">
            <a:avLst/>
          </a:prstGeom>
        </p:spPr>
      </p:pic>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1301581058"/>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Imagen 2" descr="Así es como gana dinero Xiaomi: vine por el precio del smartphone y me  quedé por los servicios">
            <a:extLst>
              <a:ext uri="{FF2B5EF4-FFF2-40B4-BE49-F238E27FC236}">
                <a16:creationId xmlns:a16="http://schemas.microsoft.com/office/drawing/2014/main" id="{497DA9DD-275E-7A1D-AF1A-7F54492BB07C}"/>
              </a:ext>
            </a:extLst>
          </p:cNvPr>
          <p:cNvPicPr>
            <a:picLocks noChangeAspect="1"/>
          </p:cNvPicPr>
          <p:nvPr/>
        </p:nvPicPr>
        <p:blipFill>
          <a:blip r:embed="rId3"/>
          <a:stretch>
            <a:fillRect/>
          </a:stretch>
        </p:blipFill>
        <p:spPr>
          <a:xfrm>
            <a:off x="1714500" y="400282"/>
            <a:ext cx="5715000" cy="2419350"/>
          </a:xfrm>
          <a:prstGeom prst="rect">
            <a:avLst/>
          </a:prstGeom>
        </p:spPr>
      </p:pic>
      <p:sp>
        <p:nvSpPr>
          <p:cNvPr id="4" name="CuadroTexto 4">
            <a:extLst>
              <a:ext uri="{FF2B5EF4-FFF2-40B4-BE49-F238E27FC236}">
                <a16:creationId xmlns:a16="http://schemas.microsoft.com/office/drawing/2014/main" id="{54E13293-E25B-CAE7-63A6-A34FC488131F}"/>
              </a:ext>
            </a:extLst>
          </p:cNvPr>
          <p:cNvSpPr txBox="1"/>
          <p:nvPr/>
        </p:nvSpPr>
        <p:spPr>
          <a:xfrm>
            <a:off x="1715975" y="3064781"/>
            <a:ext cx="5708276"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11111"/>
                </a:solidFill>
                <a:latin typeface="IBM Plex Serif"/>
              </a:rPr>
              <a:t>Xiaomi ingresó unos 154.000 millones de yuanes —unos 24.000 millones de dólares— por la venta de smartphones en el año 2020, el último completo con cifras publicadas. Esto nos da una media de 126 dólares brutos por dispositivo, una cifra a la baja respecto a años anteriores, entre 130 y 160, si bien las cifras de ventas vienen de estimaciones.</a:t>
            </a:r>
            <a:endParaRPr lang="en-US"/>
          </a:p>
        </p:txBody>
      </p:sp>
    </p:spTree>
    <p:extLst>
      <p:ext uri="{BB962C8B-B14F-4D97-AF65-F5344CB8AC3E}">
        <p14:creationId xmlns:p14="http://schemas.microsoft.com/office/powerpoint/2010/main" val="635840778"/>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752262"/>
            <a:ext cx="5712600" cy="3392400"/>
          </a:xfrm>
          <a:prstGeom prst="rect">
            <a:avLst/>
          </a:prstGeom>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de producción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Logística y distribución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Marketing y promoción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Investigación y desarrollo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operativos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Mantenimiento de plataformas digitales</a:t>
            </a: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Egresos</a:t>
            </a:r>
            <a:endParaRPr lang="es-ES"/>
          </a:p>
        </p:txBody>
      </p:sp>
    </p:spTree>
    <p:extLst>
      <p:ext uri="{BB962C8B-B14F-4D97-AF65-F5344CB8AC3E}">
        <p14:creationId xmlns:p14="http://schemas.microsoft.com/office/powerpoint/2010/main" val="270048044"/>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675050" y="120325"/>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Principios de la gestión por procesos</a:t>
            </a:r>
            <a:endParaRPr lang="es-ES"/>
          </a:p>
        </p:txBody>
      </p:sp>
      <p:pic>
        <p:nvPicPr>
          <p:cNvPr id="113" name="Google Shape;113;p17"/>
          <p:cNvPicPr preferRelativeResize="0"/>
          <p:nvPr/>
        </p:nvPicPr>
        <p:blipFill>
          <a:blip r:embed="rId3">
            <a:alphaModFix/>
          </a:blip>
          <a:stretch>
            <a:fillRect/>
          </a:stretch>
        </p:blipFill>
        <p:spPr>
          <a:xfrm>
            <a:off x="3716225" y="2832175"/>
            <a:ext cx="4336159" cy="2477200"/>
          </a:xfrm>
          <a:prstGeom prst="rect">
            <a:avLst/>
          </a:prstGeom>
          <a:noFill/>
          <a:ln>
            <a:noFill/>
          </a:ln>
        </p:spPr>
      </p:pic>
    </p:spTree>
    <p:extLst>
      <p:ext uri="{BB962C8B-B14F-4D97-AF65-F5344CB8AC3E}">
        <p14:creationId xmlns:p14="http://schemas.microsoft.com/office/powerpoint/2010/main" val="3907062598"/>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752262"/>
            <a:ext cx="5712600" cy="3392400"/>
          </a:xfrm>
          <a:prstGeom prst="rect">
            <a:avLst/>
          </a:prstGeom>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ea typeface="Roboto Condensed"/>
              </a:rPr>
              <a:t>Proveedores tecnológicos y de componentes </a:t>
            </a:r>
            <a:endParaRPr lang="es-ES"/>
          </a:p>
          <a:p>
            <a:pPr indent="-457200">
              <a:buClr>
                <a:schemeClr val="dk1"/>
              </a:buClr>
              <a:buSzPts val="3600"/>
              <a:buFont typeface="Roboto Condensed"/>
              <a:buChar char="●"/>
            </a:pPr>
            <a:r>
              <a:rPr lang="es-419" sz="3600">
                <a:solidFill>
                  <a:schemeClr val="dk1"/>
                </a:solidFill>
                <a:ea typeface="Roboto Condensed"/>
              </a:rPr>
              <a:t>Fabricantes y ensambladores </a:t>
            </a:r>
          </a:p>
          <a:p>
            <a:pPr indent="-457200">
              <a:buClr>
                <a:schemeClr val="dk1"/>
              </a:buClr>
              <a:buSzPts val="3600"/>
              <a:buFont typeface="Roboto Condensed"/>
              <a:buChar char="●"/>
            </a:pPr>
            <a:r>
              <a:rPr lang="es-419" sz="3600">
                <a:solidFill>
                  <a:schemeClr val="dk1"/>
                </a:solidFill>
                <a:ea typeface="Roboto Condensed"/>
              </a:rPr>
              <a:t>Canales de distribución </a:t>
            </a:r>
          </a:p>
          <a:p>
            <a:pPr indent="-457200">
              <a:buClr>
                <a:schemeClr val="dk1"/>
              </a:buClr>
              <a:buSzPts val="3600"/>
              <a:buFont typeface="Roboto Condensed"/>
              <a:buChar char="●"/>
            </a:pPr>
            <a:r>
              <a:rPr lang="es-419" sz="3600">
                <a:solidFill>
                  <a:schemeClr val="dk1"/>
                </a:solidFill>
                <a:ea typeface="Roboto Condensed"/>
              </a:rPr>
              <a:t>Red de socios estratégicos</a:t>
            </a:r>
          </a:p>
          <a:p>
            <a:pPr indent="-457200">
              <a:buClr>
                <a:schemeClr val="dk1"/>
              </a:buClr>
              <a:buSzPts val="3600"/>
              <a:buFont typeface="Roboto Condensed"/>
              <a:buChar char="●"/>
            </a:pPr>
            <a:r>
              <a:rPr lang="es-419" sz="3600">
                <a:solidFill>
                  <a:schemeClr val="dk1"/>
                </a:solidFill>
                <a:ea typeface="Roboto Condensed"/>
              </a:rPr>
              <a:t>Centros de innovación y desarrollo tecnológico </a:t>
            </a:r>
          </a:p>
          <a:p>
            <a:pPr indent="-457200">
              <a:buClr>
                <a:schemeClr val="dk1"/>
              </a:buClr>
              <a:buSzPts val="3600"/>
              <a:buFont typeface="Roboto Condensed"/>
              <a:buChar char="●"/>
            </a:pPr>
            <a:r>
              <a:rPr lang="es-419" sz="3600">
                <a:solidFill>
                  <a:schemeClr val="dk1"/>
                </a:solidFill>
                <a:ea typeface="Roboto Condensed"/>
              </a:rPr>
              <a:t>Logística y cadena de suministro </a:t>
            </a:r>
          </a:p>
          <a:p>
            <a:pPr indent="-457200">
              <a:buClr>
                <a:schemeClr val="dk1"/>
              </a:buClr>
              <a:buSzPts val="3600"/>
              <a:buFont typeface="Roboto Condensed"/>
              <a:buChar char="●"/>
            </a:pPr>
            <a:r>
              <a:rPr lang="es-419" sz="3600">
                <a:solidFill>
                  <a:schemeClr val="dk1"/>
                </a:solidFill>
                <a:ea typeface="Roboto Condensed"/>
              </a:rPr>
              <a:t>Plataformas de marketing y medios </a:t>
            </a:r>
          </a:p>
        </p:txBody>
      </p:sp>
      <p:sp>
        <p:nvSpPr>
          <p:cNvPr id="137" name="Google Shape;137;p19"/>
          <p:cNvSpPr txBox="1">
            <a:spLocks noGrp="1"/>
          </p:cNvSpPr>
          <p:nvPr>
            <p:ph type="title"/>
          </p:nvPr>
        </p:nvSpPr>
        <p:spPr>
          <a:xfrm>
            <a:off x="1848231" y="3811"/>
            <a:ext cx="3940855" cy="1550687"/>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Red de valor</a:t>
            </a:r>
            <a:endParaRPr lang="es-ES"/>
          </a:p>
        </p:txBody>
      </p:sp>
    </p:spTree>
    <p:extLst>
      <p:ext uri="{BB962C8B-B14F-4D97-AF65-F5344CB8AC3E}">
        <p14:creationId xmlns:p14="http://schemas.microsoft.com/office/powerpoint/2010/main" val="2584361018"/>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571"/>
        <p:cNvGrpSpPr/>
        <p:nvPr/>
      </p:nvGrpSpPr>
      <p:grpSpPr>
        <a:xfrm>
          <a:off x="0" y="0"/>
          <a:ext cx="0" cy="0"/>
          <a:chOff x="0" y="0"/>
          <a:chExt cx="0" cy="0"/>
        </a:xfrm>
      </p:grpSpPr>
      <p:sp>
        <p:nvSpPr>
          <p:cNvPr id="572" name="Google Shape;572;p54"/>
          <p:cNvSpPr/>
          <p:nvPr/>
        </p:nvSpPr>
        <p:spPr>
          <a:xfrm rot="-5400000">
            <a:off x="1650406" y="-197281"/>
            <a:ext cx="5150988" cy="5538050"/>
          </a:xfrm>
          <a:prstGeom prst="flowChartOffpageConnector">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54"/>
          <p:cNvSpPr/>
          <p:nvPr/>
        </p:nvSpPr>
        <p:spPr>
          <a:xfrm rot="-5400000">
            <a:off x="1180409" y="-197281"/>
            <a:ext cx="5150988" cy="5538050"/>
          </a:xfrm>
          <a:prstGeom prst="flowChartOffpageConnector">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p54"/>
          <p:cNvSpPr/>
          <p:nvPr/>
        </p:nvSpPr>
        <p:spPr>
          <a:xfrm rot="-5400000">
            <a:off x="657938" y="-197244"/>
            <a:ext cx="5150988" cy="5538050"/>
          </a:xfrm>
          <a:prstGeom prst="flowChartOffpageConnector">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p54"/>
          <p:cNvSpPr/>
          <p:nvPr/>
        </p:nvSpPr>
        <p:spPr>
          <a:xfrm rot="-5400000">
            <a:off x="118781" y="-197244"/>
            <a:ext cx="5150988" cy="5538050"/>
          </a:xfrm>
          <a:prstGeom prst="flowChartOffpageConnector">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76" name="Google Shape;576;p54"/>
          <p:cNvPicPr preferRelativeResize="0"/>
          <p:nvPr/>
        </p:nvPicPr>
        <p:blipFill>
          <a:blip r:embed="rId3">
            <a:alphaModFix/>
          </a:blip>
          <a:stretch>
            <a:fillRect/>
          </a:stretch>
        </p:blipFill>
        <p:spPr>
          <a:xfrm>
            <a:off x="-700550" y="307563"/>
            <a:ext cx="5967524" cy="3356726"/>
          </a:xfrm>
          <a:prstGeom prst="rect">
            <a:avLst/>
          </a:prstGeom>
          <a:noFill/>
          <a:ln>
            <a:noFill/>
          </a:ln>
          <a:effectLst>
            <a:outerShdw blurRad="57150" dist="19050" dir="5400000" algn="bl" rotWithShape="0">
              <a:srgbClr val="000000">
                <a:alpha val="50000"/>
              </a:srgbClr>
            </a:outerShdw>
          </a:effectLst>
        </p:spPr>
      </p:pic>
      <p:pic>
        <p:nvPicPr>
          <p:cNvPr id="577" name="Google Shape;577;p54"/>
          <p:cNvPicPr preferRelativeResize="0"/>
          <p:nvPr/>
        </p:nvPicPr>
        <p:blipFill>
          <a:blip r:embed="rId4">
            <a:alphaModFix/>
          </a:blip>
          <a:stretch>
            <a:fillRect/>
          </a:stretch>
        </p:blipFill>
        <p:spPr>
          <a:xfrm>
            <a:off x="408750" y="2230500"/>
            <a:ext cx="3979850" cy="2487400"/>
          </a:xfrm>
          <a:prstGeom prst="rect">
            <a:avLst/>
          </a:prstGeom>
          <a:noFill/>
          <a:ln>
            <a:noFill/>
          </a:ln>
        </p:spPr>
      </p:pic>
      <p:sp>
        <p:nvSpPr>
          <p:cNvPr id="578" name="Google Shape;578;p54"/>
          <p:cNvSpPr txBox="1"/>
          <p:nvPr/>
        </p:nvSpPr>
        <p:spPr>
          <a:xfrm>
            <a:off x="7625975" y="4121575"/>
            <a:ext cx="1402800" cy="8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b="1">
                <a:solidFill>
                  <a:schemeClr val="dk2"/>
                </a:solidFill>
              </a:rPr>
              <a:t>Alexander Prada</a:t>
            </a:r>
            <a:endParaRPr sz="1200" b="1">
              <a:solidFill>
                <a:schemeClr val="dk2"/>
              </a:solidFill>
            </a:endParaRPr>
          </a:p>
          <a:p>
            <a:pPr marL="0" lvl="0" indent="0" algn="l" rtl="0">
              <a:spcBef>
                <a:spcPts val="0"/>
              </a:spcBef>
              <a:spcAft>
                <a:spcPts val="0"/>
              </a:spcAft>
              <a:buNone/>
            </a:pPr>
            <a:r>
              <a:rPr lang="es-419" sz="1200" b="1">
                <a:solidFill>
                  <a:schemeClr val="dk2"/>
                </a:solidFill>
              </a:rPr>
              <a:t>Jose Machicado</a:t>
            </a:r>
            <a:endParaRPr sz="1200" b="1">
              <a:solidFill>
                <a:schemeClr val="dk2"/>
              </a:solidFill>
            </a:endParaRPr>
          </a:p>
          <a:p>
            <a:pPr marL="0" lvl="0" indent="0" algn="l" rtl="0">
              <a:spcBef>
                <a:spcPts val="0"/>
              </a:spcBef>
              <a:spcAft>
                <a:spcPts val="0"/>
              </a:spcAft>
              <a:buNone/>
            </a:pPr>
            <a:r>
              <a:rPr lang="es-419" sz="1200" b="1">
                <a:solidFill>
                  <a:schemeClr val="dk2"/>
                </a:solidFill>
              </a:rPr>
              <a:t>Joel Escobar</a:t>
            </a:r>
            <a:endParaRPr sz="1200" b="1">
              <a:solidFill>
                <a:schemeClr val="dk2"/>
              </a:solidFill>
            </a:endParaRPr>
          </a:p>
          <a:p>
            <a:pPr marL="0" lvl="0" indent="0" algn="l" rtl="0">
              <a:spcBef>
                <a:spcPts val="0"/>
              </a:spcBef>
              <a:spcAft>
                <a:spcPts val="0"/>
              </a:spcAft>
              <a:buNone/>
            </a:pPr>
            <a:r>
              <a:rPr lang="es-419" sz="1200" b="1">
                <a:solidFill>
                  <a:schemeClr val="dk2"/>
                </a:solidFill>
              </a:rPr>
              <a:t>Miguel Gayoso</a:t>
            </a:r>
            <a:endParaRPr sz="1200" b="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94;p16">
            <a:extLst>
              <a:ext uri="{FF2B5EF4-FFF2-40B4-BE49-F238E27FC236}">
                <a16:creationId xmlns:a16="http://schemas.microsoft.com/office/drawing/2014/main" id="{B8DEAE28-C970-1401-1E36-1C1834F78AC9}"/>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Symbol"/>
              <a:buChar char="•"/>
            </a:pPr>
            <a:r>
              <a:rPr lang="es-ES" sz="1600">
                <a:solidFill>
                  <a:schemeClr val="dk1"/>
                </a:solidFill>
                <a:latin typeface="Calibri"/>
                <a:ea typeface="Roboto Condensed"/>
                <a:cs typeface="Calibri"/>
              </a:rPr>
              <a:t>Identificar los requerimientos del Usuario en términos de costos, tiempos y calidad.</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Gestión por hechos y datos. Medir por indicadores.</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Centrarse en actividades de valor agregado y reducir/ eliminar actividades que no agregan valor.</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Reconocimiento y recompensa.</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Comparación con otras instituciones, para conocer lo que hacen los demás. </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Actualización tecnológica.</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Autonomía de las personas.</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Cultura de mejora continua y métodos “No parar" de mejorar.</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Responsabilidad nominal por cada proceso.</a:t>
            </a:r>
            <a:endParaRPr lang="es-419" sz="1600" b="1">
              <a:solidFill>
                <a:schemeClr val="dk1"/>
              </a:solidFill>
              <a:latin typeface="Calibri"/>
              <a:ea typeface="Roboto Condensed"/>
              <a:cs typeface="Calibri"/>
            </a:endParaRPr>
          </a:p>
          <a:p>
            <a:pPr marL="285750" indent="-285750">
              <a:buFont typeface="Symbol"/>
              <a:buChar char="•"/>
            </a:pPr>
            <a:r>
              <a:rPr lang="es-ES" sz="1600">
                <a:solidFill>
                  <a:schemeClr val="dk1"/>
                </a:solidFill>
                <a:latin typeface="Calibri"/>
                <a:ea typeface="Roboto Condensed"/>
                <a:cs typeface="Calibri"/>
              </a:rPr>
              <a:t>Trabajo en equipo. Creatividad, consenso y acción para el cambio.</a:t>
            </a:r>
            <a:endParaRPr lang="es-419" sz="1600" b="1">
              <a:solidFill>
                <a:schemeClr val="dk1"/>
              </a:solidFill>
              <a:latin typeface="Calibri"/>
              <a:ea typeface="Roboto Condensed"/>
              <a:cs typeface="Calibri"/>
            </a:endParaRPr>
          </a:p>
          <a:p>
            <a:pPr algn="ctr">
              <a:buSzPts val="3600"/>
            </a:pPr>
            <a:endParaRPr lang="es-419" sz="3600" b="1">
              <a:solidFill>
                <a:schemeClr val="dk1"/>
              </a:solidFill>
              <a:latin typeface="Roboto Condensed"/>
              <a:ea typeface="Roboto Condensed"/>
              <a:cs typeface="Roboto Condensed"/>
            </a:endParaRPr>
          </a:p>
        </p:txBody>
      </p:sp>
    </p:spTree>
    <p:extLst>
      <p:ext uri="{BB962C8B-B14F-4D97-AF65-F5344CB8AC3E}">
        <p14:creationId xmlns:p14="http://schemas.microsoft.com/office/powerpoint/2010/main" val="3853833841"/>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675050" y="120325"/>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¿Cuáles son los objetivos de BPM?</a:t>
            </a:r>
          </a:p>
        </p:txBody>
      </p:sp>
      <p:pic>
        <p:nvPicPr>
          <p:cNvPr id="113" name="Google Shape;113;p17"/>
          <p:cNvPicPr preferRelativeResize="0"/>
          <p:nvPr/>
        </p:nvPicPr>
        <p:blipFill>
          <a:blip r:embed="rId3">
            <a:alphaModFix/>
          </a:blip>
          <a:stretch>
            <a:fillRect/>
          </a:stretch>
        </p:blipFill>
        <p:spPr>
          <a:xfrm>
            <a:off x="3716225" y="2832175"/>
            <a:ext cx="4336159" cy="2477200"/>
          </a:xfrm>
          <a:prstGeom prst="rect">
            <a:avLst/>
          </a:prstGeom>
          <a:noFill/>
          <a:ln>
            <a:noFill/>
          </a:ln>
        </p:spPr>
      </p:pic>
    </p:spTree>
    <p:extLst>
      <p:ext uri="{BB962C8B-B14F-4D97-AF65-F5344CB8AC3E}">
        <p14:creationId xmlns:p14="http://schemas.microsoft.com/office/powerpoint/2010/main" val="2293202964"/>
      </p:ext>
    </p:extLst>
  </p:cSld>
  <p:clrMapOvr>
    <a:masterClrMapping/>
  </p:clrMapOvr>
  <mc:AlternateContent xmlns:mc="http://schemas.openxmlformats.org/markup-compatibility/2006">
    <mc:Choice xmlns:p14="http://schemas.microsoft.com/office/powerpoint/2010/main" Requires="p14">
      <p:transition p14:dur="400">
        <p14:gallery dir="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4;p16">
            <a:extLst>
              <a:ext uri="{FF2B5EF4-FFF2-40B4-BE49-F238E27FC236}">
                <a16:creationId xmlns:a16="http://schemas.microsoft.com/office/drawing/2014/main" id="{E0BC10AB-52F2-2937-B8A9-45E09ADA389F}"/>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200" b="1">
                <a:solidFill>
                  <a:schemeClr val="dk1"/>
                </a:solidFill>
                <a:ea typeface="Roboto Condensed"/>
              </a:rPr>
              <a:t>Centralizar y dar gobernabilidad a la mejora de procesos, con una visión Integrada</a:t>
            </a:r>
            <a:endParaRPr lang="es-ES" sz="3200" b="1">
              <a:solidFill>
                <a:schemeClr val="dk1"/>
              </a:solidFill>
            </a:endParaRPr>
          </a:p>
        </p:txBody>
      </p:sp>
    </p:spTree>
    <p:extLst>
      <p:ext uri="{BB962C8B-B14F-4D97-AF65-F5344CB8AC3E}">
        <p14:creationId xmlns:p14="http://schemas.microsoft.com/office/powerpoint/2010/main" val="965370591"/>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4;p16">
            <a:extLst>
              <a:ext uri="{FF2B5EF4-FFF2-40B4-BE49-F238E27FC236}">
                <a16:creationId xmlns:a16="http://schemas.microsoft.com/office/drawing/2014/main" id="{E0BC10AB-52F2-2937-B8A9-45E09ADA389F}"/>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200" b="1">
                <a:solidFill>
                  <a:schemeClr val="dk1"/>
                </a:solidFill>
                <a:ea typeface="Roboto Condensed"/>
              </a:rPr>
              <a:t>Estandarizar la ejecución y la medición de resultados de los proyectos </a:t>
            </a:r>
            <a:endParaRPr lang="es-ES" b="1">
              <a:solidFill>
                <a:schemeClr val="dk1"/>
              </a:solidFill>
            </a:endParaRPr>
          </a:p>
        </p:txBody>
      </p:sp>
    </p:spTree>
    <p:extLst>
      <p:ext uri="{BB962C8B-B14F-4D97-AF65-F5344CB8AC3E}">
        <p14:creationId xmlns:p14="http://schemas.microsoft.com/office/powerpoint/2010/main" val="1724526439"/>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4;p16">
            <a:extLst>
              <a:ext uri="{FF2B5EF4-FFF2-40B4-BE49-F238E27FC236}">
                <a16:creationId xmlns:a16="http://schemas.microsoft.com/office/drawing/2014/main" id="{E0BC10AB-52F2-2937-B8A9-45E09ADA389F}"/>
              </a:ext>
            </a:extLst>
          </p:cNvPr>
          <p:cNvSpPr txBox="1">
            <a:spLocks/>
          </p:cNvSpPr>
          <p:nvPr/>
        </p:nvSpPr>
        <p:spPr>
          <a:xfrm>
            <a:off x="1744531" y="177711"/>
            <a:ext cx="7238199" cy="48075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419" sz="3200" b="1">
                <a:solidFill>
                  <a:schemeClr val="dk1"/>
                </a:solidFill>
                <a:ea typeface="Roboto Condensed"/>
              </a:rPr>
              <a:t>Complementar a las áreas de negocio en la definición funcional de las soluciones  </a:t>
            </a:r>
            <a:endParaRPr lang="es-ES" b="1">
              <a:solidFill>
                <a:schemeClr val="dk1"/>
              </a:solidFill>
            </a:endParaRPr>
          </a:p>
        </p:txBody>
      </p:sp>
    </p:spTree>
    <p:extLst>
      <p:ext uri="{BB962C8B-B14F-4D97-AF65-F5344CB8AC3E}">
        <p14:creationId xmlns:p14="http://schemas.microsoft.com/office/powerpoint/2010/main" val="2095624814"/>
      </p:ext>
    </p:extLst>
  </p:cSld>
  <p:clrMapOvr>
    <a:masterClrMapping/>
  </p:clrMapOvr>
  <mc:AlternateContent xmlns:mc="http://schemas.openxmlformats.org/markup-compatibility/2006">
    <mc:Choice xmlns:p14="http://schemas.microsoft.com/office/powerpoint/2010/main" Requires="p14">
      <p:transition p14:dur="400">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03D5C72D093964181694690DF068BE6" ma:contentTypeVersion="10" ma:contentTypeDescription="Crear nuevo documento." ma:contentTypeScope="" ma:versionID="775667ab5db08f4da94e788f57e23007">
  <xsd:schema xmlns:xsd="http://www.w3.org/2001/XMLSchema" xmlns:xs="http://www.w3.org/2001/XMLSchema" xmlns:p="http://schemas.microsoft.com/office/2006/metadata/properties" xmlns:ns2="e8b09cbd-3218-4b77-8fb1-a7e193e4e042" targetNamespace="http://schemas.microsoft.com/office/2006/metadata/properties" ma:root="true" ma:fieldsID="6316b0d0b1608ccfe7b3d38004fdeb26" ns2:_="">
    <xsd:import namespace="e8b09cbd-3218-4b77-8fb1-a7e193e4e0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09cbd-3218-4b77-8fb1-a7e193e4e0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ffdddc8f-9e11-4d16-a65b-d3566ee968e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8b09cbd-3218-4b77-8fb1-a7e193e4e04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0A886D-8C5F-4939-BC36-5990199CD004}">
  <ds:schemaRefs>
    <ds:schemaRef ds:uri="e8b09cbd-3218-4b77-8fb1-a7e193e4e0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B96CEFA-95F6-45BC-B3A4-B1BBE8555EA1}">
  <ds:schemaRefs>
    <ds:schemaRef ds:uri="e8b09cbd-3218-4b77-8fb1-a7e193e4e042"/>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746436-D7DA-4F77-A5F9-D5287F343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41</Slides>
  <Notes>41</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Simple Light</vt:lpstr>
      <vt:lpstr>BPM Business Process Modeling</vt:lpstr>
      <vt:lpstr>¿Qué es BPM?</vt:lpstr>
      <vt:lpstr>PowerPoint Presentation</vt:lpstr>
      <vt:lpstr>Principios de la gestión por procesos</vt:lpstr>
      <vt:lpstr>PowerPoint Presentation</vt:lpstr>
      <vt:lpstr>¿Cuáles son los objetivos de BPM?</vt:lpstr>
      <vt:lpstr>PowerPoint Presentation</vt:lpstr>
      <vt:lpstr>PowerPoint Presentation</vt:lpstr>
      <vt:lpstr>PowerPoint Presentation</vt:lpstr>
      <vt:lpstr>PowerPoint Presentation</vt:lpstr>
      <vt:lpstr>PowerPoint Presentation</vt:lpstr>
      <vt:lpstr>PowerPoint Presentation</vt:lpstr>
      <vt:lpstr>Dimensiones de BPM</vt:lpstr>
      <vt:lpstr>PowerPoint Presentation</vt:lpstr>
      <vt:lpstr>Ejemplo de herramienta de BPM</vt:lpstr>
      <vt:lpstr>PowerPoint Presentation</vt:lpstr>
      <vt:lpstr>Xiaomi es una empresa de tecnología que logró posicionarse como uno de los principales fabricantes de smartphones a nivel mundial. Además de smartphones, ofrece otros productos como Smart Watch, TV, electrodomésticos y productos IoT. Xiaomi es conocida y se destaca por ofrecer productos de alta calidad e innovadores a precios competitivos.  Xioami está fuertemente enfocado en la innovación, precios accesibles y una experiencia de usuario única.</vt:lpstr>
      <vt:lpstr>PowerPoint Presentation</vt:lpstr>
      <vt:lpstr>Nuestro Público Objetivo</vt:lpstr>
      <vt:lpstr>PowerPoint Presentation</vt:lpstr>
      <vt:lpstr>Nuestra Arquitectura</vt:lpstr>
      <vt:lpstr>PowerPoint Presentation</vt:lpstr>
      <vt:lpstr>Infraestructura Tecnológica</vt:lpstr>
      <vt:lpstr>Estructura organizativa</vt:lpstr>
      <vt:lpstr>Nivel de proceso</vt:lpstr>
      <vt:lpstr>Nuestras Finanzas</vt:lpstr>
      <vt:lpstr>PowerPoint Presentation</vt:lpstr>
      <vt:lpstr>Producción y manufactura</vt:lpstr>
      <vt:lpstr>Logística y distribución</vt:lpstr>
      <vt:lpstr>Marketing y ventas</vt:lpstr>
      <vt:lpstr>Investigación y Desarrollo</vt:lpstr>
      <vt:lpstr>PowerPoint Presentation</vt:lpstr>
      <vt:lpstr>PowerPoint Presentation</vt:lpstr>
      <vt:lpstr>Atención al cliente y soporte</vt:lpstr>
      <vt:lpstr>Tecnología y plataformas digitales</vt:lpstr>
      <vt:lpstr>Ingresos</vt:lpstr>
      <vt:lpstr>PowerPoint Presentation</vt:lpstr>
      <vt:lpstr>PowerPoint Presentation</vt:lpstr>
      <vt:lpstr>Egresos</vt:lpstr>
      <vt:lpstr>Red de valor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2024-10-25T01:29:04Z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0x010100003D5C72D093964181694690DF068BE6</vt:lpwstr>
  </property>
  <property fmtid="{D5CDD505-2E9C-101B-9397-08002B2CF9AE}" pid="3" name="MediaServiceImageTags">
    <vt:lpwstr/>
  </property>
</Properties>
</file>