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6"/>
  </p:notesMasterIdLst>
  <p:sldIdLst>
    <p:sldId id="256" r:id="rId5"/>
    <p:sldId id="332" r:id="rId6"/>
    <p:sldId id="335" r:id="rId7"/>
    <p:sldId id="340" r:id="rId8"/>
    <p:sldId id="333" r:id="rId9"/>
    <p:sldId id="336" r:id="rId10"/>
    <p:sldId id="339" r:id="rId11"/>
    <p:sldId id="334" r:id="rId12"/>
    <p:sldId id="337" r:id="rId13"/>
    <p:sldId id="338" r:id="rId14"/>
    <p:sldId id="297" r:id="rId15"/>
  </p:sldIdLst>
  <p:sldSz cx="9144000" cy="5143500" type="screen16x9"/>
  <p:notesSz cx="6858000" cy="9144000"/>
  <p:embeddedFontLst>
    <p:embeddedFont>
      <p:font typeface="Roboto Condensed" panose="02000000000000000000" pitchFamily="2" charset="0"/>
      <p:regular r:id="rId17"/>
      <p:bold r:id="rId18"/>
      <p:italic r:id="rId19"/>
      <p:boldItalic r:id="rId20"/>
    </p:embeddedFont>
    <p:embeddedFont>
      <p:font typeface="Roboto Condensed SemiBold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7224E-946F-C629-F88A-A53C999FF0EC}" v="19" dt="2024-11-15T03:03:31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CHICADO CUBA JOSE MIGUEL" userId="S::jmachicadocuba@alumno.unlam.edu.ar::4458e5d6-980e-498e-8c2c-e45cbc46d2ef" providerId="AD" clId="Web-{FF3DE6BA-CA92-5803-3A74-C36A4A2D7E52}"/>
    <pc:docChg chg="modSld sldOrd">
      <pc:chgData name="MACHICADO CUBA JOSE MIGUEL" userId="S::jmachicadocuba@alumno.unlam.edu.ar::4458e5d6-980e-498e-8c2c-e45cbc46d2ef" providerId="AD" clId="Web-{FF3DE6BA-CA92-5803-3A74-C36A4A2D7E52}" dt="2024-10-25T01:25:22.327" v="199" actId="20577"/>
      <pc:docMkLst>
        <pc:docMk/>
      </pc:docMkLst>
      <pc:sldChg chg="modSp ord">
        <pc:chgData name="MACHICADO CUBA JOSE MIGUEL" userId="S::jmachicadocuba@alumno.unlam.edu.ar::4458e5d6-980e-498e-8c2c-e45cbc46d2ef" providerId="AD" clId="Web-{FF3DE6BA-CA92-5803-3A74-C36A4A2D7E52}" dt="2024-10-25T01:25:22.327" v="199" actId="20577"/>
        <pc:sldMkLst>
          <pc:docMk/>
          <pc:sldMk cId="1255048692" sldId="298"/>
        </pc:sldMkLst>
        <pc:spChg chg="mod">
          <ac:chgData name="MACHICADO CUBA JOSE MIGUEL" userId="S::jmachicadocuba@alumno.unlam.edu.ar::4458e5d6-980e-498e-8c2c-e45cbc46d2ef" providerId="AD" clId="Web-{FF3DE6BA-CA92-5803-3A74-C36A4A2D7E52}" dt="2024-10-25T01:25:22.327" v="199" actId="20577"/>
          <ac:spMkLst>
            <pc:docMk/>
            <pc:sldMk cId="1255048692" sldId="298"/>
            <ac:spMk id="8" creationId="{3DCCEA6F-3C52-3EF9-3B82-DFE31C4A1073}"/>
          </ac:spMkLst>
        </pc:spChg>
      </pc:sldChg>
    </pc:docChg>
  </pc:docChgLst>
  <pc:docChgLst>
    <pc:chgData name="PRADA ALEXANDER LEONEL" userId="S::alprada@alumno.unlam.edu.ar::850764a1-8cf6-4217-bfe9-dc6b0d1b9d35" providerId="AD" clId="Web-{4B1EA77F-D67E-F4B0-CC7E-57C0C1BCF450}"/>
    <pc:docChg chg="addSld delSld modSld sldOrd">
      <pc:chgData name="PRADA ALEXANDER LEONEL" userId="S::alprada@alumno.unlam.edu.ar::850764a1-8cf6-4217-bfe9-dc6b0d1b9d35" providerId="AD" clId="Web-{4B1EA77F-D67E-F4B0-CC7E-57C0C1BCF450}" dt="2024-10-31T23:43:04.723" v="34" actId="20577"/>
      <pc:docMkLst>
        <pc:docMk/>
      </pc:docMkLst>
      <pc:sldChg chg="modSp">
        <pc:chgData name="PRADA ALEXANDER LEONEL" userId="S::alprada@alumno.unlam.edu.ar::850764a1-8cf6-4217-bfe9-dc6b0d1b9d35" providerId="AD" clId="Web-{4B1EA77F-D67E-F4B0-CC7E-57C0C1BCF450}" dt="2024-10-31T23:43:04.723" v="34" actId="20577"/>
        <pc:sldMkLst>
          <pc:docMk/>
          <pc:sldMk cId="3787900849" sldId="335"/>
        </pc:sldMkLst>
        <pc:spChg chg="mod">
          <ac:chgData name="PRADA ALEXANDER LEONEL" userId="S::alprada@alumno.unlam.edu.ar::850764a1-8cf6-4217-bfe9-dc6b0d1b9d35" providerId="AD" clId="Web-{4B1EA77F-D67E-F4B0-CC7E-57C0C1BCF450}" dt="2024-10-31T23:43:04.723" v="34" actId="20577"/>
          <ac:spMkLst>
            <pc:docMk/>
            <pc:sldMk cId="3787900849" sldId="335"/>
            <ac:spMk id="112" creationId="{00000000-0000-0000-0000-000000000000}"/>
          </ac:spMkLst>
        </pc:spChg>
      </pc:sldChg>
      <pc:sldChg chg="modSp">
        <pc:chgData name="PRADA ALEXANDER LEONEL" userId="S::alprada@alumno.unlam.edu.ar::850764a1-8cf6-4217-bfe9-dc6b0d1b9d35" providerId="AD" clId="Web-{4B1EA77F-D67E-F4B0-CC7E-57C0C1BCF450}" dt="2024-10-31T23:39:18.748" v="8" actId="20577"/>
        <pc:sldMkLst>
          <pc:docMk/>
          <pc:sldMk cId="902651044" sldId="337"/>
        </pc:sldMkLst>
        <pc:spChg chg="mod">
          <ac:chgData name="PRADA ALEXANDER LEONEL" userId="S::alprada@alumno.unlam.edu.ar::850764a1-8cf6-4217-bfe9-dc6b0d1b9d35" providerId="AD" clId="Web-{4B1EA77F-D67E-F4B0-CC7E-57C0C1BCF450}" dt="2024-10-31T23:39:18.748" v="8" actId="20577"/>
          <ac:spMkLst>
            <pc:docMk/>
            <pc:sldMk cId="902651044" sldId="337"/>
            <ac:spMk id="112" creationId="{00000000-0000-0000-0000-000000000000}"/>
          </ac:spMkLst>
        </pc:spChg>
      </pc:sldChg>
      <pc:sldChg chg="addSp delSp modSp add ord replId">
        <pc:chgData name="PRADA ALEXANDER LEONEL" userId="S::alprada@alumno.unlam.edu.ar::850764a1-8cf6-4217-bfe9-dc6b0d1b9d35" providerId="AD" clId="Web-{4B1EA77F-D67E-F4B0-CC7E-57C0C1BCF450}" dt="2024-10-31T23:40:41.953" v="33"/>
        <pc:sldMkLst>
          <pc:docMk/>
          <pc:sldMk cId="1081642821" sldId="338"/>
        </pc:sldMkLst>
        <pc:spChg chg="add del mod">
          <ac:chgData name="PRADA ALEXANDER LEONEL" userId="S::alprada@alumno.unlam.edu.ar::850764a1-8cf6-4217-bfe9-dc6b0d1b9d35" providerId="AD" clId="Web-{4B1EA77F-D67E-F4B0-CC7E-57C0C1BCF450}" dt="2024-10-31T23:39:52.577" v="24"/>
          <ac:spMkLst>
            <pc:docMk/>
            <pc:sldMk cId="1081642821" sldId="338"/>
            <ac:spMk id="3" creationId="{88D1911F-DC65-F3B7-2BE3-16D6229251FC}"/>
          </ac:spMkLst>
        </pc:spChg>
        <pc:spChg chg="del">
          <ac:chgData name="PRADA ALEXANDER LEONEL" userId="S::alprada@alumno.unlam.edu.ar::850764a1-8cf6-4217-bfe9-dc6b0d1b9d35" providerId="AD" clId="Web-{4B1EA77F-D67E-F4B0-CC7E-57C0C1BCF450}" dt="2024-10-31T23:39:46.467" v="15"/>
          <ac:spMkLst>
            <pc:docMk/>
            <pc:sldMk cId="1081642821" sldId="338"/>
            <ac:spMk id="102" creationId="{00000000-0000-0000-0000-000000000000}"/>
          </ac:spMkLst>
        </pc:spChg>
        <pc:spChg chg="del">
          <ac:chgData name="PRADA ALEXANDER LEONEL" userId="S::alprada@alumno.unlam.edu.ar::850764a1-8cf6-4217-bfe9-dc6b0d1b9d35" providerId="AD" clId="Web-{4B1EA77F-D67E-F4B0-CC7E-57C0C1BCF450}" dt="2024-10-31T23:39:46.998" v="16"/>
          <ac:spMkLst>
            <pc:docMk/>
            <pc:sldMk cId="1081642821" sldId="338"/>
            <ac:spMk id="103" creationId="{00000000-0000-0000-0000-000000000000}"/>
          </ac:spMkLst>
        </pc:spChg>
        <pc:spChg chg="del">
          <ac:chgData name="PRADA ALEXANDER LEONEL" userId="S::alprada@alumno.unlam.edu.ar::850764a1-8cf6-4217-bfe9-dc6b0d1b9d35" providerId="AD" clId="Web-{4B1EA77F-D67E-F4B0-CC7E-57C0C1BCF450}" dt="2024-10-31T23:39:50.748" v="23"/>
          <ac:spMkLst>
            <pc:docMk/>
            <pc:sldMk cId="1081642821" sldId="338"/>
            <ac:spMk id="104" creationId="{00000000-0000-0000-0000-000000000000}"/>
          </ac:spMkLst>
        </pc:spChg>
        <pc:spChg chg="del">
          <ac:chgData name="PRADA ALEXANDER LEONEL" userId="S::alprada@alumno.unlam.edu.ar::850764a1-8cf6-4217-bfe9-dc6b0d1b9d35" providerId="AD" clId="Web-{4B1EA77F-D67E-F4B0-CC7E-57C0C1BCF450}" dt="2024-10-31T23:39:47.389" v="17"/>
          <ac:spMkLst>
            <pc:docMk/>
            <pc:sldMk cId="1081642821" sldId="338"/>
            <ac:spMk id="105" creationId="{00000000-0000-0000-0000-000000000000}"/>
          </ac:spMkLst>
        </pc:spChg>
        <pc:spChg chg="del">
          <ac:chgData name="PRADA ALEXANDER LEONEL" userId="S::alprada@alumno.unlam.edu.ar::850764a1-8cf6-4217-bfe9-dc6b0d1b9d35" providerId="AD" clId="Web-{4B1EA77F-D67E-F4B0-CC7E-57C0C1BCF450}" dt="2024-10-31T23:39:46.045" v="14"/>
          <ac:spMkLst>
            <pc:docMk/>
            <pc:sldMk cId="1081642821" sldId="338"/>
            <ac:spMk id="106" creationId="{00000000-0000-0000-0000-000000000000}"/>
          </ac:spMkLst>
        </pc:spChg>
        <pc:spChg chg="del">
          <ac:chgData name="PRADA ALEXANDER LEONEL" userId="S::alprada@alumno.unlam.edu.ar::850764a1-8cf6-4217-bfe9-dc6b0d1b9d35" providerId="AD" clId="Web-{4B1EA77F-D67E-F4B0-CC7E-57C0C1BCF450}" dt="2024-10-31T23:39:49.998" v="22"/>
          <ac:spMkLst>
            <pc:docMk/>
            <pc:sldMk cId="1081642821" sldId="338"/>
            <ac:spMk id="107" creationId="{00000000-0000-0000-0000-000000000000}"/>
          </ac:spMkLst>
        </pc:spChg>
        <pc:spChg chg="del">
          <ac:chgData name="PRADA ALEXANDER LEONEL" userId="S::alprada@alumno.unlam.edu.ar::850764a1-8cf6-4217-bfe9-dc6b0d1b9d35" providerId="AD" clId="Web-{4B1EA77F-D67E-F4B0-CC7E-57C0C1BCF450}" dt="2024-10-31T23:39:49.483" v="21"/>
          <ac:spMkLst>
            <pc:docMk/>
            <pc:sldMk cId="1081642821" sldId="338"/>
            <ac:spMk id="108" creationId="{00000000-0000-0000-0000-000000000000}"/>
          </ac:spMkLst>
        </pc:spChg>
        <pc:spChg chg="del">
          <ac:chgData name="PRADA ALEXANDER LEONEL" userId="S::alprada@alumno.unlam.edu.ar::850764a1-8cf6-4217-bfe9-dc6b0d1b9d35" providerId="AD" clId="Web-{4B1EA77F-D67E-F4B0-CC7E-57C0C1BCF450}" dt="2024-10-31T23:39:49.108" v="20"/>
          <ac:spMkLst>
            <pc:docMk/>
            <pc:sldMk cId="1081642821" sldId="338"/>
            <ac:spMk id="109" creationId="{00000000-0000-0000-0000-000000000000}"/>
          </ac:spMkLst>
        </pc:spChg>
        <pc:spChg chg="del">
          <ac:chgData name="PRADA ALEXANDER LEONEL" userId="S::alprada@alumno.unlam.edu.ar::850764a1-8cf6-4217-bfe9-dc6b0d1b9d35" providerId="AD" clId="Web-{4B1EA77F-D67E-F4B0-CC7E-57C0C1BCF450}" dt="2024-10-31T23:39:48.561" v="19"/>
          <ac:spMkLst>
            <pc:docMk/>
            <pc:sldMk cId="1081642821" sldId="338"/>
            <ac:spMk id="110" creationId="{00000000-0000-0000-0000-000000000000}"/>
          </ac:spMkLst>
        </pc:spChg>
        <pc:spChg chg="del">
          <ac:chgData name="PRADA ALEXANDER LEONEL" userId="S::alprada@alumno.unlam.edu.ar::850764a1-8cf6-4217-bfe9-dc6b0d1b9d35" providerId="AD" clId="Web-{4B1EA77F-D67E-F4B0-CC7E-57C0C1BCF450}" dt="2024-10-31T23:39:48.123" v="18"/>
          <ac:spMkLst>
            <pc:docMk/>
            <pc:sldMk cId="1081642821" sldId="338"/>
            <ac:spMk id="111" creationId="{00000000-0000-0000-0000-000000000000}"/>
          </ac:spMkLst>
        </pc:spChg>
        <pc:spChg chg="del mod">
          <ac:chgData name="PRADA ALEXANDER LEONEL" userId="S::alprada@alumno.unlam.edu.ar::850764a1-8cf6-4217-bfe9-dc6b0d1b9d35" providerId="AD" clId="Web-{4B1EA77F-D67E-F4B0-CC7E-57C0C1BCF450}" dt="2024-10-31T23:39:32.623" v="11"/>
          <ac:spMkLst>
            <pc:docMk/>
            <pc:sldMk cId="1081642821" sldId="338"/>
            <ac:spMk id="112" creationId="{00000000-0000-0000-0000-000000000000}"/>
          </ac:spMkLst>
        </pc:spChg>
        <pc:picChg chg="add del mod">
          <ac:chgData name="PRADA ALEXANDER LEONEL" userId="S::alprada@alumno.unlam.edu.ar::850764a1-8cf6-4217-bfe9-dc6b0d1b9d35" providerId="AD" clId="Web-{4B1EA77F-D67E-F4B0-CC7E-57C0C1BCF450}" dt="2024-10-31T23:40:40.859" v="32"/>
          <ac:picMkLst>
            <pc:docMk/>
            <pc:sldMk cId="1081642821" sldId="338"/>
            <ac:picMk id="4" creationId="{856B0F45-DEF5-CE5D-74D1-145936BEB0E8}"/>
          </ac:picMkLst>
        </pc:picChg>
        <pc:picChg chg="add mod">
          <ac:chgData name="PRADA ALEXANDER LEONEL" userId="S::alprada@alumno.unlam.edu.ar::850764a1-8cf6-4217-bfe9-dc6b0d1b9d35" providerId="AD" clId="Web-{4B1EA77F-D67E-F4B0-CC7E-57C0C1BCF450}" dt="2024-10-31T23:40:41.953" v="33"/>
          <ac:picMkLst>
            <pc:docMk/>
            <pc:sldMk cId="1081642821" sldId="338"/>
            <ac:picMk id="5" creationId="{7F06198C-8EF4-81CF-7D69-711018AFBD1C}"/>
          </ac:picMkLst>
        </pc:picChg>
      </pc:sldChg>
      <pc:sldChg chg="del">
        <pc:chgData name="PRADA ALEXANDER LEONEL" userId="S::alprada@alumno.unlam.edu.ar::850764a1-8cf6-4217-bfe9-dc6b0d1b9d35" providerId="AD" clId="Web-{4B1EA77F-D67E-F4B0-CC7E-57C0C1BCF450}" dt="2024-10-31T23:38:22.793" v="0"/>
        <pc:sldMkLst>
          <pc:docMk/>
          <pc:sldMk cId="2311267267" sldId="338"/>
        </pc:sldMkLst>
      </pc:sldChg>
      <pc:sldChg chg="add replId">
        <pc:chgData name="PRADA ALEXANDER LEONEL" userId="S::alprada@alumno.unlam.edu.ar::850764a1-8cf6-4217-bfe9-dc6b0d1b9d35" providerId="AD" clId="Web-{4B1EA77F-D67E-F4B0-CC7E-57C0C1BCF450}" dt="2024-10-31T23:40:18.171" v="26"/>
        <pc:sldMkLst>
          <pc:docMk/>
          <pc:sldMk cId="1838407320" sldId="339"/>
        </pc:sldMkLst>
      </pc:sldChg>
      <pc:sldChg chg="addSp delSp modSp add ord replId">
        <pc:chgData name="PRADA ALEXANDER LEONEL" userId="S::alprada@alumno.unlam.edu.ar::850764a1-8cf6-4217-bfe9-dc6b0d1b9d35" providerId="AD" clId="Web-{4B1EA77F-D67E-F4B0-CC7E-57C0C1BCF450}" dt="2024-10-31T23:40:37.437" v="30"/>
        <pc:sldMkLst>
          <pc:docMk/>
          <pc:sldMk cId="2482872638" sldId="340"/>
        </pc:sldMkLst>
        <pc:picChg chg="add mod">
          <ac:chgData name="PRADA ALEXANDER LEONEL" userId="S::alprada@alumno.unlam.edu.ar::850764a1-8cf6-4217-bfe9-dc6b0d1b9d35" providerId="AD" clId="Web-{4B1EA77F-D67E-F4B0-CC7E-57C0C1BCF450}" dt="2024-10-31T23:40:27.687" v="29"/>
          <ac:picMkLst>
            <pc:docMk/>
            <pc:sldMk cId="2482872638" sldId="340"/>
            <ac:picMk id="2" creationId="{9935F7B7-C6E0-A36B-D860-B1AD835B0929}"/>
          </ac:picMkLst>
        </pc:picChg>
        <pc:picChg chg="del">
          <ac:chgData name="PRADA ALEXANDER LEONEL" userId="S::alprada@alumno.unlam.edu.ar::850764a1-8cf6-4217-bfe9-dc6b0d1b9d35" providerId="AD" clId="Web-{4B1EA77F-D67E-F4B0-CC7E-57C0C1BCF450}" dt="2024-10-31T23:40:26.499" v="28"/>
          <ac:picMkLst>
            <pc:docMk/>
            <pc:sldMk cId="2482872638" sldId="340"/>
            <ac:picMk id="4" creationId="{856B0F45-DEF5-CE5D-74D1-145936BEB0E8}"/>
          </ac:picMkLst>
        </pc:picChg>
      </pc:sldChg>
    </pc:docChg>
  </pc:docChgLst>
  <pc:docChgLst>
    <pc:chgData name="MACHICADO CUBA JOSE MIGUEL" userId="S::jmachicadocuba@alumno.unlam.edu.ar::4458e5d6-980e-498e-8c2c-e45cbc46d2ef" providerId="AD" clId="Web-{B7F32AA8-E5F0-7A53-89F0-837AA3B48403}"/>
    <pc:docChg chg="addSld modSld">
      <pc:chgData name="MACHICADO CUBA JOSE MIGUEL" userId="S::jmachicadocuba@alumno.unlam.edu.ar::4458e5d6-980e-498e-8c2c-e45cbc46d2ef" providerId="AD" clId="Web-{B7F32AA8-E5F0-7A53-89F0-837AA3B48403}" dt="2024-09-26T23:39:37.708" v="4" actId="1076"/>
      <pc:docMkLst>
        <pc:docMk/>
      </pc:docMkLst>
      <pc:sldChg chg="addSp delSp modSp add replId">
        <pc:chgData name="MACHICADO CUBA JOSE MIGUEL" userId="S::jmachicadocuba@alumno.unlam.edu.ar::4458e5d6-980e-498e-8c2c-e45cbc46d2ef" providerId="AD" clId="Web-{B7F32AA8-E5F0-7A53-89F0-837AA3B48403}" dt="2024-09-26T23:39:37.708" v="4" actId="1076"/>
        <pc:sldMkLst>
          <pc:docMk/>
          <pc:sldMk cId="4286100909" sldId="308"/>
        </pc:sldMkLst>
      </pc:sldChg>
    </pc:docChg>
  </pc:docChgLst>
  <pc:docChgLst>
    <pc:chgData name="ESCOBAR LASALAS JOEL CESAR" userId="S::jescobarlasalas@alumno.unlam.edu.ar::38aa9e89-2aca-440e-9302-b056e3d9c691" providerId="AD" clId="Web-{61CBC1BC-EC93-E338-5796-634CD2A419C5}"/>
    <pc:docChg chg="addSld delSld modSld">
      <pc:chgData name="ESCOBAR LASALAS JOEL CESAR" userId="S::jescobarlasalas@alumno.unlam.edu.ar::38aa9e89-2aca-440e-9302-b056e3d9c691" providerId="AD" clId="Web-{61CBC1BC-EC93-E338-5796-634CD2A419C5}" dt="2024-10-25T01:25:04.252" v="266"/>
      <pc:docMkLst>
        <pc:docMk/>
      </pc:docMkLst>
      <pc:sldChg chg="modSp">
        <pc:chgData name="ESCOBAR LASALAS JOEL CESAR" userId="S::jescobarlasalas@alumno.unlam.edu.ar::38aa9e89-2aca-440e-9302-b056e3d9c691" providerId="AD" clId="Web-{61CBC1BC-EC93-E338-5796-634CD2A419C5}" dt="2024-10-25T00:51:01.124" v="3" actId="20577"/>
        <pc:sldMkLst>
          <pc:docMk/>
          <pc:sldMk cId="1463060730" sldId="324"/>
        </pc:sldMkLst>
        <pc:spChg chg="mod">
          <ac:chgData name="ESCOBAR LASALAS JOEL CESAR" userId="S::jescobarlasalas@alumno.unlam.edu.ar::38aa9e89-2aca-440e-9302-b056e3d9c691" providerId="AD" clId="Web-{61CBC1BC-EC93-E338-5796-634CD2A419C5}" dt="2024-10-25T00:51:01.124" v="3" actId="20577"/>
          <ac:spMkLst>
            <pc:docMk/>
            <pc:sldMk cId="1463060730" sldId="324"/>
            <ac:spMk id="112" creationId="{00000000-0000-0000-0000-000000000000}"/>
          </ac:spMkLst>
        </pc:spChg>
      </pc:sldChg>
      <pc:sldChg chg="addSp modSp">
        <pc:chgData name="ESCOBAR LASALAS JOEL CESAR" userId="S::jescobarlasalas@alumno.unlam.edu.ar::38aa9e89-2aca-440e-9302-b056e3d9c691" providerId="AD" clId="Web-{61CBC1BC-EC93-E338-5796-634CD2A419C5}" dt="2024-10-25T00:52:07.143" v="36" actId="20577"/>
        <pc:sldMkLst>
          <pc:docMk/>
          <pc:sldMk cId="3965708298" sldId="325"/>
        </pc:sldMkLst>
        <pc:spChg chg="add mod">
          <ac:chgData name="ESCOBAR LASALAS JOEL CESAR" userId="S::jescobarlasalas@alumno.unlam.edu.ar::38aa9e89-2aca-440e-9302-b056e3d9c691" providerId="AD" clId="Web-{61CBC1BC-EC93-E338-5796-634CD2A419C5}" dt="2024-10-25T00:52:07.143" v="36" actId="20577"/>
          <ac:spMkLst>
            <pc:docMk/>
            <pc:sldMk cId="3965708298" sldId="325"/>
            <ac:spMk id="3" creationId="{B1151C1D-B347-B6BE-4B65-24A9B7375C1B}"/>
          </ac:spMkLst>
        </pc:spChg>
      </pc:sldChg>
      <pc:sldChg chg="addSp delSp modSp del">
        <pc:chgData name="ESCOBAR LASALAS JOEL CESAR" userId="S::jescobarlasalas@alumno.unlam.edu.ar::38aa9e89-2aca-440e-9302-b056e3d9c691" providerId="AD" clId="Web-{61CBC1BC-EC93-E338-5796-634CD2A419C5}" dt="2024-10-25T00:54:56.138" v="44"/>
        <pc:sldMkLst>
          <pc:docMk/>
          <pc:sldMk cId="3430477198" sldId="326"/>
        </pc:sldMkLst>
        <pc:spChg chg="add del mod">
          <ac:chgData name="ESCOBAR LASALAS JOEL CESAR" userId="S::jescobarlasalas@alumno.unlam.edu.ar::38aa9e89-2aca-440e-9302-b056e3d9c691" providerId="AD" clId="Web-{61CBC1BC-EC93-E338-5796-634CD2A419C5}" dt="2024-10-25T00:54:31.965" v="40"/>
          <ac:spMkLst>
            <pc:docMk/>
            <pc:sldMk cId="3430477198" sldId="326"/>
            <ac:spMk id="2" creationId="{44425E63-98C8-3F47-3B33-C7D0F2F31E45}"/>
          </ac:spMkLst>
        </pc:spChg>
      </pc:sldChg>
      <pc:sldChg chg="addSp modSp">
        <pc:chgData name="ESCOBAR LASALAS JOEL CESAR" userId="S::jescobarlasalas@alumno.unlam.edu.ar::38aa9e89-2aca-440e-9302-b056e3d9c691" providerId="AD" clId="Web-{61CBC1BC-EC93-E338-5796-634CD2A419C5}" dt="2024-10-25T01:10:45.776" v="74" actId="20577"/>
        <pc:sldMkLst>
          <pc:docMk/>
          <pc:sldMk cId="619244677" sldId="329"/>
        </pc:sldMkLst>
        <pc:spChg chg="add mod">
          <ac:chgData name="ESCOBAR LASALAS JOEL CESAR" userId="S::jescobarlasalas@alumno.unlam.edu.ar::38aa9e89-2aca-440e-9302-b056e3d9c691" providerId="AD" clId="Web-{61CBC1BC-EC93-E338-5796-634CD2A419C5}" dt="2024-10-25T01:10:45.776" v="74" actId="20577"/>
          <ac:spMkLst>
            <pc:docMk/>
            <pc:sldMk cId="619244677" sldId="329"/>
            <ac:spMk id="3" creationId="{CDAAB41F-4553-12B6-4BD7-EDBC11ACDF09}"/>
          </ac:spMkLst>
        </pc:spChg>
      </pc:sldChg>
      <pc:sldChg chg="addSp modSp">
        <pc:chgData name="ESCOBAR LASALAS JOEL CESAR" userId="S::jescobarlasalas@alumno.unlam.edu.ar::38aa9e89-2aca-440e-9302-b056e3d9c691" providerId="AD" clId="Web-{61CBC1BC-EC93-E338-5796-634CD2A419C5}" dt="2024-10-25T01:16:05.983" v="183" actId="1076"/>
        <pc:sldMkLst>
          <pc:docMk/>
          <pc:sldMk cId="2704016822" sldId="330"/>
        </pc:sldMkLst>
        <pc:spChg chg="add mod">
          <ac:chgData name="ESCOBAR LASALAS JOEL CESAR" userId="S::jescobarlasalas@alumno.unlam.edu.ar::38aa9e89-2aca-440e-9302-b056e3d9c691" providerId="AD" clId="Web-{61CBC1BC-EC93-E338-5796-634CD2A419C5}" dt="2024-10-25T01:15:20.730" v="176" actId="1076"/>
          <ac:spMkLst>
            <pc:docMk/>
            <pc:sldMk cId="2704016822" sldId="330"/>
            <ac:spMk id="3" creationId="{724191C6-9BDB-4563-E6E3-71CA9703AFB0}"/>
          </ac:spMkLst>
        </pc:spChg>
        <pc:spChg chg="add mod">
          <ac:chgData name="ESCOBAR LASALAS JOEL CESAR" userId="S::jescobarlasalas@alumno.unlam.edu.ar::38aa9e89-2aca-440e-9302-b056e3d9c691" providerId="AD" clId="Web-{61CBC1BC-EC93-E338-5796-634CD2A419C5}" dt="2024-10-25T01:16:05.983" v="183" actId="1076"/>
          <ac:spMkLst>
            <pc:docMk/>
            <pc:sldMk cId="2704016822" sldId="330"/>
            <ac:spMk id="4" creationId="{7BEB9CD2-8F3B-EAAD-422D-3DFCECA90C8B}"/>
          </ac:spMkLst>
        </pc:spChg>
        <pc:graphicFrameChg chg="add mod modGraphic">
          <ac:chgData name="ESCOBAR LASALAS JOEL CESAR" userId="S::jescobarlasalas@alumno.unlam.edu.ar::38aa9e89-2aca-440e-9302-b056e3d9c691" providerId="AD" clId="Web-{61CBC1BC-EC93-E338-5796-634CD2A419C5}" dt="2024-10-25T01:12:32.673" v="127"/>
          <ac:graphicFrameMkLst>
            <pc:docMk/>
            <pc:sldMk cId="2704016822" sldId="330"/>
            <ac:graphicFrameMk id="2" creationId="{32F0CE6A-E405-B898-635D-E287B38DEB37}"/>
          </ac:graphicFrameMkLst>
        </pc:graphicFrameChg>
      </pc:sldChg>
      <pc:sldChg chg="addSp delSp modSp">
        <pc:chgData name="ESCOBAR LASALAS JOEL CESAR" userId="S::jescobarlasalas@alumno.unlam.edu.ar::38aa9e89-2aca-440e-9302-b056e3d9c691" providerId="AD" clId="Web-{61CBC1BC-EC93-E338-5796-634CD2A419C5}" dt="2024-10-25T01:19:50.294" v="220" actId="20577"/>
        <pc:sldMkLst>
          <pc:docMk/>
          <pc:sldMk cId="1208774038" sldId="331"/>
        </pc:sldMkLst>
        <pc:spChg chg="add del mod">
          <ac:chgData name="ESCOBAR LASALAS JOEL CESAR" userId="S::jescobarlasalas@alumno.unlam.edu.ar::38aa9e89-2aca-440e-9302-b056e3d9c691" providerId="AD" clId="Web-{61CBC1BC-EC93-E338-5796-634CD2A419C5}" dt="2024-10-25T01:19:29.668" v="187"/>
          <ac:spMkLst>
            <pc:docMk/>
            <pc:sldMk cId="1208774038" sldId="331"/>
            <ac:spMk id="2" creationId="{937808CC-FA70-3E31-6787-04206147786C}"/>
          </ac:spMkLst>
        </pc:spChg>
        <pc:spChg chg="add mod">
          <ac:chgData name="ESCOBAR LASALAS JOEL CESAR" userId="S::jescobarlasalas@alumno.unlam.edu.ar::38aa9e89-2aca-440e-9302-b056e3d9c691" providerId="AD" clId="Web-{61CBC1BC-EC93-E338-5796-634CD2A419C5}" dt="2024-10-25T01:19:50.294" v="220" actId="20577"/>
          <ac:spMkLst>
            <pc:docMk/>
            <pc:sldMk cId="1208774038" sldId="331"/>
            <ac:spMk id="4" creationId="{4024CAE1-A587-D7AA-EB07-E6035A84D633}"/>
          </ac:spMkLst>
        </pc:spChg>
      </pc:sldChg>
      <pc:sldChg chg="add del replId">
        <pc:chgData name="ESCOBAR LASALAS JOEL CESAR" userId="S::jescobarlasalas@alumno.unlam.edu.ar::38aa9e89-2aca-440e-9302-b056e3d9c691" providerId="AD" clId="Web-{61CBC1BC-EC93-E338-5796-634CD2A419C5}" dt="2024-10-25T00:54:50.513" v="42"/>
        <pc:sldMkLst>
          <pc:docMk/>
          <pc:sldMk cId="2236935606" sldId="333"/>
        </pc:sldMkLst>
      </pc:sldChg>
      <pc:sldChg chg="addSp delSp modSp add replId addAnim delAnim">
        <pc:chgData name="ESCOBAR LASALAS JOEL CESAR" userId="S::jescobarlasalas@alumno.unlam.edu.ar::38aa9e89-2aca-440e-9302-b056e3d9c691" providerId="AD" clId="Web-{61CBC1BC-EC93-E338-5796-634CD2A419C5}" dt="2024-10-25T00:56:21.331" v="60" actId="20577"/>
        <pc:sldMkLst>
          <pc:docMk/>
          <pc:sldMk cId="3853833841" sldId="333"/>
        </pc:sldMkLst>
        <pc:spChg chg="add del mod">
          <ac:chgData name="ESCOBAR LASALAS JOEL CESAR" userId="S::jescobarlasalas@alumno.unlam.edu.ar::38aa9e89-2aca-440e-9302-b056e3d9c691" providerId="AD" clId="Web-{61CBC1BC-EC93-E338-5796-634CD2A419C5}" dt="2024-10-25T00:55:54.861" v="51"/>
          <ac:spMkLst>
            <pc:docMk/>
            <pc:sldMk cId="3853833841" sldId="333"/>
            <ac:spMk id="3" creationId="{86547B79-A8DC-C1A8-1153-9100E92AE13F}"/>
          </ac:spMkLst>
        </pc:spChg>
        <pc:spChg chg="add mod">
          <ac:chgData name="ESCOBAR LASALAS JOEL CESAR" userId="S::jescobarlasalas@alumno.unlam.edu.ar::38aa9e89-2aca-440e-9302-b056e3d9c691" providerId="AD" clId="Web-{61CBC1BC-EC93-E338-5796-634CD2A419C5}" dt="2024-10-25T00:56:21.331" v="60" actId="20577"/>
          <ac:spMkLst>
            <pc:docMk/>
            <pc:sldMk cId="3853833841" sldId="333"/>
            <ac:spMk id="5" creationId="{B8DEAE28-C970-1401-1E36-1C1834F78AC9}"/>
          </ac:spMkLst>
        </pc:spChg>
        <pc:spChg chg="add del">
          <ac:chgData name="ESCOBAR LASALAS JOEL CESAR" userId="S::jescobarlasalas@alumno.unlam.edu.ar::38aa9e89-2aca-440e-9302-b056e3d9c691" providerId="AD" clId="Web-{61CBC1BC-EC93-E338-5796-634CD2A419C5}" dt="2024-10-25T00:56:00.236" v="54"/>
          <ac:spMkLst>
            <pc:docMk/>
            <pc:sldMk cId="3853833841" sldId="333"/>
            <ac:spMk id="7" creationId="{C7770540-B2FD-8026-92F0-BAF8809F480C}"/>
          </ac:spMkLst>
        </pc:spChg>
        <pc:spChg chg="del mod">
          <ac:chgData name="ESCOBAR LASALAS JOEL CESAR" userId="S::jescobarlasalas@alumno.unlam.edu.ar::38aa9e89-2aca-440e-9302-b056e3d9c691" providerId="AD" clId="Web-{61CBC1BC-EC93-E338-5796-634CD2A419C5}" dt="2024-10-25T00:55:26.765" v="48"/>
          <ac:spMkLst>
            <pc:docMk/>
            <pc:sldMk cId="3853833841" sldId="333"/>
            <ac:spMk id="8" creationId="{3DCCEA6F-3C52-3EF9-3B82-DFE31C4A1073}"/>
          </ac:spMkLst>
        </pc:spChg>
      </pc:sldChg>
      <pc:sldChg chg="addSp delSp modSp add replId">
        <pc:chgData name="ESCOBAR LASALAS JOEL CESAR" userId="S::jescobarlasalas@alumno.unlam.edu.ar::38aa9e89-2aca-440e-9302-b056e3d9c691" providerId="AD" clId="Web-{61CBC1BC-EC93-E338-5796-634CD2A419C5}" dt="2024-10-25T01:21:21.784" v="238" actId="20577"/>
        <pc:sldMkLst>
          <pc:docMk/>
          <pc:sldMk cId="2518833346" sldId="335"/>
        </pc:sldMkLst>
        <pc:spChg chg="add del mod">
          <ac:chgData name="ESCOBAR LASALAS JOEL CESAR" userId="S::jescobarlasalas@alumno.unlam.edu.ar::38aa9e89-2aca-440e-9302-b056e3d9c691" providerId="AD" clId="Web-{61CBC1BC-EC93-E338-5796-634CD2A419C5}" dt="2024-10-25T01:20:46.907" v="226"/>
          <ac:spMkLst>
            <pc:docMk/>
            <pc:sldMk cId="2518833346" sldId="335"/>
            <ac:spMk id="3" creationId="{0D6CA876-A21B-DB62-D688-14EA88A96345}"/>
          </ac:spMkLst>
        </pc:spChg>
        <pc:spChg chg="del mod">
          <ac:chgData name="ESCOBAR LASALAS JOEL CESAR" userId="S::jescobarlasalas@alumno.unlam.edu.ar::38aa9e89-2aca-440e-9302-b056e3d9c691" providerId="AD" clId="Web-{61CBC1BC-EC93-E338-5796-634CD2A419C5}" dt="2024-10-25T01:20:42.391" v="224"/>
          <ac:spMkLst>
            <pc:docMk/>
            <pc:sldMk cId="2518833346" sldId="335"/>
            <ac:spMk id="4" creationId="{4024CAE1-A587-D7AA-EB07-E6035A84D633}"/>
          </ac:spMkLst>
        </pc:spChg>
        <pc:spChg chg="add mod">
          <ac:chgData name="ESCOBAR LASALAS JOEL CESAR" userId="S::jescobarlasalas@alumno.unlam.edu.ar::38aa9e89-2aca-440e-9302-b056e3d9c691" providerId="AD" clId="Web-{61CBC1BC-EC93-E338-5796-634CD2A419C5}" dt="2024-10-25T01:21:21.784" v="238" actId="20577"/>
          <ac:spMkLst>
            <pc:docMk/>
            <pc:sldMk cId="2518833346" sldId="335"/>
            <ac:spMk id="6" creationId="{F9B34637-DC11-9247-B816-4B8CBD684759}"/>
          </ac:spMkLst>
        </pc:spChg>
        <pc:picChg chg="add mod">
          <ac:chgData name="ESCOBAR LASALAS JOEL CESAR" userId="S::jescobarlasalas@alumno.unlam.edu.ar::38aa9e89-2aca-440e-9302-b056e3d9c691" providerId="AD" clId="Web-{61CBC1BC-EC93-E338-5796-634CD2A419C5}" dt="2024-10-25T01:21:17.127" v="233" actId="1076"/>
          <ac:picMkLst>
            <pc:docMk/>
            <pc:sldMk cId="2518833346" sldId="335"/>
            <ac:picMk id="5" creationId="{E21CC061-EB77-8F98-5502-3C17540ABB50}"/>
          </ac:picMkLst>
        </pc:picChg>
      </pc:sldChg>
      <pc:sldChg chg="modSp add replId">
        <pc:chgData name="ESCOBAR LASALAS JOEL CESAR" userId="S::jescobarlasalas@alumno.unlam.edu.ar::38aa9e89-2aca-440e-9302-b056e3d9c691" providerId="AD" clId="Web-{61CBC1BC-EC93-E338-5796-634CD2A419C5}" dt="2024-10-25T01:23:14.260" v="265" actId="1076"/>
        <pc:sldMkLst>
          <pc:docMk/>
          <pc:sldMk cId="1372188387" sldId="336"/>
        </pc:sldMkLst>
        <pc:spChg chg="mod">
          <ac:chgData name="ESCOBAR LASALAS JOEL CESAR" userId="S::jescobarlasalas@alumno.unlam.edu.ar::38aa9e89-2aca-440e-9302-b056e3d9c691" providerId="AD" clId="Web-{61CBC1BC-EC93-E338-5796-634CD2A419C5}" dt="2024-10-25T01:23:14.260" v="265" actId="1076"/>
          <ac:spMkLst>
            <pc:docMk/>
            <pc:sldMk cId="1372188387" sldId="336"/>
            <ac:spMk id="4" creationId="{4024CAE1-A587-D7AA-EB07-E6035A84D633}"/>
          </ac:spMkLst>
        </pc:spChg>
      </pc:sldChg>
      <pc:sldChg chg="add replId">
        <pc:chgData name="ESCOBAR LASALAS JOEL CESAR" userId="S::jescobarlasalas@alumno.unlam.edu.ar::38aa9e89-2aca-440e-9302-b056e3d9c691" providerId="AD" clId="Web-{61CBC1BC-EC93-E338-5796-634CD2A419C5}" dt="2024-10-25T01:25:04.252" v="266"/>
        <pc:sldMkLst>
          <pc:docMk/>
          <pc:sldMk cId="751471048" sldId="340"/>
        </pc:sldMkLst>
      </pc:sldChg>
    </pc:docChg>
  </pc:docChgLst>
  <pc:docChgLst>
    <pc:chgData name="ESCOBAR LASALAS JOEL CESAR" userId="S::jescobarlasalas@alumno.unlam.edu.ar::38aa9e89-2aca-440e-9302-b056e3d9c691" providerId="AD" clId="Web-{A409D0C7-C9BD-3B4F-E740-E1D30DF857AD}"/>
    <pc:docChg chg="addSld modSld">
      <pc:chgData name="ESCOBAR LASALAS JOEL CESAR" userId="S::jescobarlasalas@alumno.unlam.edu.ar::38aa9e89-2aca-440e-9302-b056e3d9c691" providerId="AD" clId="Web-{A409D0C7-C9BD-3B4F-E740-E1D30DF857AD}" dt="2024-09-26T23:45:42.301" v="33"/>
      <pc:docMkLst>
        <pc:docMk/>
      </pc:docMkLst>
      <pc:sldChg chg="addSp delSp modSp add replId">
        <pc:chgData name="ESCOBAR LASALAS JOEL CESAR" userId="S::jescobarlasalas@alumno.unlam.edu.ar::38aa9e89-2aca-440e-9302-b056e3d9c691" providerId="AD" clId="Web-{A409D0C7-C9BD-3B4F-E740-E1D30DF857AD}" dt="2024-09-26T23:41:01.960" v="26" actId="14100"/>
        <pc:sldMkLst>
          <pc:docMk/>
          <pc:sldMk cId="3157342641" sldId="307"/>
        </pc:sldMkLst>
      </pc:sldChg>
      <pc:sldChg chg="addSp delSp modSp new">
        <pc:chgData name="ESCOBAR LASALAS JOEL CESAR" userId="S::jescobarlasalas@alumno.unlam.edu.ar::38aa9e89-2aca-440e-9302-b056e3d9c691" providerId="AD" clId="Web-{A409D0C7-C9BD-3B4F-E740-E1D30DF857AD}" dt="2024-09-26T23:43:20.997" v="32" actId="1076"/>
        <pc:sldMkLst>
          <pc:docMk/>
          <pc:sldMk cId="3011828809" sldId="316"/>
        </pc:sldMkLst>
      </pc:sldChg>
      <pc:sldChg chg="addSp modSp">
        <pc:chgData name="ESCOBAR LASALAS JOEL CESAR" userId="S::jescobarlasalas@alumno.unlam.edu.ar::38aa9e89-2aca-440e-9302-b056e3d9c691" providerId="AD" clId="Web-{A409D0C7-C9BD-3B4F-E740-E1D30DF857AD}" dt="2024-09-26T23:45:42.301" v="33"/>
        <pc:sldMkLst>
          <pc:docMk/>
          <pc:sldMk cId="2458235612" sldId="317"/>
        </pc:sldMkLst>
      </pc:sldChg>
    </pc:docChg>
  </pc:docChgLst>
  <pc:docChgLst>
    <pc:chgData name="PRADA ALEXANDER LEONEL" userId="S::alprada@alumno.unlam.edu.ar::850764a1-8cf6-4217-bfe9-dc6b0d1b9d35" providerId="AD" clId="Web-{1DDF513C-925D-B5CB-E02C-B863B7C679F7}"/>
    <pc:docChg chg="addSld delSld modSld">
      <pc:chgData name="PRADA ALEXANDER LEONEL" userId="S::alprada@alumno.unlam.edu.ar::850764a1-8cf6-4217-bfe9-dc6b0d1b9d35" providerId="AD" clId="Web-{1DDF513C-925D-B5CB-E02C-B863B7C679F7}" dt="2024-10-31T23:38:12.953" v="76"/>
      <pc:docMkLst>
        <pc:docMk/>
      </pc:docMkLst>
      <pc:sldChg chg="del">
        <pc:chgData name="PRADA ALEXANDER LEONEL" userId="S::alprada@alumno.unlam.edu.ar::850764a1-8cf6-4217-bfe9-dc6b0d1b9d35" providerId="AD" clId="Web-{1DDF513C-925D-B5CB-E02C-B863B7C679F7}" dt="2024-10-31T23:36:01.215" v="1"/>
        <pc:sldMkLst>
          <pc:docMk/>
          <pc:sldMk cId="0" sldId="257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08.465" v="17"/>
        <pc:sldMkLst>
          <pc:docMk/>
          <pc:sldMk cId="0" sldId="259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08.106" v="16"/>
        <pc:sldMkLst>
          <pc:docMk/>
          <pc:sldMk cId="0" sldId="260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09.403" v="19"/>
        <pc:sldMkLst>
          <pc:docMk/>
          <pc:sldMk cId="0" sldId="261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09.825" v="20"/>
        <pc:sldMkLst>
          <pc:docMk/>
          <pc:sldMk cId="0" sldId="262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05.074" v="9"/>
        <pc:sldMkLst>
          <pc:docMk/>
          <pc:sldMk cId="1255048692" sldId="298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07.746" v="15"/>
        <pc:sldMkLst>
          <pc:docMk/>
          <pc:sldMk cId="166906711" sldId="301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08.856" v="18"/>
        <pc:sldMkLst>
          <pc:docMk/>
          <pc:sldMk cId="3449498911" sldId="302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10.184" v="21"/>
        <pc:sldMkLst>
          <pc:docMk/>
          <pc:sldMk cId="1766928817" sldId="303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10.528" v="22"/>
        <pc:sldMkLst>
          <pc:docMk/>
          <pc:sldMk cId="3233307054" sldId="304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11.356" v="23"/>
        <pc:sldMkLst>
          <pc:docMk/>
          <pc:sldMk cId="3626022073" sldId="305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11.418" v="24"/>
        <pc:sldMkLst>
          <pc:docMk/>
          <pc:sldMk cId="2502667749" sldId="306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11.637" v="25"/>
        <pc:sldMkLst>
          <pc:docMk/>
          <pc:sldMk cId="142187558" sldId="309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11.997" v="26"/>
        <pc:sldMkLst>
          <pc:docMk/>
          <pc:sldMk cId="552702513" sldId="310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12.340" v="27"/>
        <pc:sldMkLst>
          <pc:docMk/>
          <pc:sldMk cId="1150441195" sldId="311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13.418" v="28"/>
        <pc:sldMkLst>
          <pc:docMk/>
          <pc:sldMk cId="3392643957" sldId="312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16.981" v="36"/>
        <pc:sldMkLst>
          <pc:docMk/>
          <pc:sldMk cId="4142746112" sldId="313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16.981" v="35"/>
        <pc:sldMkLst>
          <pc:docMk/>
          <pc:sldMk cId="3380585887" sldId="314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16.965" v="34"/>
        <pc:sldMkLst>
          <pc:docMk/>
          <pc:sldMk cId="1555924485" sldId="315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14.137" v="29"/>
        <pc:sldMkLst>
          <pc:docMk/>
          <pc:sldMk cId="2458235612" sldId="317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17.903" v="37"/>
        <pc:sldMkLst>
          <pc:docMk/>
          <pc:sldMk cId="3575053650" sldId="318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16.965" v="31"/>
        <pc:sldMkLst>
          <pc:docMk/>
          <pc:sldMk cId="270048044" sldId="319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16.965" v="33"/>
        <pc:sldMkLst>
          <pc:docMk/>
          <pc:sldMk cId="1301581058" sldId="320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16.965" v="32"/>
        <pc:sldMkLst>
          <pc:docMk/>
          <pc:sldMk cId="635840778" sldId="321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16.965" v="30"/>
        <pc:sldMkLst>
          <pc:docMk/>
          <pc:sldMk cId="2584361018" sldId="323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00.059" v="0"/>
        <pc:sldMkLst>
          <pc:docMk/>
          <pc:sldMk cId="1463060730" sldId="324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03.184" v="4"/>
        <pc:sldMkLst>
          <pc:docMk/>
          <pc:sldMk cId="965370591" sldId="327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05.449" v="10"/>
        <pc:sldMkLst>
          <pc:docMk/>
          <pc:sldMk cId="619244677" sldId="329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05.918" v="11"/>
        <pc:sldMkLst>
          <pc:docMk/>
          <pc:sldMk cId="2704016822" sldId="330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06.465" v="12"/>
        <pc:sldMkLst>
          <pc:docMk/>
          <pc:sldMk cId="1208774038" sldId="331"/>
        </pc:sldMkLst>
      </pc:sldChg>
      <pc:sldChg chg="modSp">
        <pc:chgData name="PRADA ALEXANDER LEONEL" userId="S::alprada@alumno.unlam.edu.ar::850764a1-8cf6-4217-bfe9-dc6b0d1b9d35" providerId="AD" clId="Web-{1DDF513C-925D-B5CB-E02C-B863B7C679F7}" dt="2024-10-31T23:36:25.856" v="56" actId="20577"/>
        <pc:sldMkLst>
          <pc:docMk/>
          <pc:sldMk cId="2293202964" sldId="332"/>
        </pc:sldMkLst>
        <pc:spChg chg="mod">
          <ac:chgData name="PRADA ALEXANDER LEONEL" userId="S::alprada@alumno.unlam.edu.ar::850764a1-8cf6-4217-bfe9-dc6b0d1b9d35" providerId="AD" clId="Web-{1DDF513C-925D-B5CB-E02C-B863B7C679F7}" dt="2024-10-31T23:36:25.856" v="56" actId="20577"/>
          <ac:spMkLst>
            <pc:docMk/>
            <pc:sldMk cId="2293202964" sldId="332"/>
            <ac:spMk id="112" creationId="{00000000-0000-0000-0000-000000000000}"/>
          </ac:spMkLst>
        </pc:spChg>
      </pc:sldChg>
      <pc:sldChg chg="modSp add replId">
        <pc:chgData name="PRADA ALEXANDER LEONEL" userId="S::alprada@alumno.unlam.edu.ar::850764a1-8cf6-4217-bfe9-dc6b0d1b9d35" providerId="AD" clId="Web-{1DDF513C-925D-B5CB-E02C-B863B7C679F7}" dt="2024-10-31T23:36:53.185" v="61" actId="20577"/>
        <pc:sldMkLst>
          <pc:docMk/>
          <pc:sldMk cId="681650676" sldId="333"/>
        </pc:sldMkLst>
        <pc:spChg chg="mod">
          <ac:chgData name="PRADA ALEXANDER LEONEL" userId="S::alprada@alumno.unlam.edu.ar::850764a1-8cf6-4217-bfe9-dc6b0d1b9d35" providerId="AD" clId="Web-{1DDF513C-925D-B5CB-E02C-B863B7C679F7}" dt="2024-10-31T23:36:53.185" v="61" actId="20577"/>
          <ac:spMkLst>
            <pc:docMk/>
            <pc:sldMk cId="681650676" sldId="333"/>
            <ac:spMk id="112" creationId="{00000000-0000-0000-0000-000000000000}"/>
          </ac:spMkLst>
        </pc:spChg>
      </pc:sldChg>
      <pc:sldChg chg="del">
        <pc:chgData name="PRADA ALEXANDER LEONEL" userId="S::alprada@alumno.unlam.edu.ar::850764a1-8cf6-4217-bfe9-dc6b0d1b9d35" providerId="AD" clId="Web-{1DDF513C-925D-B5CB-E02C-B863B7C679F7}" dt="2024-10-31T23:36:02.293" v="3"/>
        <pc:sldMkLst>
          <pc:docMk/>
          <pc:sldMk cId="3853833841" sldId="333"/>
        </pc:sldMkLst>
      </pc:sldChg>
      <pc:sldChg chg="modSp add replId">
        <pc:chgData name="PRADA ALEXANDER LEONEL" userId="S::alprada@alumno.unlam.edu.ar::850764a1-8cf6-4217-bfe9-dc6b0d1b9d35" providerId="AD" clId="Web-{1DDF513C-925D-B5CB-E02C-B863B7C679F7}" dt="2024-10-31T23:37:05.342" v="65" actId="20577"/>
        <pc:sldMkLst>
          <pc:docMk/>
          <pc:sldMk cId="2001891701" sldId="334"/>
        </pc:sldMkLst>
        <pc:spChg chg="mod">
          <ac:chgData name="PRADA ALEXANDER LEONEL" userId="S::alprada@alumno.unlam.edu.ar::850764a1-8cf6-4217-bfe9-dc6b0d1b9d35" providerId="AD" clId="Web-{1DDF513C-925D-B5CB-E02C-B863B7C679F7}" dt="2024-10-31T23:37:05.342" v="65" actId="20577"/>
          <ac:spMkLst>
            <pc:docMk/>
            <pc:sldMk cId="2001891701" sldId="334"/>
            <ac:spMk id="112" creationId="{00000000-0000-0000-0000-000000000000}"/>
          </ac:spMkLst>
        </pc:spChg>
      </pc:sldChg>
      <pc:sldChg chg="del">
        <pc:chgData name="PRADA ALEXANDER LEONEL" userId="S::alprada@alumno.unlam.edu.ar::850764a1-8cf6-4217-bfe9-dc6b0d1b9d35" providerId="AD" clId="Web-{1DDF513C-925D-B5CB-E02C-B863B7C679F7}" dt="2024-10-31T23:36:01.559" v="2"/>
        <pc:sldMkLst>
          <pc:docMk/>
          <pc:sldMk cId="3907062598" sldId="334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06.825" v="13"/>
        <pc:sldMkLst>
          <pc:docMk/>
          <pc:sldMk cId="2518833346" sldId="335"/>
        </pc:sldMkLst>
      </pc:sldChg>
      <pc:sldChg chg="delSp modSp add replId">
        <pc:chgData name="PRADA ALEXANDER LEONEL" userId="S::alprada@alumno.unlam.edu.ar::850764a1-8cf6-4217-bfe9-dc6b0d1b9d35" providerId="AD" clId="Web-{1DDF513C-925D-B5CB-E02C-B863B7C679F7}" dt="2024-10-31T23:37:56.968" v="73" actId="1076"/>
        <pc:sldMkLst>
          <pc:docMk/>
          <pc:sldMk cId="3787900849" sldId="335"/>
        </pc:sldMkLst>
        <pc:spChg chg="mod">
          <ac:chgData name="PRADA ALEXANDER LEONEL" userId="S::alprada@alumno.unlam.edu.ar::850764a1-8cf6-4217-bfe9-dc6b0d1b9d35" providerId="AD" clId="Web-{1DDF513C-925D-B5CB-E02C-B863B7C679F7}" dt="2024-10-31T23:37:56.968" v="73" actId="1076"/>
          <ac:spMkLst>
            <pc:docMk/>
            <pc:sldMk cId="3787900849" sldId="335"/>
            <ac:spMk id="112" creationId="{00000000-0000-0000-0000-000000000000}"/>
          </ac:spMkLst>
        </pc:spChg>
        <pc:picChg chg="del">
          <ac:chgData name="PRADA ALEXANDER LEONEL" userId="S::alprada@alumno.unlam.edu.ar::850764a1-8cf6-4217-bfe9-dc6b0d1b9d35" providerId="AD" clId="Web-{1DDF513C-925D-B5CB-E02C-B863B7C679F7}" dt="2024-10-31T23:37:39.062" v="68"/>
          <ac:picMkLst>
            <pc:docMk/>
            <pc:sldMk cId="3787900849" sldId="335"/>
            <ac:picMk id="113" creationId="{00000000-0000-0000-0000-000000000000}"/>
          </ac:picMkLst>
        </pc:picChg>
      </pc:sldChg>
      <pc:sldChg chg="add replId">
        <pc:chgData name="PRADA ALEXANDER LEONEL" userId="S::alprada@alumno.unlam.edu.ar::850764a1-8cf6-4217-bfe9-dc6b0d1b9d35" providerId="AD" clId="Web-{1DDF513C-925D-B5CB-E02C-B863B7C679F7}" dt="2024-10-31T23:38:03.562" v="74"/>
        <pc:sldMkLst>
          <pc:docMk/>
          <pc:sldMk cId="889997130" sldId="336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07.231" v="14"/>
        <pc:sldMkLst>
          <pc:docMk/>
          <pc:sldMk cId="1372188387" sldId="336"/>
        </pc:sldMkLst>
      </pc:sldChg>
      <pc:sldChg chg="add replId">
        <pc:chgData name="PRADA ALEXANDER LEONEL" userId="S::alprada@alumno.unlam.edu.ar::850764a1-8cf6-4217-bfe9-dc6b0d1b9d35" providerId="AD" clId="Web-{1DDF513C-925D-B5CB-E02C-B863B7C679F7}" dt="2024-10-31T23:38:05.969" v="75"/>
        <pc:sldMkLst>
          <pc:docMk/>
          <pc:sldMk cId="902651044" sldId="337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03.559" v="5"/>
        <pc:sldMkLst>
          <pc:docMk/>
          <pc:sldMk cId="1724526439" sldId="337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03.934" v="6"/>
        <pc:sldMkLst>
          <pc:docMk/>
          <pc:sldMk cId="2095624814" sldId="338"/>
        </pc:sldMkLst>
      </pc:sldChg>
      <pc:sldChg chg="add replId">
        <pc:chgData name="PRADA ALEXANDER LEONEL" userId="S::alprada@alumno.unlam.edu.ar::850764a1-8cf6-4217-bfe9-dc6b0d1b9d35" providerId="AD" clId="Web-{1DDF513C-925D-B5CB-E02C-B863B7C679F7}" dt="2024-10-31T23:38:12.953" v="76"/>
        <pc:sldMkLst>
          <pc:docMk/>
          <pc:sldMk cId="2311267267" sldId="338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04.293" v="7"/>
        <pc:sldMkLst>
          <pc:docMk/>
          <pc:sldMk cId="4065261829" sldId="339"/>
        </pc:sldMkLst>
      </pc:sldChg>
      <pc:sldChg chg="del">
        <pc:chgData name="PRADA ALEXANDER LEONEL" userId="S::alprada@alumno.unlam.edu.ar::850764a1-8cf6-4217-bfe9-dc6b0d1b9d35" providerId="AD" clId="Web-{1DDF513C-925D-B5CB-E02C-B863B7C679F7}" dt="2024-10-31T23:36:04.684" v="8"/>
        <pc:sldMkLst>
          <pc:docMk/>
          <pc:sldMk cId="3077286499" sldId="341"/>
        </pc:sldMkLst>
      </pc:sldChg>
    </pc:docChg>
  </pc:docChgLst>
  <pc:docChgLst>
    <pc:chgData name="PRADA ALEXANDER LEONEL" userId="S::alprada@alumno.unlam.edu.ar::850764a1-8cf6-4217-bfe9-dc6b0d1b9d35" providerId="AD" clId="Web-{9880A7B1-5D24-3E0E-BB6D-A0C0EB20EEE4}"/>
    <pc:docChg chg="addSld delSld modSld sldOrd">
      <pc:chgData name="PRADA ALEXANDER LEONEL" userId="S::alprada@alumno.unlam.edu.ar::850764a1-8cf6-4217-bfe9-dc6b0d1b9d35" providerId="AD" clId="Web-{9880A7B1-5D24-3E0E-BB6D-A0C0EB20EEE4}" dt="2024-10-25T01:23:14.450" v="274" actId="20577"/>
      <pc:docMkLst>
        <pc:docMk/>
      </pc:docMkLst>
      <pc:sldChg chg="modSp">
        <pc:chgData name="PRADA ALEXANDER LEONEL" userId="S::alprada@alumno.unlam.edu.ar::850764a1-8cf6-4217-bfe9-dc6b0d1b9d35" providerId="AD" clId="Web-{9880A7B1-5D24-3E0E-BB6D-A0C0EB20EEE4}" dt="2024-10-25T00:42:28.332" v="6" actId="20577"/>
        <pc:sldMkLst>
          <pc:docMk/>
          <pc:sldMk cId="0" sldId="256"/>
        </pc:sldMkLst>
        <pc:spChg chg="mod">
          <ac:chgData name="PRADA ALEXANDER LEONEL" userId="S::alprada@alumno.unlam.edu.ar::850764a1-8cf6-4217-bfe9-dc6b0d1b9d35" providerId="AD" clId="Web-{9880A7B1-5D24-3E0E-BB6D-A0C0EB20EEE4}" dt="2024-10-25T00:42:28.332" v="6" actId="20577"/>
          <ac:spMkLst>
            <pc:docMk/>
            <pc:sldMk cId="0" sldId="256"/>
            <ac:spMk id="58" creationId="{00000000-0000-0000-0000-000000000000}"/>
          </ac:spMkLst>
        </pc:spChg>
      </pc:sldChg>
      <pc:sldChg chg="modSp">
        <pc:chgData name="PRADA ALEXANDER LEONEL" userId="S::alprada@alumno.unlam.edu.ar::850764a1-8cf6-4217-bfe9-dc6b0d1b9d35" providerId="AD" clId="Web-{9880A7B1-5D24-3E0E-BB6D-A0C0EB20EEE4}" dt="2024-10-25T00:55:08.764" v="186" actId="20577"/>
        <pc:sldMkLst>
          <pc:docMk/>
          <pc:sldMk cId="0" sldId="257"/>
        </pc:sldMkLst>
        <pc:spChg chg="mod">
          <ac:chgData name="PRADA ALEXANDER LEONEL" userId="S::alprada@alumno.unlam.edu.ar::850764a1-8cf6-4217-bfe9-dc6b0d1b9d35" providerId="AD" clId="Web-{9880A7B1-5D24-3E0E-BB6D-A0C0EB20EEE4}" dt="2024-10-25T00:55:08.764" v="186" actId="20577"/>
          <ac:spMkLst>
            <pc:docMk/>
            <pc:sldMk cId="0" sldId="257"/>
            <ac:spMk id="8" creationId="{3DCCEA6F-3C52-3EF9-3B82-DFE31C4A1073}"/>
          </ac:spMkLst>
        </pc:spChg>
      </pc:sldChg>
      <pc:sldChg chg="modSp add replId">
        <pc:chgData name="PRADA ALEXANDER LEONEL" userId="S::alprada@alumno.unlam.edu.ar::850764a1-8cf6-4217-bfe9-dc6b0d1b9d35" providerId="AD" clId="Web-{9880A7B1-5D24-3E0E-BB6D-A0C0EB20EEE4}" dt="2024-10-25T00:43:26.835" v="20" actId="20577"/>
        <pc:sldMkLst>
          <pc:docMk/>
          <pc:sldMk cId="1463060730" sldId="324"/>
        </pc:sldMkLst>
        <pc:spChg chg="mod">
          <ac:chgData name="PRADA ALEXANDER LEONEL" userId="S::alprada@alumno.unlam.edu.ar::850764a1-8cf6-4217-bfe9-dc6b0d1b9d35" providerId="AD" clId="Web-{9880A7B1-5D24-3E0E-BB6D-A0C0EB20EEE4}" dt="2024-10-25T00:43:26.835" v="20" actId="20577"/>
          <ac:spMkLst>
            <pc:docMk/>
            <pc:sldMk cId="1463060730" sldId="324"/>
            <ac:spMk id="112" creationId="{00000000-0000-0000-0000-000000000000}"/>
          </ac:spMkLst>
        </pc:spChg>
      </pc:sldChg>
      <pc:sldChg chg="delSp modSp add del replId delAnim">
        <pc:chgData name="PRADA ALEXANDER LEONEL" userId="S::alprada@alumno.unlam.edu.ar::850764a1-8cf6-4217-bfe9-dc6b0d1b9d35" providerId="AD" clId="Web-{9880A7B1-5D24-3E0E-BB6D-A0C0EB20EEE4}" dt="2024-10-25T00:58:45.432" v="234"/>
        <pc:sldMkLst>
          <pc:docMk/>
          <pc:sldMk cId="3965708298" sldId="325"/>
        </pc:sldMkLst>
        <pc:spChg chg="mod">
          <ac:chgData name="PRADA ALEXANDER LEONEL" userId="S::alprada@alumno.unlam.edu.ar::850764a1-8cf6-4217-bfe9-dc6b0d1b9d35" providerId="AD" clId="Web-{9880A7B1-5D24-3E0E-BB6D-A0C0EB20EEE4}" dt="2024-10-25T00:58:13.743" v="190" actId="1076"/>
          <ac:spMkLst>
            <pc:docMk/>
            <pc:sldMk cId="3965708298" sldId="325"/>
            <ac:spMk id="3" creationId="{B1151C1D-B347-B6BE-4B65-24A9B7375C1B}"/>
          </ac:spMkLst>
        </pc:spChg>
        <pc:spChg chg="del mod">
          <ac:chgData name="PRADA ALEXANDER LEONEL" userId="S::alprada@alumno.unlam.edu.ar::850764a1-8cf6-4217-bfe9-dc6b0d1b9d35" providerId="AD" clId="Web-{9880A7B1-5D24-3E0E-BB6D-A0C0EB20EEE4}" dt="2024-10-25T00:49:47.403" v="63"/>
          <ac:spMkLst>
            <pc:docMk/>
            <pc:sldMk cId="3965708298" sldId="325"/>
            <ac:spMk id="8" creationId="{3DCCEA6F-3C52-3EF9-3B82-DFE31C4A1073}"/>
          </ac:spMkLst>
        </pc:spChg>
      </pc:sldChg>
      <pc:sldChg chg="add replId">
        <pc:chgData name="PRADA ALEXANDER LEONEL" userId="S::alprada@alumno.unlam.edu.ar::850764a1-8cf6-4217-bfe9-dc6b0d1b9d35" providerId="AD" clId="Web-{9880A7B1-5D24-3E0E-BB6D-A0C0EB20EEE4}" dt="2024-10-25T00:49:48.809" v="64"/>
        <pc:sldMkLst>
          <pc:docMk/>
          <pc:sldMk cId="3430477198" sldId="326"/>
        </pc:sldMkLst>
      </pc:sldChg>
      <pc:sldChg chg="addSp delSp modSp add replId addAnim">
        <pc:chgData name="PRADA ALEXANDER LEONEL" userId="S::alprada@alumno.unlam.edu.ar::850764a1-8cf6-4217-bfe9-dc6b0d1b9d35" providerId="AD" clId="Web-{9880A7B1-5D24-3E0E-BB6D-A0C0EB20EEE4}" dt="2024-10-25T01:23:14.450" v="274" actId="20577"/>
        <pc:sldMkLst>
          <pc:docMk/>
          <pc:sldMk cId="965370591" sldId="327"/>
        </pc:sldMkLst>
        <pc:spChg chg="add del mod">
          <ac:chgData name="PRADA ALEXANDER LEONEL" userId="S::alprada@alumno.unlam.edu.ar::850764a1-8cf6-4217-bfe9-dc6b0d1b9d35" providerId="AD" clId="Web-{9880A7B1-5D24-3E0E-BB6D-A0C0EB20EEE4}" dt="2024-10-25T01:02:13.459" v="243"/>
          <ac:spMkLst>
            <pc:docMk/>
            <pc:sldMk cId="965370591" sldId="327"/>
            <ac:spMk id="2" creationId="{84007E28-4D01-2B74-93C4-E6D626591D08}"/>
          </ac:spMkLst>
        </pc:spChg>
        <pc:spChg chg="add mod">
          <ac:chgData name="PRADA ALEXANDER LEONEL" userId="S::alprada@alumno.unlam.edu.ar::850764a1-8cf6-4217-bfe9-dc6b0d1b9d35" providerId="AD" clId="Web-{9880A7B1-5D24-3E0E-BB6D-A0C0EB20EEE4}" dt="2024-10-25T01:23:14.450" v="274" actId="20577"/>
          <ac:spMkLst>
            <pc:docMk/>
            <pc:sldMk cId="965370591" sldId="327"/>
            <ac:spMk id="4" creationId="{E0BC10AB-52F2-2937-B8A9-45E09ADA389F}"/>
          </ac:spMkLst>
        </pc:spChg>
      </pc:sldChg>
      <pc:sldChg chg="add replId">
        <pc:chgData name="PRADA ALEXANDER LEONEL" userId="S::alprada@alumno.unlam.edu.ar::850764a1-8cf6-4217-bfe9-dc6b0d1b9d35" providerId="AD" clId="Web-{9880A7B1-5D24-3E0E-BB6D-A0C0EB20EEE4}" dt="2024-10-25T00:49:49.262" v="66"/>
        <pc:sldMkLst>
          <pc:docMk/>
          <pc:sldMk cId="4130841448" sldId="328"/>
        </pc:sldMkLst>
      </pc:sldChg>
      <pc:sldChg chg="add replId">
        <pc:chgData name="PRADA ALEXANDER LEONEL" userId="S::alprada@alumno.unlam.edu.ar::850764a1-8cf6-4217-bfe9-dc6b0d1b9d35" providerId="AD" clId="Web-{9880A7B1-5D24-3E0E-BB6D-A0C0EB20EEE4}" dt="2024-10-25T00:49:49.496" v="67"/>
        <pc:sldMkLst>
          <pc:docMk/>
          <pc:sldMk cId="619244677" sldId="329"/>
        </pc:sldMkLst>
      </pc:sldChg>
      <pc:sldChg chg="add replId">
        <pc:chgData name="PRADA ALEXANDER LEONEL" userId="S::alprada@alumno.unlam.edu.ar::850764a1-8cf6-4217-bfe9-dc6b0d1b9d35" providerId="AD" clId="Web-{9880A7B1-5D24-3E0E-BB6D-A0C0EB20EEE4}" dt="2024-10-25T00:49:49.840" v="68"/>
        <pc:sldMkLst>
          <pc:docMk/>
          <pc:sldMk cId="2704016822" sldId="330"/>
        </pc:sldMkLst>
      </pc:sldChg>
      <pc:sldChg chg="add replId">
        <pc:chgData name="PRADA ALEXANDER LEONEL" userId="S::alprada@alumno.unlam.edu.ar::850764a1-8cf6-4217-bfe9-dc6b0d1b9d35" providerId="AD" clId="Web-{9880A7B1-5D24-3E0E-BB6D-A0C0EB20EEE4}" dt="2024-10-25T00:49:50.028" v="69"/>
        <pc:sldMkLst>
          <pc:docMk/>
          <pc:sldMk cId="1208774038" sldId="331"/>
        </pc:sldMkLst>
      </pc:sldChg>
      <pc:sldChg chg="modSp add replId">
        <pc:chgData name="PRADA ALEXANDER LEONEL" userId="S::alprada@alumno.unlam.edu.ar::850764a1-8cf6-4217-bfe9-dc6b0d1b9d35" providerId="AD" clId="Web-{9880A7B1-5D24-3E0E-BB6D-A0C0EB20EEE4}" dt="2024-10-25T00:54:22.511" v="154" actId="20577"/>
        <pc:sldMkLst>
          <pc:docMk/>
          <pc:sldMk cId="2293202964" sldId="332"/>
        </pc:sldMkLst>
        <pc:spChg chg="mod">
          <ac:chgData name="PRADA ALEXANDER LEONEL" userId="S::alprada@alumno.unlam.edu.ar::850764a1-8cf6-4217-bfe9-dc6b0d1b9d35" providerId="AD" clId="Web-{9880A7B1-5D24-3E0E-BB6D-A0C0EB20EEE4}" dt="2024-10-25T00:54:22.511" v="154" actId="20577"/>
          <ac:spMkLst>
            <pc:docMk/>
            <pc:sldMk cId="2293202964" sldId="332"/>
            <ac:spMk id="112" creationId="{00000000-0000-0000-0000-000000000000}"/>
          </ac:spMkLst>
        </pc:spChg>
      </pc:sldChg>
      <pc:sldChg chg="modSp">
        <pc:chgData name="PRADA ALEXANDER LEONEL" userId="S::alprada@alumno.unlam.edu.ar::850764a1-8cf6-4217-bfe9-dc6b0d1b9d35" providerId="AD" clId="Web-{9880A7B1-5D24-3E0E-BB6D-A0C0EB20EEE4}" dt="2024-10-25T00:58:03.242" v="189" actId="20577"/>
        <pc:sldMkLst>
          <pc:docMk/>
          <pc:sldMk cId="3853833841" sldId="333"/>
        </pc:sldMkLst>
        <pc:spChg chg="mod">
          <ac:chgData name="PRADA ALEXANDER LEONEL" userId="S::alprada@alumno.unlam.edu.ar::850764a1-8cf6-4217-bfe9-dc6b0d1b9d35" providerId="AD" clId="Web-{9880A7B1-5D24-3E0E-BB6D-A0C0EB20EEE4}" dt="2024-10-25T00:58:03.242" v="189" actId="20577"/>
          <ac:spMkLst>
            <pc:docMk/>
            <pc:sldMk cId="3853833841" sldId="333"/>
            <ac:spMk id="5" creationId="{B8DEAE28-C970-1401-1E36-1C1834F78AC9}"/>
          </ac:spMkLst>
        </pc:spChg>
      </pc:sldChg>
      <pc:sldChg chg="modSp add ord replId">
        <pc:chgData name="PRADA ALEXANDER LEONEL" userId="S::alprada@alumno.unlam.edu.ar::850764a1-8cf6-4217-bfe9-dc6b0d1b9d35" providerId="AD" clId="Web-{9880A7B1-5D24-3E0E-BB6D-A0C0EB20EEE4}" dt="2024-10-25T00:58:39.635" v="233" actId="20577"/>
        <pc:sldMkLst>
          <pc:docMk/>
          <pc:sldMk cId="3907062598" sldId="334"/>
        </pc:sldMkLst>
        <pc:spChg chg="mod">
          <ac:chgData name="PRADA ALEXANDER LEONEL" userId="S::alprada@alumno.unlam.edu.ar::850764a1-8cf6-4217-bfe9-dc6b0d1b9d35" providerId="AD" clId="Web-{9880A7B1-5D24-3E0E-BB6D-A0C0EB20EEE4}" dt="2024-10-25T00:58:39.635" v="233" actId="20577"/>
          <ac:spMkLst>
            <pc:docMk/>
            <pc:sldMk cId="3907062598" sldId="334"/>
            <ac:spMk id="112" creationId="{00000000-0000-0000-0000-000000000000}"/>
          </ac:spMkLst>
        </pc:spChg>
      </pc:sldChg>
    </pc:docChg>
  </pc:docChgLst>
  <pc:docChgLst>
    <pc:chgData name="MACHICADO CUBA JOSE MIGUEL" userId="S::jmachicadocuba@alumno.unlam.edu.ar::4458e5d6-980e-498e-8c2c-e45cbc46d2ef" providerId="AD" clId="Web-{8BF18852-482B-B813-B01D-63535C404030}"/>
    <pc:docChg chg="addSld delSld modSld">
      <pc:chgData name="MACHICADO CUBA JOSE MIGUEL" userId="S::jmachicadocuba@alumno.unlam.edu.ar::4458e5d6-980e-498e-8c2c-e45cbc46d2ef" providerId="AD" clId="Web-{8BF18852-482B-B813-B01D-63535C404030}" dt="2024-09-26T23:58:44.695" v="65" actId="20577"/>
      <pc:docMkLst>
        <pc:docMk/>
      </pc:docMkLst>
      <pc:sldChg chg="add del">
        <pc:chgData name="MACHICADO CUBA JOSE MIGUEL" userId="S::jmachicadocuba@alumno.unlam.edu.ar::4458e5d6-980e-498e-8c2c-e45cbc46d2ef" providerId="AD" clId="Web-{8BF18852-482B-B813-B01D-63535C404030}" dt="2024-09-26T23:51:04.488" v="2"/>
        <pc:sldMkLst>
          <pc:docMk/>
          <pc:sldMk cId="270048044" sldId="319"/>
        </pc:sldMkLst>
      </pc:sldChg>
      <pc:sldChg chg="new del">
        <pc:chgData name="MACHICADO CUBA JOSE MIGUEL" userId="S::jmachicadocuba@alumno.unlam.edu.ar::4458e5d6-980e-498e-8c2c-e45cbc46d2ef" providerId="AD" clId="Web-{8BF18852-482B-B813-B01D-63535C404030}" dt="2024-09-26T23:51:13.395" v="4"/>
        <pc:sldMkLst>
          <pc:docMk/>
          <pc:sldMk cId="2131394107" sldId="322"/>
        </pc:sldMkLst>
      </pc:sldChg>
      <pc:sldChg chg="modSp add replId">
        <pc:chgData name="MACHICADO CUBA JOSE MIGUEL" userId="S::jmachicadocuba@alumno.unlam.edu.ar::4458e5d6-980e-498e-8c2c-e45cbc46d2ef" providerId="AD" clId="Web-{8BF18852-482B-B813-B01D-63535C404030}" dt="2024-09-26T23:58:44.695" v="65" actId="20577"/>
        <pc:sldMkLst>
          <pc:docMk/>
          <pc:sldMk cId="2584361018" sldId="323"/>
        </pc:sldMkLst>
        <pc:spChg chg="mod">
          <ac:chgData name="MACHICADO CUBA JOSE MIGUEL" userId="S::jmachicadocuba@alumno.unlam.edu.ar::4458e5d6-980e-498e-8c2c-e45cbc46d2ef" providerId="AD" clId="Web-{8BF18852-482B-B813-B01D-63535C404030}" dt="2024-09-26T23:58:44.695" v="65" actId="20577"/>
          <ac:spMkLst>
            <pc:docMk/>
            <pc:sldMk cId="2584361018" sldId="323"/>
            <ac:spMk id="4" creationId="{FA366B8A-CBB4-C5B5-24BF-1C76739CDC7F}"/>
          </ac:spMkLst>
        </pc:spChg>
        <pc:spChg chg="mod">
          <ac:chgData name="MACHICADO CUBA JOSE MIGUEL" userId="S::jmachicadocuba@alumno.unlam.edu.ar::4458e5d6-980e-498e-8c2c-e45cbc46d2ef" providerId="AD" clId="Web-{8BF18852-482B-B813-B01D-63535C404030}" dt="2024-09-26T23:55:53.500" v="32" actId="1076"/>
          <ac:spMkLst>
            <pc:docMk/>
            <pc:sldMk cId="2584361018" sldId="323"/>
            <ac:spMk id="137" creationId="{00000000-0000-0000-0000-000000000000}"/>
          </ac:spMkLst>
        </pc:spChg>
      </pc:sldChg>
    </pc:docChg>
  </pc:docChgLst>
  <pc:docChgLst>
    <pc:chgData name="JORGE CEBALLOS" userId="42556bbc-2207-44a8-a783-3d515d10b78c" providerId="ADAL" clId="{2AC571F0-58CF-0247-A33D-B671D5176C8E}"/>
    <pc:docChg chg="modSld">
      <pc:chgData name="JORGE CEBALLOS" userId="42556bbc-2207-44a8-a783-3d515d10b78c" providerId="ADAL" clId="{2AC571F0-58CF-0247-A33D-B671D5176C8E}" dt="2024-11-01T02:44:49.914" v="1" actId="1076"/>
      <pc:docMkLst>
        <pc:docMk/>
      </pc:docMkLst>
      <pc:sldChg chg="modSp mod">
        <pc:chgData name="JORGE CEBALLOS" userId="42556bbc-2207-44a8-a783-3d515d10b78c" providerId="ADAL" clId="{2AC571F0-58CF-0247-A33D-B671D5176C8E}" dt="2024-11-01T02:44:49.914" v="1" actId="1076"/>
        <pc:sldMkLst>
          <pc:docMk/>
          <pc:sldMk cId="1838407320" sldId="339"/>
        </pc:sldMkLst>
        <pc:picChg chg="mod">
          <ac:chgData name="JORGE CEBALLOS" userId="42556bbc-2207-44a8-a783-3d515d10b78c" providerId="ADAL" clId="{2AC571F0-58CF-0247-A33D-B671D5176C8E}" dt="2024-11-01T02:44:49.914" v="1" actId="1076"/>
          <ac:picMkLst>
            <pc:docMk/>
            <pc:sldMk cId="1838407320" sldId="339"/>
            <ac:picMk id="4" creationId="{856B0F45-DEF5-CE5D-74D1-145936BEB0E8}"/>
          </ac:picMkLst>
        </pc:picChg>
      </pc:sldChg>
      <pc:sldChg chg="modSp mod">
        <pc:chgData name="JORGE CEBALLOS" userId="42556bbc-2207-44a8-a783-3d515d10b78c" providerId="ADAL" clId="{2AC571F0-58CF-0247-A33D-B671D5176C8E}" dt="2024-11-01T02:02:48.307" v="0" actId="1076"/>
        <pc:sldMkLst>
          <pc:docMk/>
          <pc:sldMk cId="2482872638" sldId="340"/>
        </pc:sldMkLst>
        <pc:picChg chg="mod">
          <ac:chgData name="JORGE CEBALLOS" userId="42556bbc-2207-44a8-a783-3d515d10b78c" providerId="ADAL" clId="{2AC571F0-58CF-0247-A33D-B671D5176C8E}" dt="2024-11-01T02:02:48.307" v="0" actId="1076"/>
          <ac:picMkLst>
            <pc:docMk/>
            <pc:sldMk cId="2482872638" sldId="340"/>
            <ac:picMk id="2" creationId="{9935F7B7-C6E0-A36B-D860-B1AD835B0929}"/>
          </ac:picMkLst>
        </pc:picChg>
      </pc:sldChg>
    </pc:docChg>
  </pc:docChgLst>
  <pc:docChgLst>
    <pc:chgData name="PRADA ALEXANDER LEONEL" userId="S::alprada@alumno.unlam.edu.ar::850764a1-8cf6-4217-bfe9-dc6b0d1b9d35" providerId="AD" clId="Web-{4A91E95D-5D39-4B01-84F4-AB3AD9B7BD91}"/>
    <pc:docChg chg="modSld">
      <pc:chgData name="PRADA ALEXANDER LEONEL" userId="S::alprada@alumno.unlam.edu.ar::850764a1-8cf6-4217-bfe9-dc6b0d1b9d35" providerId="AD" clId="Web-{4A91E95D-5D39-4B01-84F4-AB3AD9B7BD91}" dt="2024-09-19T22:59:21.990" v="6" actId="1076"/>
      <pc:docMkLst>
        <pc:docMk/>
      </pc:docMkLst>
      <pc:sldChg chg="addSp delSp modSp">
        <pc:chgData name="PRADA ALEXANDER LEONEL" userId="S::alprada@alumno.unlam.edu.ar::850764a1-8cf6-4217-bfe9-dc6b0d1b9d35" providerId="AD" clId="Web-{4A91E95D-5D39-4B01-84F4-AB3AD9B7BD91}" dt="2024-09-19T22:59:21.990" v="6" actId="1076"/>
        <pc:sldMkLst>
          <pc:docMk/>
          <pc:sldMk cId="0" sldId="262"/>
        </pc:sldMkLst>
      </pc:sldChg>
    </pc:docChg>
  </pc:docChgLst>
  <pc:docChgLst>
    <pc:chgData name="PRADA ALEXANDER LEONEL" userId="S::alprada@alumno.unlam.edu.ar::850764a1-8cf6-4217-bfe9-dc6b0d1b9d35" providerId="AD" clId="Web-{4C17B59B-A4C7-2550-6147-F1F34B07A22D}"/>
    <pc:docChg chg="addSld delSld modSld sldOrd">
      <pc:chgData name="PRADA ALEXANDER LEONEL" userId="S::alprada@alumno.unlam.edu.ar::850764a1-8cf6-4217-bfe9-dc6b0d1b9d35" providerId="AD" clId="Web-{4C17B59B-A4C7-2550-6147-F1F34B07A22D}" dt="2024-09-26T23:50:40.860" v="2363" actId="1076"/>
      <pc:docMkLst>
        <pc:docMk/>
      </pc:docMkLst>
      <pc:sldChg chg="modSp">
        <pc:chgData name="PRADA ALEXANDER LEONEL" userId="S::alprada@alumno.unlam.edu.ar::850764a1-8cf6-4217-bfe9-dc6b0d1b9d35" providerId="AD" clId="Web-{4C17B59B-A4C7-2550-6147-F1F34B07A22D}" dt="2024-09-26T22:49:17.289" v="12" actId="20577"/>
        <pc:sldMkLst>
          <pc:docMk/>
          <pc:sldMk cId="0" sldId="256"/>
        </pc:sldMkLst>
        <pc:spChg chg="mod">
          <ac:chgData name="PRADA ALEXANDER LEONEL" userId="S::alprada@alumno.unlam.edu.ar::850764a1-8cf6-4217-bfe9-dc6b0d1b9d35" providerId="AD" clId="Web-{4C17B59B-A4C7-2550-6147-F1F34B07A22D}" dt="2024-09-26T22:49:17.289" v="12" actId="20577"/>
          <ac:spMkLst>
            <pc:docMk/>
            <pc:sldMk cId="0" sldId="256"/>
            <ac:spMk id="58" creationId="{00000000-0000-0000-0000-000000000000}"/>
          </ac:spMkLst>
        </pc:spChg>
      </pc:sldChg>
      <pc:sldChg chg="addSp delSp modSp addAnim delAnim">
        <pc:chgData name="PRADA ALEXANDER LEONEL" userId="S::alprada@alumno.unlam.edu.ar::850764a1-8cf6-4217-bfe9-dc6b0d1b9d35" providerId="AD" clId="Web-{4C17B59B-A4C7-2550-6147-F1F34B07A22D}" dt="2024-09-26T23:11:31.185" v="719" actId="20577"/>
        <pc:sldMkLst>
          <pc:docMk/>
          <pc:sldMk cId="0" sldId="257"/>
        </pc:sldMkLst>
        <pc:spChg chg="add mod">
          <ac:chgData name="PRADA ALEXANDER LEONEL" userId="S::alprada@alumno.unlam.edu.ar::850764a1-8cf6-4217-bfe9-dc6b0d1b9d35" providerId="AD" clId="Web-{4C17B59B-A4C7-2550-6147-F1F34B07A22D}" dt="2024-09-26T23:11:31.185" v="719" actId="20577"/>
          <ac:spMkLst>
            <pc:docMk/>
            <pc:sldMk cId="0" sldId="257"/>
            <ac:spMk id="8" creationId="{3DCCEA6F-3C52-3EF9-3B82-DFE31C4A1073}"/>
          </ac:spMkLst>
        </pc:spChg>
      </pc:sldChg>
      <pc:sldChg chg="addSp delSp modSp del">
        <pc:chgData name="PRADA ALEXANDER LEONEL" userId="S::alprada@alumno.unlam.edu.ar::850764a1-8cf6-4217-bfe9-dc6b0d1b9d35" providerId="AD" clId="Web-{4C17B59B-A4C7-2550-6147-F1F34B07A22D}" dt="2024-09-26T23:24:19.284" v="1209"/>
        <pc:sldMkLst>
          <pc:docMk/>
          <pc:sldMk cId="0" sldId="258"/>
        </pc:sldMkLst>
      </pc:sldChg>
      <pc:sldChg chg="modSp">
        <pc:chgData name="PRADA ALEXANDER LEONEL" userId="S::alprada@alumno.unlam.edu.ar::850764a1-8cf6-4217-bfe9-dc6b0d1b9d35" providerId="AD" clId="Web-{4C17B59B-A4C7-2550-6147-F1F34B07A22D}" dt="2024-09-26T23:25:05.238" v="1212" actId="20577"/>
        <pc:sldMkLst>
          <pc:docMk/>
          <pc:sldMk cId="0" sldId="259"/>
        </pc:sldMkLst>
        <pc:spChg chg="mod">
          <ac:chgData name="PRADA ALEXANDER LEONEL" userId="S::alprada@alumno.unlam.edu.ar::850764a1-8cf6-4217-bfe9-dc6b0d1b9d35" providerId="AD" clId="Web-{4C17B59B-A4C7-2550-6147-F1F34B07A22D}" dt="2024-09-26T23:25:05.238" v="1212" actId="20577"/>
          <ac:spMkLst>
            <pc:docMk/>
            <pc:sldMk cId="0" sldId="259"/>
            <ac:spMk id="94" creationId="{00000000-0000-0000-0000-000000000000}"/>
          </ac:spMkLst>
        </pc:spChg>
      </pc:sldChg>
      <pc:sldChg chg="modSp ord">
        <pc:chgData name="PRADA ALEXANDER LEONEL" userId="S::alprada@alumno.unlam.edu.ar::850764a1-8cf6-4217-bfe9-dc6b0d1b9d35" providerId="AD" clId="Web-{4C17B59B-A4C7-2550-6147-F1F34B07A22D}" dt="2024-09-26T23:22:00.749" v="1188" actId="20577"/>
        <pc:sldMkLst>
          <pc:docMk/>
          <pc:sldMk cId="0" sldId="260"/>
        </pc:sldMkLst>
        <pc:spChg chg="mod">
          <ac:chgData name="PRADA ALEXANDER LEONEL" userId="S::alprada@alumno.unlam.edu.ar::850764a1-8cf6-4217-bfe9-dc6b0d1b9d35" providerId="AD" clId="Web-{4C17B59B-A4C7-2550-6147-F1F34B07A22D}" dt="2024-09-26T23:22:00.749" v="1188" actId="20577"/>
          <ac:spMkLst>
            <pc:docMk/>
            <pc:sldMk cId="0" sldId="260"/>
            <ac:spMk id="112" creationId="{00000000-0000-0000-0000-000000000000}"/>
          </ac:spMkLst>
        </pc:spChg>
      </pc:sldChg>
      <pc:sldChg chg="modSp">
        <pc:chgData name="PRADA ALEXANDER LEONEL" userId="S::alprada@alumno.unlam.edu.ar::850764a1-8cf6-4217-bfe9-dc6b0d1b9d35" providerId="AD" clId="Web-{4C17B59B-A4C7-2550-6147-F1F34B07A22D}" dt="2024-09-26T23:29:15.073" v="1297" actId="20577"/>
        <pc:sldMkLst>
          <pc:docMk/>
          <pc:sldMk cId="0" sldId="261"/>
        </pc:sldMkLst>
        <pc:spChg chg="mod">
          <ac:chgData name="PRADA ALEXANDER LEONEL" userId="S::alprada@alumno.unlam.edu.ar::850764a1-8cf6-4217-bfe9-dc6b0d1b9d35" providerId="AD" clId="Web-{4C17B59B-A4C7-2550-6147-F1F34B07A22D}" dt="2024-09-26T23:29:15.073" v="1297" actId="20577"/>
          <ac:spMkLst>
            <pc:docMk/>
            <pc:sldMk cId="0" sldId="261"/>
            <ac:spMk id="122" creationId="{00000000-0000-0000-0000-000000000000}"/>
          </ac:spMkLst>
        </pc:spChg>
      </pc:sldChg>
      <pc:sldChg chg="addSp delSp modSp">
        <pc:chgData name="PRADA ALEXANDER LEONEL" userId="S::alprada@alumno.unlam.edu.ar::850764a1-8cf6-4217-bfe9-dc6b0d1b9d35" providerId="AD" clId="Web-{4C17B59B-A4C7-2550-6147-F1F34B07A22D}" dt="2024-09-26T23:33:45.987" v="1476" actId="1076"/>
        <pc:sldMkLst>
          <pc:docMk/>
          <pc:sldMk cId="0" sldId="262"/>
        </pc:sldMkLst>
        <pc:spChg chg="add mod">
          <ac:chgData name="PRADA ALEXANDER LEONEL" userId="S::alprada@alumno.unlam.edu.ar::850764a1-8cf6-4217-bfe9-dc6b0d1b9d35" providerId="AD" clId="Web-{4C17B59B-A4C7-2550-6147-F1F34B07A22D}" dt="2024-09-26T23:33:38.784" v="1475" actId="1076"/>
          <ac:spMkLst>
            <pc:docMk/>
            <pc:sldMk cId="0" sldId="262"/>
            <ac:spMk id="4" creationId="{FA366B8A-CBB4-C5B5-24BF-1C76739CDC7F}"/>
          </ac:spMkLst>
        </pc:spChg>
        <pc:spChg chg="mod">
          <ac:chgData name="PRADA ALEXANDER LEONEL" userId="S::alprada@alumno.unlam.edu.ar::850764a1-8cf6-4217-bfe9-dc6b0d1b9d35" providerId="AD" clId="Web-{4C17B59B-A4C7-2550-6147-F1F34B07A22D}" dt="2024-09-26T23:33:45.987" v="1476" actId="1076"/>
          <ac:spMkLst>
            <pc:docMk/>
            <pc:sldMk cId="0" sldId="262"/>
            <ac:spMk id="137" creationId="{00000000-0000-0000-0000-000000000000}"/>
          </ac:spMkLst>
        </pc:spChg>
      </pc:sldChg>
      <pc:sldChg chg="del">
        <pc:chgData name="PRADA ALEXANDER LEONEL" userId="S::alprada@alumno.unlam.edu.ar::850764a1-8cf6-4217-bfe9-dc6b0d1b9d35" providerId="AD" clId="Web-{4C17B59B-A4C7-2550-6147-F1F34B07A22D}" dt="2024-09-26T23:36:03.600" v="1601"/>
        <pc:sldMkLst>
          <pc:docMk/>
          <pc:sldMk cId="0" sldId="263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600" v="1600"/>
        <pc:sldMkLst>
          <pc:docMk/>
          <pc:sldMk cId="0" sldId="264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600" v="1599"/>
        <pc:sldMkLst>
          <pc:docMk/>
          <pc:sldMk cId="0" sldId="265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600" v="1598"/>
        <pc:sldMkLst>
          <pc:docMk/>
          <pc:sldMk cId="0" sldId="266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600" v="1597"/>
        <pc:sldMkLst>
          <pc:docMk/>
          <pc:sldMk cId="0" sldId="267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600" v="1596"/>
        <pc:sldMkLst>
          <pc:docMk/>
          <pc:sldMk cId="0" sldId="268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600" v="1595"/>
        <pc:sldMkLst>
          <pc:docMk/>
          <pc:sldMk cId="0" sldId="269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84" v="1594"/>
        <pc:sldMkLst>
          <pc:docMk/>
          <pc:sldMk cId="0" sldId="270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84" v="1593"/>
        <pc:sldMkLst>
          <pc:docMk/>
          <pc:sldMk cId="0" sldId="271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84" v="1592"/>
        <pc:sldMkLst>
          <pc:docMk/>
          <pc:sldMk cId="0" sldId="272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84" v="1591"/>
        <pc:sldMkLst>
          <pc:docMk/>
          <pc:sldMk cId="0" sldId="273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84" v="1590"/>
        <pc:sldMkLst>
          <pc:docMk/>
          <pc:sldMk cId="0" sldId="274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84" v="1589"/>
        <pc:sldMkLst>
          <pc:docMk/>
          <pc:sldMk cId="0" sldId="275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84" v="1588"/>
        <pc:sldMkLst>
          <pc:docMk/>
          <pc:sldMk cId="0" sldId="276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84" v="1587"/>
        <pc:sldMkLst>
          <pc:docMk/>
          <pc:sldMk cId="0" sldId="277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69" v="1586"/>
        <pc:sldMkLst>
          <pc:docMk/>
          <pc:sldMk cId="0" sldId="278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69" v="1585"/>
        <pc:sldMkLst>
          <pc:docMk/>
          <pc:sldMk cId="0" sldId="279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69" v="1584"/>
        <pc:sldMkLst>
          <pc:docMk/>
          <pc:sldMk cId="0" sldId="280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69" v="1583"/>
        <pc:sldMkLst>
          <pc:docMk/>
          <pc:sldMk cId="0" sldId="281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69" v="1582"/>
        <pc:sldMkLst>
          <pc:docMk/>
          <pc:sldMk cId="0" sldId="282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69" v="1581"/>
        <pc:sldMkLst>
          <pc:docMk/>
          <pc:sldMk cId="0" sldId="283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69" v="1580"/>
        <pc:sldMkLst>
          <pc:docMk/>
          <pc:sldMk cId="0" sldId="284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69" v="1579"/>
        <pc:sldMkLst>
          <pc:docMk/>
          <pc:sldMk cId="0" sldId="285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69" v="1578"/>
        <pc:sldMkLst>
          <pc:docMk/>
          <pc:sldMk cId="0" sldId="286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53" v="1577"/>
        <pc:sldMkLst>
          <pc:docMk/>
          <pc:sldMk cId="0" sldId="287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53" v="1576"/>
        <pc:sldMkLst>
          <pc:docMk/>
          <pc:sldMk cId="0" sldId="288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53" v="1575"/>
        <pc:sldMkLst>
          <pc:docMk/>
          <pc:sldMk cId="0" sldId="289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53" v="1574"/>
        <pc:sldMkLst>
          <pc:docMk/>
          <pc:sldMk cId="0" sldId="290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53" v="1573"/>
        <pc:sldMkLst>
          <pc:docMk/>
          <pc:sldMk cId="0" sldId="291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53" v="1572"/>
        <pc:sldMkLst>
          <pc:docMk/>
          <pc:sldMk cId="0" sldId="292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53" v="1571"/>
        <pc:sldMkLst>
          <pc:docMk/>
          <pc:sldMk cId="0" sldId="293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53" v="1570"/>
        <pc:sldMkLst>
          <pc:docMk/>
          <pc:sldMk cId="0" sldId="294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37" v="1569"/>
        <pc:sldMkLst>
          <pc:docMk/>
          <pc:sldMk cId="0" sldId="295"/>
        </pc:sldMkLst>
      </pc:sldChg>
      <pc:sldChg chg="del">
        <pc:chgData name="PRADA ALEXANDER LEONEL" userId="S::alprada@alumno.unlam.edu.ar::850764a1-8cf6-4217-bfe9-dc6b0d1b9d35" providerId="AD" clId="Web-{4C17B59B-A4C7-2550-6147-F1F34B07A22D}" dt="2024-09-26T23:36:03.537" v="1568"/>
        <pc:sldMkLst>
          <pc:docMk/>
          <pc:sldMk cId="0" sldId="296"/>
        </pc:sldMkLst>
      </pc:sldChg>
      <pc:sldChg chg="modSp add replId">
        <pc:chgData name="PRADA ALEXANDER LEONEL" userId="S::alprada@alumno.unlam.edu.ar::850764a1-8cf6-4217-bfe9-dc6b0d1b9d35" providerId="AD" clId="Web-{4C17B59B-A4C7-2550-6147-F1F34B07A22D}" dt="2024-09-26T23:13:40.782" v="836" actId="20577"/>
        <pc:sldMkLst>
          <pc:docMk/>
          <pc:sldMk cId="1255048692" sldId="298"/>
        </pc:sldMkLst>
        <pc:spChg chg="mod">
          <ac:chgData name="PRADA ALEXANDER LEONEL" userId="S::alprada@alumno.unlam.edu.ar::850764a1-8cf6-4217-bfe9-dc6b0d1b9d35" providerId="AD" clId="Web-{4C17B59B-A4C7-2550-6147-F1F34B07A22D}" dt="2024-09-26T23:13:40.782" v="836" actId="20577"/>
          <ac:spMkLst>
            <pc:docMk/>
            <pc:sldMk cId="1255048692" sldId="298"/>
            <ac:spMk id="8" creationId="{3DCCEA6F-3C52-3EF9-3B82-DFE31C4A1073}"/>
          </ac:spMkLst>
        </pc:spChg>
      </pc:sldChg>
      <pc:sldChg chg="modSp add del replId">
        <pc:chgData name="PRADA ALEXANDER LEONEL" userId="S::alprada@alumno.unlam.edu.ar::850764a1-8cf6-4217-bfe9-dc6b0d1b9d35" providerId="AD" clId="Web-{4C17B59B-A4C7-2550-6147-F1F34B07A22D}" dt="2024-09-26T23:27:17.289" v="1239"/>
        <pc:sldMkLst>
          <pc:docMk/>
          <pc:sldMk cId="3132669993" sldId="299"/>
        </pc:sldMkLst>
      </pc:sldChg>
      <pc:sldChg chg="add del replId">
        <pc:chgData name="PRADA ALEXANDER LEONEL" userId="S::alprada@alumno.unlam.edu.ar::850764a1-8cf6-4217-bfe9-dc6b0d1b9d35" providerId="AD" clId="Web-{4C17B59B-A4C7-2550-6147-F1F34B07A22D}" dt="2024-09-26T23:23:31.564" v="1192"/>
        <pc:sldMkLst>
          <pc:docMk/>
          <pc:sldMk cId="1385341339" sldId="300"/>
        </pc:sldMkLst>
      </pc:sldChg>
      <pc:sldChg chg="delSp modSp add del replId">
        <pc:chgData name="PRADA ALEXANDER LEONEL" userId="S::alprada@alumno.unlam.edu.ar::850764a1-8cf6-4217-bfe9-dc6b0d1b9d35" providerId="AD" clId="Web-{4C17B59B-A4C7-2550-6147-F1F34B07A22D}" dt="2024-09-26T23:20:30.840" v="1175"/>
        <pc:sldMkLst>
          <pc:docMk/>
          <pc:sldMk cId="2144722666" sldId="300"/>
        </pc:sldMkLst>
      </pc:sldChg>
      <pc:sldChg chg="modSp add ord replId">
        <pc:chgData name="PRADA ALEXANDER LEONEL" userId="S::alprada@alumno.unlam.edu.ar::850764a1-8cf6-4217-bfe9-dc6b0d1b9d35" providerId="AD" clId="Web-{4C17B59B-A4C7-2550-6147-F1F34B07A22D}" dt="2024-09-26T23:26:17.615" v="1232" actId="20577"/>
        <pc:sldMkLst>
          <pc:docMk/>
          <pc:sldMk cId="166906711" sldId="301"/>
        </pc:sldMkLst>
        <pc:spChg chg="mod">
          <ac:chgData name="PRADA ALEXANDER LEONEL" userId="S::alprada@alumno.unlam.edu.ar::850764a1-8cf6-4217-bfe9-dc6b0d1b9d35" providerId="AD" clId="Web-{4C17B59B-A4C7-2550-6147-F1F34B07A22D}" dt="2024-09-26T23:26:17.615" v="1232" actId="20577"/>
          <ac:spMkLst>
            <pc:docMk/>
            <pc:sldMk cId="166906711" sldId="301"/>
            <ac:spMk id="8" creationId="{3DCCEA6F-3C52-3EF9-3B82-DFE31C4A1073}"/>
          </ac:spMkLst>
        </pc:spChg>
      </pc:sldChg>
      <pc:sldChg chg="modSp add del ord replId">
        <pc:chgData name="PRADA ALEXANDER LEONEL" userId="S::alprada@alumno.unlam.edu.ar::850764a1-8cf6-4217-bfe9-dc6b0d1b9d35" providerId="AD" clId="Web-{4C17B59B-A4C7-2550-6147-F1F34B07A22D}" dt="2024-09-26T23:27:13.039" v="1237"/>
        <pc:sldMkLst>
          <pc:docMk/>
          <pc:sldMk cId="3144847" sldId="302"/>
        </pc:sldMkLst>
      </pc:sldChg>
      <pc:sldChg chg="delSp modSp add replId">
        <pc:chgData name="PRADA ALEXANDER LEONEL" userId="S::alprada@alumno.unlam.edu.ar::850764a1-8cf6-4217-bfe9-dc6b0d1b9d35" providerId="AD" clId="Web-{4C17B59B-A4C7-2550-6147-F1F34B07A22D}" dt="2024-09-26T23:35:16.146" v="1567" actId="20577"/>
        <pc:sldMkLst>
          <pc:docMk/>
          <pc:sldMk cId="3449498911" sldId="302"/>
        </pc:sldMkLst>
        <pc:spChg chg="mod">
          <ac:chgData name="PRADA ALEXANDER LEONEL" userId="S::alprada@alumno.unlam.edu.ar::850764a1-8cf6-4217-bfe9-dc6b0d1b9d35" providerId="AD" clId="Web-{4C17B59B-A4C7-2550-6147-F1F34B07A22D}" dt="2024-09-26T23:35:16.146" v="1567" actId="20577"/>
          <ac:spMkLst>
            <pc:docMk/>
            <pc:sldMk cId="3449498911" sldId="302"/>
            <ac:spMk id="112" creationId="{00000000-0000-0000-0000-000000000000}"/>
          </ac:spMkLst>
        </pc:spChg>
      </pc:sldChg>
      <pc:sldChg chg="modSp add replId">
        <pc:chgData name="PRADA ALEXANDER LEONEL" userId="S::alprada@alumno.unlam.edu.ar::850764a1-8cf6-4217-bfe9-dc6b0d1b9d35" providerId="AD" clId="Web-{4C17B59B-A4C7-2550-6147-F1F34B07A22D}" dt="2024-09-26T23:33:29.049" v="1472" actId="1076"/>
        <pc:sldMkLst>
          <pc:docMk/>
          <pc:sldMk cId="1766928817" sldId="303"/>
        </pc:sldMkLst>
        <pc:spChg chg="mod">
          <ac:chgData name="PRADA ALEXANDER LEONEL" userId="S::alprada@alumno.unlam.edu.ar::850764a1-8cf6-4217-bfe9-dc6b0d1b9d35" providerId="AD" clId="Web-{4C17B59B-A4C7-2550-6147-F1F34B07A22D}" dt="2024-09-26T23:33:26.877" v="1471" actId="1076"/>
          <ac:spMkLst>
            <pc:docMk/>
            <pc:sldMk cId="1766928817" sldId="303"/>
            <ac:spMk id="4" creationId="{FA366B8A-CBB4-C5B5-24BF-1C76739CDC7F}"/>
          </ac:spMkLst>
        </pc:spChg>
        <pc:spChg chg="mod">
          <ac:chgData name="PRADA ALEXANDER LEONEL" userId="S::alprada@alumno.unlam.edu.ar::850764a1-8cf6-4217-bfe9-dc6b0d1b9d35" providerId="AD" clId="Web-{4C17B59B-A4C7-2550-6147-F1F34B07A22D}" dt="2024-09-26T23:33:29.049" v="1472" actId="1076"/>
          <ac:spMkLst>
            <pc:docMk/>
            <pc:sldMk cId="1766928817" sldId="303"/>
            <ac:spMk id="137" creationId="{00000000-0000-0000-0000-000000000000}"/>
          </ac:spMkLst>
        </pc:spChg>
      </pc:sldChg>
      <pc:sldChg chg="modSp add replId">
        <pc:chgData name="PRADA ALEXANDER LEONEL" userId="S::alprada@alumno.unlam.edu.ar::850764a1-8cf6-4217-bfe9-dc6b0d1b9d35" providerId="AD" clId="Web-{4C17B59B-A4C7-2550-6147-F1F34B07A22D}" dt="2024-09-26T23:34:42.082" v="1560" actId="1076"/>
        <pc:sldMkLst>
          <pc:docMk/>
          <pc:sldMk cId="3233307054" sldId="304"/>
        </pc:sldMkLst>
        <pc:spChg chg="mod">
          <ac:chgData name="PRADA ALEXANDER LEONEL" userId="S::alprada@alumno.unlam.edu.ar::850764a1-8cf6-4217-bfe9-dc6b0d1b9d35" providerId="AD" clId="Web-{4C17B59B-A4C7-2550-6147-F1F34B07A22D}" dt="2024-09-26T23:34:42.082" v="1560" actId="1076"/>
          <ac:spMkLst>
            <pc:docMk/>
            <pc:sldMk cId="3233307054" sldId="304"/>
            <ac:spMk id="4" creationId="{FA366B8A-CBB4-C5B5-24BF-1C76739CDC7F}"/>
          </ac:spMkLst>
        </pc:spChg>
        <pc:spChg chg="mod">
          <ac:chgData name="PRADA ALEXANDER LEONEL" userId="S::alprada@alumno.unlam.edu.ar::850764a1-8cf6-4217-bfe9-dc6b0d1b9d35" providerId="AD" clId="Web-{4C17B59B-A4C7-2550-6147-F1F34B07A22D}" dt="2024-09-26T23:34:02.815" v="1488" actId="14100"/>
          <ac:spMkLst>
            <pc:docMk/>
            <pc:sldMk cId="3233307054" sldId="304"/>
            <ac:spMk id="137" creationId="{00000000-0000-0000-0000-000000000000}"/>
          </ac:spMkLst>
        </pc:spChg>
      </pc:sldChg>
      <pc:sldChg chg="modSp add replId">
        <pc:chgData name="PRADA ALEXANDER LEONEL" userId="S::alprada@alumno.unlam.edu.ar::850764a1-8cf6-4217-bfe9-dc6b0d1b9d35" providerId="AD" clId="Web-{4C17B59B-A4C7-2550-6147-F1F34B07A22D}" dt="2024-09-26T23:36:13.100" v="1605" actId="20577"/>
        <pc:sldMkLst>
          <pc:docMk/>
          <pc:sldMk cId="3626022073" sldId="305"/>
        </pc:sldMkLst>
        <pc:spChg chg="mod">
          <ac:chgData name="PRADA ALEXANDER LEONEL" userId="S::alprada@alumno.unlam.edu.ar::850764a1-8cf6-4217-bfe9-dc6b0d1b9d35" providerId="AD" clId="Web-{4C17B59B-A4C7-2550-6147-F1F34B07A22D}" dt="2024-09-26T23:36:13.100" v="1605" actId="20577"/>
          <ac:spMkLst>
            <pc:docMk/>
            <pc:sldMk cId="3626022073" sldId="305"/>
            <ac:spMk id="112" creationId="{00000000-0000-0000-0000-000000000000}"/>
          </ac:spMkLst>
        </pc:spChg>
      </pc:sldChg>
      <pc:sldChg chg="modSp add replId">
        <pc:chgData name="PRADA ALEXANDER LEONEL" userId="S::alprada@alumno.unlam.edu.ar::850764a1-8cf6-4217-bfe9-dc6b0d1b9d35" providerId="AD" clId="Web-{4C17B59B-A4C7-2550-6147-F1F34B07A22D}" dt="2024-09-26T23:39:11.902" v="1767" actId="1076"/>
        <pc:sldMkLst>
          <pc:docMk/>
          <pc:sldMk cId="2502667749" sldId="306"/>
        </pc:sldMkLst>
        <pc:spChg chg="mod">
          <ac:chgData name="PRADA ALEXANDER LEONEL" userId="S::alprada@alumno.unlam.edu.ar::850764a1-8cf6-4217-bfe9-dc6b0d1b9d35" providerId="AD" clId="Web-{4C17B59B-A4C7-2550-6147-F1F34B07A22D}" dt="2024-09-26T23:39:11.902" v="1767" actId="1076"/>
          <ac:spMkLst>
            <pc:docMk/>
            <pc:sldMk cId="2502667749" sldId="306"/>
            <ac:spMk id="122" creationId="{00000000-0000-0000-0000-000000000000}"/>
          </ac:spMkLst>
        </pc:spChg>
      </pc:sldChg>
      <pc:sldChg chg="delSp del ord">
        <pc:chgData name="PRADA ALEXANDER LEONEL" userId="S::alprada@alumno.unlam.edu.ar::850764a1-8cf6-4217-bfe9-dc6b0d1b9d35" providerId="AD" clId="Web-{4C17B59B-A4C7-2550-6147-F1F34B07A22D}" dt="2024-09-26T23:50:35.657" v="2361"/>
        <pc:sldMkLst>
          <pc:docMk/>
          <pc:sldMk cId="3157342641" sldId="307"/>
        </pc:sldMkLst>
      </pc:sldChg>
      <pc:sldChg chg="delSp modSp del ord">
        <pc:chgData name="PRADA ALEXANDER LEONEL" userId="S::alprada@alumno.unlam.edu.ar::850764a1-8cf6-4217-bfe9-dc6b0d1b9d35" providerId="AD" clId="Web-{4C17B59B-A4C7-2550-6147-F1F34B07A22D}" dt="2024-09-26T23:50:09.343" v="2350"/>
        <pc:sldMkLst>
          <pc:docMk/>
          <pc:sldMk cId="4286100909" sldId="308"/>
        </pc:sldMkLst>
      </pc:sldChg>
      <pc:sldChg chg="modSp add replId">
        <pc:chgData name="PRADA ALEXANDER LEONEL" userId="S::alprada@alumno.unlam.edu.ar::850764a1-8cf6-4217-bfe9-dc6b0d1b9d35" providerId="AD" clId="Web-{4C17B59B-A4C7-2550-6147-F1F34B07A22D}" dt="2024-09-26T23:40:12.685" v="1813" actId="20577"/>
        <pc:sldMkLst>
          <pc:docMk/>
          <pc:sldMk cId="142187558" sldId="309"/>
        </pc:sldMkLst>
        <pc:spChg chg="mod">
          <ac:chgData name="PRADA ALEXANDER LEONEL" userId="S::alprada@alumno.unlam.edu.ar::850764a1-8cf6-4217-bfe9-dc6b0d1b9d35" providerId="AD" clId="Web-{4C17B59B-A4C7-2550-6147-F1F34B07A22D}" dt="2024-09-26T23:40:12.685" v="1813" actId="20577"/>
          <ac:spMkLst>
            <pc:docMk/>
            <pc:sldMk cId="142187558" sldId="309"/>
            <ac:spMk id="4" creationId="{FA366B8A-CBB4-C5B5-24BF-1C76739CDC7F}"/>
          </ac:spMkLst>
        </pc:spChg>
        <pc:spChg chg="mod">
          <ac:chgData name="PRADA ALEXANDER LEONEL" userId="S::alprada@alumno.unlam.edu.ar::850764a1-8cf6-4217-bfe9-dc6b0d1b9d35" providerId="AD" clId="Web-{4C17B59B-A4C7-2550-6147-F1F34B07A22D}" dt="2024-09-26T23:39:57.247" v="1782" actId="20577"/>
          <ac:spMkLst>
            <pc:docMk/>
            <pc:sldMk cId="142187558" sldId="309"/>
            <ac:spMk id="137" creationId="{00000000-0000-0000-0000-000000000000}"/>
          </ac:spMkLst>
        </pc:spChg>
      </pc:sldChg>
      <pc:sldChg chg="modSp add replId">
        <pc:chgData name="PRADA ALEXANDER LEONEL" userId="S::alprada@alumno.unlam.edu.ar::850764a1-8cf6-4217-bfe9-dc6b0d1b9d35" providerId="AD" clId="Web-{4C17B59B-A4C7-2550-6147-F1F34B07A22D}" dt="2024-09-26T23:40:46.967" v="1875" actId="20577"/>
        <pc:sldMkLst>
          <pc:docMk/>
          <pc:sldMk cId="552702513" sldId="310"/>
        </pc:sldMkLst>
        <pc:spChg chg="mod">
          <ac:chgData name="PRADA ALEXANDER LEONEL" userId="S::alprada@alumno.unlam.edu.ar::850764a1-8cf6-4217-bfe9-dc6b0d1b9d35" providerId="AD" clId="Web-{4C17B59B-A4C7-2550-6147-F1F34B07A22D}" dt="2024-09-26T23:40:46.967" v="1875" actId="20577"/>
          <ac:spMkLst>
            <pc:docMk/>
            <pc:sldMk cId="552702513" sldId="310"/>
            <ac:spMk id="4" creationId="{FA366B8A-CBB4-C5B5-24BF-1C76739CDC7F}"/>
          </ac:spMkLst>
        </pc:spChg>
        <pc:spChg chg="mod">
          <ac:chgData name="PRADA ALEXANDER LEONEL" userId="S::alprada@alumno.unlam.edu.ar::850764a1-8cf6-4217-bfe9-dc6b0d1b9d35" providerId="AD" clId="Web-{4C17B59B-A4C7-2550-6147-F1F34B07A22D}" dt="2024-09-26T23:40:35.967" v="1842" actId="20577"/>
          <ac:spMkLst>
            <pc:docMk/>
            <pc:sldMk cId="552702513" sldId="310"/>
            <ac:spMk id="137" creationId="{00000000-0000-0000-0000-000000000000}"/>
          </ac:spMkLst>
        </pc:spChg>
      </pc:sldChg>
      <pc:sldChg chg="modSp add ord replId">
        <pc:chgData name="PRADA ALEXANDER LEONEL" userId="S::alprada@alumno.unlam.edu.ar::850764a1-8cf6-4217-bfe9-dc6b0d1b9d35" providerId="AD" clId="Web-{4C17B59B-A4C7-2550-6147-F1F34B07A22D}" dt="2024-09-26T23:41:10.343" v="1917" actId="20577"/>
        <pc:sldMkLst>
          <pc:docMk/>
          <pc:sldMk cId="1150441195" sldId="311"/>
        </pc:sldMkLst>
        <pc:spChg chg="mod">
          <ac:chgData name="PRADA ALEXANDER LEONEL" userId="S::alprada@alumno.unlam.edu.ar::850764a1-8cf6-4217-bfe9-dc6b0d1b9d35" providerId="AD" clId="Web-{4C17B59B-A4C7-2550-6147-F1F34B07A22D}" dt="2024-09-26T23:41:10.343" v="1917" actId="20577"/>
          <ac:spMkLst>
            <pc:docMk/>
            <pc:sldMk cId="1150441195" sldId="311"/>
            <ac:spMk id="4" creationId="{FA366B8A-CBB4-C5B5-24BF-1C76739CDC7F}"/>
          </ac:spMkLst>
        </pc:spChg>
        <pc:spChg chg="mod">
          <ac:chgData name="PRADA ALEXANDER LEONEL" userId="S::alprada@alumno.unlam.edu.ar::850764a1-8cf6-4217-bfe9-dc6b0d1b9d35" providerId="AD" clId="Web-{4C17B59B-A4C7-2550-6147-F1F34B07A22D}" dt="2024-09-26T23:40:57.264" v="1885" actId="20577"/>
          <ac:spMkLst>
            <pc:docMk/>
            <pc:sldMk cId="1150441195" sldId="311"/>
            <ac:spMk id="137" creationId="{00000000-0000-0000-0000-000000000000}"/>
          </ac:spMkLst>
        </pc:spChg>
      </pc:sldChg>
      <pc:sldChg chg="modSp add replId">
        <pc:chgData name="PRADA ALEXANDER LEONEL" userId="S::alprada@alumno.unlam.edu.ar::850764a1-8cf6-4217-bfe9-dc6b0d1b9d35" providerId="AD" clId="Web-{4C17B59B-A4C7-2550-6147-F1F34B07A22D}" dt="2024-09-26T23:41:54.594" v="1979" actId="20577"/>
        <pc:sldMkLst>
          <pc:docMk/>
          <pc:sldMk cId="3392643957" sldId="312"/>
        </pc:sldMkLst>
        <pc:spChg chg="mod">
          <ac:chgData name="PRADA ALEXANDER LEONEL" userId="S::alprada@alumno.unlam.edu.ar::850764a1-8cf6-4217-bfe9-dc6b0d1b9d35" providerId="AD" clId="Web-{4C17B59B-A4C7-2550-6147-F1F34B07A22D}" dt="2024-09-26T23:41:54.594" v="1979" actId="20577"/>
          <ac:spMkLst>
            <pc:docMk/>
            <pc:sldMk cId="3392643957" sldId="312"/>
            <ac:spMk id="4" creationId="{FA366B8A-CBB4-C5B5-24BF-1C76739CDC7F}"/>
          </ac:spMkLst>
        </pc:spChg>
        <pc:spChg chg="mod">
          <ac:chgData name="PRADA ALEXANDER LEONEL" userId="S::alprada@alumno.unlam.edu.ar::850764a1-8cf6-4217-bfe9-dc6b0d1b9d35" providerId="AD" clId="Web-{4C17B59B-A4C7-2550-6147-F1F34B07A22D}" dt="2024-09-26T23:41:37.312" v="1931" actId="20577"/>
          <ac:spMkLst>
            <pc:docMk/>
            <pc:sldMk cId="3392643957" sldId="312"/>
            <ac:spMk id="137" creationId="{00000000-0000-0000-0000-000000000000}"/>
          </ac:spMkLst>
        </pc:spChg>
      </pc:sldChg>
      <pc:sldChg chg="modSp add replId">
        <pc:chgData name="PRADA ALEXANDER LEONEL" userId="S::alprada@alumno.unlam.edu.ar::850764a1-8cf6-4217-bfe9-dc6b0d1b9d35" providerId="AD" clId="Web-{4C17B59B-A4C7-2550-6147-F1F34B07A22D}" dt="2024-09-26T23:42:17.219" v="2045" actId="20577"/>
        <pc:sldMkLst>
          <pc:docMk/>
          <pc:sldMk cId="4142746112" sldId="313"/>
        </pc:sldMkLst>
        <pc:spChg chg="mod">
          <ac:chgData name="PRADA ALEXANDER LEONEL" userId="S::alprada@alumno.unlam.edu.ar::850764a1-8cf6-4217-bfe9-dc6b0d1b9d35" providerId="AD" clId="Web-{4C17B59B-A4C7-2550-6147-F1F34B07A22D}" dt="2024-09-26T23:42:17.219" v="2045" actId="20577"/>
          <ac:spMkLst>
            <pc:docMk/>
            <pc:sldMk cId="4142746112" sldId="313"/>
            <ac:spMk id="4" creationId="{FA366B8A-CBB4-C5B5-24BF-1C76739CDC7F}"/>
          </ac:spMkLst>
        </pc:spChg>
        <pc:spChg chg="mod">
          <ac:chgData name="PRADA ALEXANDER LEONEL" userId="S::alprada@alumno.unlam.edu.ar::850764a1-8cf6-4217-bfe9-dc6b0d1b9d35" providerId="AD" clId="Web-{4C17B59B-A4C7-2550-6147-F1F34B07A22D}" dt="2024-09-26T23:42:03.172" v="1999" actId="20577"/>
          <ac:spMkLst>
            <pc:docMk/>
            <pc:sldMk cId="4142746112" sldId="313"/>
            <ac:spMk id="137" creationId="{00000000-0000-0000-0000-000000000000}"/>
          </ac:spMkLst>
        </pc:spChg>
      </pc:sldChg>
      <pc:sldChg chg="modSp add replId">
        <pc:chgData name="PRADA ALEXANDER LEONEL" userId="S::alprada@alumno.unlam.edu.ar::850764a1-8cf6-4217-bfe9-dc6b0d1b9d35" providerId="AD" clId="Web-{4C17B59B-A4C7-2550-6147-F1F34B07A22D}" dt="2024-09-26T23:42:51.142" v="2119" actId="20577"/>
        <pc:sldMkLst>
          <pc:docMk/>
          <pc:sldMk cId="3380585887" sldId="314"/>
        </pc:sldMkLst>
        <pc:spChg chg="mod">
          <ac:chgData name="PRADA ALEXANDER LEONEL" userId="S::alprada@alumno.unlam.edu.ar::850764a1-8cf6-4217-bfe9-dc6b0d1b9d35" providerId="AD" clId="Web-{4C17B59B-A4C7-2550-6147-F1F34B07A22D}" dt="2024-09-26T23:42:51.142" v="2119" actId="20577"/>
          <ac:spMkLst>
            <pc:docMk/>
            <pc:sldMk cId="3380585887" sldId="314"/>
            <ac:spMk id="4" creationId="{FA366B8A-CBB4-C5B5-24BF-1C76739CDC7F}"/>
          </ac:spMkLst>
        </pc:spChg>
        <pc:spChg chg="mod">
          <ac:chgData name="PRADA ALEXANDER LEONEL" userId="S::alprada@alumno.unlam.edu.ar::850764a1-8cf6-4217-bfe9-dc6b0d1b9d35" providerId="AD" clId="Web-{4C17B59B-A4C7-2550-6147-F1F34B07A22D}" dt="2024-09-26T23:42:26.485" v="2068" actId="20577"/>
          <ac:spMkLst>
            <pc:docMk/>
            <pc:sldMk cId="3380585887" sldId="314"/>
            <ac:spMk id="137" creationId="{00000000-0000-0000-0000-000000000000}"/>
          </ac:spMkLst>
        </pc:spChg>
      </pc:sldChg>
      <pc:sldChg chg="modSp add replId">
        <pc:chgData name="PRADA ALEXANDER LEONEL" userId="S::alprada@alumno.unlam.edu.ar::850764a1-8cf6-4217-bfe9-dc6b0d1b9d35" providerId="AD" clId="Web-{4C17B59B-A4C7-2550-6147-F1F34B07A22D}" dt="2024-09-26T23:43:35.065" v="2187" actId="20577"/>
        <pc:sldMkLst>
          <pc:docMk/>
          <pc:sldMk cId="1555924485" sldId="315"/>
        </pc:sldMkLst>
        <pc:spChg chg="mod">
          <ac:chgData name="PRADA ALEXANDER LEONEL" userId="S::alprada@alumno.unlam.edu.ar::850764a1-8cf6-4217-bfe9-dc6b0d1b9d35" providerId="AD" clId="Web-{4C17B59B-A4C7-2550-6147-F1F34B07A22D}" dt="2024-09-26T23:43:35.065" v="2187" actId="20577"/>
          <ac:spMkLst>
            <pc:docMk/>
            <pc:sldMk cId="1555924485" sldId="315"/>
            <ac:spMk id="4" creationId="{FA366B8A-CBB4-C5B5-24BF-1C76739CDC7F}"/>
          </ac:spMkLst>
        </pc:spChg>
        <pc:spChg chg="mod">
          <ac:chgData name="PRADA ALEXANDER LEONEL" userId="S::alprada@alumno.unlam.edu.ar::850764a1-8cf6-4217-bfe9-dc6b0d1b9d35" providerId="AD" clId="Web-{4C17B59B-A4C7-2550-6147-F1F34B07A22D}" dt="2024-09-26T23:43:12.299" v="2126" actId="20577"/>
          <ac:spMkLst>
            <pc:docMk/>
            <pc:sldMk cId="1555924485" sldId="315"/>
            <ac:spMk id="137" creationId="{00000000-0000-0000-0000-000000000000}"/>
          </ac:spMkLst>
        </pc:spChg>
      </pc:sldChg>
      <pc:sldChg chg="delSp del">
        <pc:chgData name="PRADA ALEXANDER LEONEL" userId="S::alprada@alumno.unlam.edu.ar::850764a1-8cf6-4217-bfe9-dc6b0d1b9d35" providerId="AD" clId="Web-{4C17B59B-A4C7-2550-6147-F1F34B07A22D}" dt="2024-09-26T23:44:04.222" v="2193"/>
        <pc:sldMkLst>
          <pc:docMk/>
          <pc:sldMk cId="3011828809" sldId="316"/>
        </pc:sldMkLst>
      </pc:sldChg>
      <pc:sldChg chg="add del replId">
        <pc:chgData name="PRADA ALEXANDER LEONEL" userId="S::alprada@alumno.unlam.edu.ar::850764a1-8cf6-4217-bfe9-dc6b0d1b9d35" providerId="AD" clId="Web-{4C17B59B-A4C7-2550-6147-F1F34B07A22D}" dt="2024-09-26T23:43:47.472" v="2189"/>
        <pc:sldMkLst>
          <pc:docMk/>
          <pc:sldMk cId="1823708247" sldId="317"/>
        </pc:sldMkLst>
      </pc:sldChg>
      <pc:sldChg chg="addSp delSp modSp add replId delAnim">
        <pc:chgData name="PRADA ALEXANDER LEONEL" userId="S::alprada@alumno.unlam.edu.ar::850764a1-8cf6-4217-bfe9-dc6b0d1b9d35" providerId="AD" clId="Web-{4C17B59B-A4C7-2550-6147-F1F34B07A22D}" dt="2024-09-26T23:47:03.180" v="2211" actId="1076"/>
        <pc:sldMkLst>
          <pc:docMk/>
          <pc:sldMk cId="2458235612" sldId="317"/>
        </pc:sldMkLst>
        <pc:picChg chg="add mod">
          <ac:chgData name="PRADA ALEXANDER LEONEL" userId="S::alprada@alumno.unlam.edu.ar::850764a1-8cf6-4217-bfe9-dc6b0d1b9d35" providerId="AD" clId="Web-{4C17B59B-A4C7-2550-6147-F1F34B07A22D}" dt="2024-09-26T23:47:03.180" v="2211" actId="1076"/>
          <ac:picMkLst>
            <pc:docMk/>
            <pc:sldMk cId="2458235612" sldId="317"/>
            <ac:picMk id="4" creationId="{68248BD3-3DBD-AAF7-4F84-AD7DAFDD5B23}"/>
          </ac:picMkLst>
        </pc:picChg>
      </pc:sldChg>
      <pc:sldChg chg="addSp delSp modSp add replId">
        <pc:chgData name="PRADA ALEXANDER LEONEL" userId="S::alprada@alumno.unlam.edu.ar::850764a1-8cf6-4217-bfe9-dc6b0d1b9d35" providerId="AD" clId="Web-{4C17B59B-A4C7-2550-6147-F1F34B07A22D}" dt="2024-09-26T23:46:10.085" v="2209" actId="1076"/>
        <pc:sldMkLst>
          <pc:docMk/>
          <pc:sldMk cId="3575053650" sldId="318"/>
        </pc:sldMkLst>
        <pc:picChg chg="add mod">
          <ac:chgData name="PRADA ALEXANDER LEONEL" userId="S::alprada@alumno.unlam.edu.ar::850764a1-8cf6-4217-bfe9-dc6b0d1b9d35" providerId="AD" clId="Web-{4C17B59B-A4C7-2550-6147-F1F34B07A22D}" dt="2024-09-26T23:46:10.085" v="2209" actId="1076"/>
          <ac:picMkLst>
            <pc:docMk/>
            <pc:sldMk cId="3575053650" sldId="318"/>
            <ac:picMk id="2" creationId="{26DC3F46-EDD4-F28C-8760-70BD0A5A5693}"/>
          </ac:picMkLst>
        </pc:picChg>
      </pc:sldChg>
      <pc:sldChg chg="modSp add replId">
        <pc:chgData name="PRADA ALEXANDER LEONEL" userId="S::alprada@alumno.unlam.edu.ar::850764a1-8cf6-4217-bfe9-dc6b0d1b9d35" providerId="AD" clId="Web-{4C17B59B-A4C7-2550-6147-F1F34B07A22D}" dt="2024-09-26T23:49:27.044" v="2340" actId="1076"/>
        <pc:sldMkLst>
          <pc:docMk/>
          <pc:sldMk cId="270048044" sldId="319"/>
        </pc:sldMkLst>
        <pc:spChg chg="mod ord">
          <ac:chgData name="PRADA ALEXANDER LEONEL" userId="S::alprada@alumno.unlam.edu.ar::850764a1-8cf6-4217-bfe9-dc6b0d1b9d35" providerId="AD" clId="Web-{4C17B59B-A4C7-2550-6147-F1F34B07A22D}" dt="2024-09-26T23:49:27.044" v="2340" actId="1076"/>
          <ac:spMkLst>
            <pc:docMk/>
            <pc:sldMk cId="270048044" sldId="319"/>
            <ac:spMk id="4" creationId="{FA366B8A-CBB4-C5B5-24BF-1C76739CDC7F}"/>
          </ac:spMkLst>
        </pc:spChg>
        <pc:spChg chg="ord">
          <ac:chgData name="PRADA ALEXANDER LEONEL" userId="S::alprada@alumno.unlam.edu.ar::850764a1-8cf6-4217-bfe9-dc6b0d1b9d35" providerId="AD" clId="Web-{4C17B59B-A4C7-2550-6147-F1F34B07A22D}" dt="2024-09-26T23:49:22.278" v="2339"/>
          <ac:spMkLst>
            <pc:docMk/>
            <pc:sldMk cId="270048044" sldId="319"/>
            <ac:spMk id="136" creationId="{00000000-0000-0000-0000-000000000000}"/>
          </ac:spMkLst>
        </pc:spChg>
        <pc:spChg chg="mod">
          <ac:chgData name="PRADA ALEXANDER LEONEL" userId="S::alprada@alumno.unlam.edu.ar::850764a1-8cf6-4217-bfe9-dc6b0d1b9d35" providerId="AD" clId="Web-{4C17B59B-A4C7-2550-6147-F1F34B07A22D}" dt="2024-09-26T23:48:30.105" v="2220" actId="20577"/>
          <ac:spMkLst>
            <pc:docMk/>
            <pc:sldMk cId="270048044" sldId="319"/>
            <ac:spMk id="137" creationId="{00000000-0000-0000-0000-000000000000}"/>
          </ac:spMkLst>
        </pc:spChg>
      </pc:sldChg>
      <pc:sldChg chg="addSp delSp modSp add replId">
        <pc:chgData name="PRADA ALEXANDER LEONEL" userId="S::alprada@alumno.unlam.edu.ar::850764a1-8cf6-4217-bfe9-dc6b0d1b9d35" providerId="AD" clId="Web-{4C17B59B-A4C7-2550-6147-F1F34B07A22D}" dt="2024-09-26T23:50:18.796" v="2354"/>
        <pc:sldMkLst>
          <pc:docMk/>
          <pc:sldMk cId="1301581058" sldId="320"/>
        </pc:sldMkLst>
        <pc:spChg chg="ord">
          <ac:chgData name="PRADA ALEXANDER LEONEL" userId="S::alprada@alumno.unlam.edu.ar::850764a1-8cf6-4217-bfe9-dc6b0d1b9d35" providerId="AD" clId="Web-{4C17B59B-A4C7-2550-6147-F1F34B07A22D}" dt="2024-09-26T23:50:13.437" v="2353"/>
          <ac:spMkLst>
            <pc:docMk/>
            <pc:sldMk cId="1301581058" sldId="320"/>
            <ac:spMk id="97" creationId="{00000000-0000-0000-0000-000000000000}"/>
          </ac:spMkLst>
        </pc:spChg>
        <pc:picChg chg="add mod ord">
          <ac:chgData name="PRADA ALEXANDER LEONEL" userId="S::alprada@alumno.unlam.edu.ar::850764a1-8cf6-4217-bfe9-dc6b0d1b9d35" providerId="AD" clId="Web-{4C17B59B-A4C7-2550-6147-F1F34B07A22D}" dt="2024-09-26T23:50:18.796" v="2354"/>
          <ac:picMkLst>
            <pc:docMk/>
            <pc:sldMk cId="1301581058" sldId="320"/>
            <ac:picMk id="2" creationId="{FFC0A498-49FE-AB7C-17CC-7C9F699A7468}"/>
          </ac:picMkLst>
        </pc:picChg>
      </pc:sldChg>
      <pc:sldChg chg="addSp delSp modSp add replId">
        <pc:chgData name="PRADA ALEXANDER LEONEL" userId="S::alprada@alumno.unlam.edu.ar::850764a1-8cf6-4217-bfe9-dc6b0d1b9d35" providerId="AD" clId="Web-{4C17B59B-A4C7-2550-6147-F1F34B07A22D}" dt="2024-09-26T23:50:40.860" v="2363" actId="1076"/>
        <pc:sldMkLst>
          <pc:docMk/>
          <pc:sldMk cId="635840778" sldId="321"/>
        </pc:sldMkLst>
        <pc:spChg chg="add mod">
          <ac:chgData name="PRADA ALEXANDER LEONEL" userId="S::alprada@alumno.unlam.edu.ar::850764a1-8cf6-4217-bfe9-dc6b0d1b9d35" providerId="AD" clId="Web-{4C17B59B-A4C7-2550-6147-F1F34B07A22D}" dt="2024-09-26T23:50:40.860" v="2363" actId="1076"/>
          <ac:spMkLst>
            <pc:docMk/>
            <pc:sldMk cId="635840778" sldId="321"/>
            <ac:spMk id="4" creationId="{54E13293-E25B-CAE7-63A6-A34FC488131F}"/>
          </ac:spMkLst>
        </pc:spChg>
        <pc:picChg chg="add mod">
          <ac:chgData name="PRADA ALEXANDER LEONEL" userId="S::alprada@alumno.unlam.edu.ar::850764a1-8cf6-4217-bfe9-dc6b0d1b9d35" providerId="AD" clId="Web-{4C17B59B-A4C7-2550-6147-F1F34B07A22D}" dt="2024-09-26T23:50:31.375" v="2359" actId="1076"/>
          <ac:picMkLst>
            <pc:docMk/>
            <pc:sldMk cId="635840778" sldId="321"/>
            <ac:picMk id="3" creationId="{497DA9DD-275E-7A1D-AF1A-7F54492BB07C}"/>
          </ac:picMkLst>
        </pc:picChg>
      </pc:sldChg>
    </pc:docChg>
  </pc:docChgLst>
  <pc:docChgLst>
    <pc:chgData name="PRADA ALEXANDER LEONEL" userId="S::alprada@alumno.unlam.edu.ar::850764a1-8cf6-4217-bfe9-dc6b0d1b9d35" providerId="AD" clId="Web-{15D8AC5D-F988-AAEA-8CC3-203E38A061AD}"/>
    <pc:docChg chg="addSld delSld modSld">
      <pc:chgData name="PRADA ALEXANDER LEONEL" userId="S::alprada@alumno.unlam.edu.ar::850764a1-8cf6-4217-bfe9-dc6b0d1b9d35" providerId="AD" clId="Web-{15D8AC5D-F988-AAEA-8CC3-203E38A061AD}" dt="2024-10-25T01:29:02.700" v="34"/>
      <pc:docMkLst>
        <pc:docMk/>
      </pc:docMkLst>
      <pc:sldChg chg="modSp">
        <pc:chgData name="PRADA ALEXANDER LEONEL" userId="S::alprada@alumno.unlam.edu.ar::850764a1-8cf6-4217-bfe9-dc6b0d1b9d35" providerId="AD" clId="Web-{15D8AC5D-F988-AAEA-8CC3-203E38A061AD}" dt="2024-10-25T01:23:40.280" v="2" actId="20577"/>
        <pc:sldMkLst>
          <pc:docMk/>
          <pc:sldMk cId="965370591" sldId="327"/>
        </pc:sldMkLst>
        <pc:spChg chg="mod">
          <ac:chgData name="PRADA ALEXANDER LEONEL" userId="S::alprada@alumno.unlam.edu.ar::850764a1-8cf6-4217-bfe9-dc6b0d1b9d35" providerId="AD" clId="Web-{15D8AC5D-F988-AAEA-8CC3-203E38A061AD}" dt="2024-10-25T01:23:40.280" v="2" actId="20577"/>
          <ac:spMkLst>
            <pc:docMk/>
            <pc:sldMk cId="965370591" sldId="327"/>
            <ac:spMk id="4" creationId="{E0BC10AB-52F2-2937-B8A9-45E09ADA389F}"/>
          </ac:spMkLst>
        </pc:spChg>
      </pc:sldChg>
      <pc:sldChg chg="del">
        <pc:chgData name="PRADA ALEXANDER LEONEL" userId="S::alprada@alumno.unlam.edu.ar::850764a1-8cf6-4217-bfe9-dc6b0d1b9d35" providerId="AD" clId="Web-{15D8AC5D-F988-AAEA-8CC3-203E38A061AD}" dt="2024-10-25T01:25:39.564" v="23"/>
        <pc:sldMkLst>
          <pc:docMk/>
          <pc:sldMk cId="4130841448" sldId="328"/>
        </pc:sldMkLst>
      </pc:sldChg>
      <pc:sldChg chg="modSp">
        <pc:chgData name="PRADA ALEXANDER LEONEL" userId="S::alprada@alumno.unlam.edu.ar::850764a1-8cf6-4217-bfe9-dc6b0d1b9d35" providerId="AD" clId="Web-{15D8AC5D-F988-AAEA-8CC3-203E38A061AD}" dt="2024-10-25T01:25:46.892" v="24" actId="1076"/>
        <pc:sldMkLst>
          <pc:docMk/>
          <pc:sldMk cId="619244677" sldId="329"/>
        </pc:sldMkLst>
        <pc:spChg chg="mod">
          <ac:chgData name="PRADA ALEXANDER LEONEL" userId="S::alprada@alumno.unlam.edu.ar::850764a1-8cf6-4217-bfe9-dc6b0d1b9d35" providerId="AD" clId="Web-{15D8AC5D-F988-AAEA-8CC3-203E38A061AD}" dt="2024-10-25T01:25:46.892" v="24" actId="1076"/>
          <ac:spMkLst>
            <pc:docMk/>
            <pc:sldMk cId="619244677" sldId="329"/>
            <ac:spMk id="3" creationId="{CDAAB41F-4553-12B6-4BD7-EDBC11ACDF09}"/>
          </ac:spMkLst>
        </pc:spChg>
      </pc:sldChg>
      <pc:sldChg chg="modSp">
        <pc:chgData name="PRADA ALEXANDER LEONEL" userId="S::alprada@alumno.unlam.edu.ar::850764a1-8cf6-4217-bfe9-dc6b0d1b9d35" providerId="AD" clId="Web-{15D8AC5D-F988-AAEA-8CC3-203E38A061AD}" dt="2024-10-25T01:25:54.470" v="25" actId="1076"/>
        <pc:sldMkLst>
          <pc:docMk/>
          <pc:sldMk cId="1208774038" sldId="331"/>
        </pc:sldMkLst>
        <pc:spChg chg="mod">
          <ac:chgData name="PRADA ALEXANDER LEONEL" userId="S::alprada@alumno.unlam.edu.ar::850764a1-8cf6-4217-bfe9-dc6b0d1b9d35" providerId="AD" clId="Web-{15D8AC5D-F988-AAEA-8CC3-203E38A061AD}" dt="2024-10-25T01:25:54.470" v="25" actId="1076"/>
          <ac:spMkLst>
            <pc:docMk/>
            <pc:sldMk cId="1208774038" sldId="331"/>
            <ac:spMk id="4" creationId="{4024CAE1-A587-D7AA-EB07-E6035A84D633}"/>
          </ac:spMkLst>
        </pc:spChg>
      </pc:sldChg>
      <pc:sldChg chg="modSp">
        <pc:chgData name="PRADA ALEXANDER LEONEL" userId="S::alprada@alumno.unlam.edu.ar::850764a1-8cf6-4217-bfe9-dc6b0d1b9d35" providerId="AD" clId="Web-{15D8AC5D-F988-AAEA-8CC3-203E38A061AD}" dt="2024-10-25T01:26:21.643" v="31" actId="20577"/>
        <pc:sldMkLst>
          <pc:docMk/>
          <pc:sldMk cId="1372188387" sldId="336"/>
        </pc:sldMkLst>
        <pc:spChg chg="mod">
          <ac:chgData name="PRADA ALEXANDER LEONEL" userId="S::alprada@alumno.unlam.edu.ar::850764a1-8cf6-4217-bfe9-dc6b0d1b9d35" providerId="AD" clId="Web-{15D8AC5D-F988-AAEA-8CC3-203E38A061AD}" dt="2024-10-25T01:26:21.643" v="31" actId="20577"/>
          <ac:spMkLst>
            <pc:docMk/>
            <pc:sldMk cId="1372188387" sldId="336"/>
            <ac:spMk id="4" creationId="{4024CAE1-A587-D7AA-EB07-E6035A84D633}"/>
          </ac:spMkLst>
        </pc:spChg>
      </pc:sldChg>
      <pc:sldChg chg="modSp add replId">
        <pc:chgData name="PRADA ALEXANDER LEONEL" userId="S::alprada@alumno.unlam.edu.ar::850764a1-8cf6-4217-bfe9-dc6b0d1b9d35" providerId="AD" clId="Web-{15D8AC5D-F988-AAEA-8CC3-203E38A061AD}" dt="2024-10-25T01:24:06.437" v="7" actId="20577"/>
        <pc:sldMkLst>
          <pc:docMk/>
          <pc:sldMk cId="1724526439" sldId="337"/>
        </pc:sldMkLst>
        <pc:spChg chg="mod">
          <ac:chgData name="PRADA ALEXANDER LEONEL" userId="S::alprada@alumno.unlam.edu.ar::850764a1-8cf6-4217-bfe9-dc6b0d1b9d35" providerId="AD" clId="Web-{15D8AC5D-F988-AAEA-8CC3-203E38A061AD}" dt="2024-10-25T01:24:06.437" v="7" actId="20577"/>
          <ac:spMkLst>
            <pc:docMk/>
            <pc:sldMk cId="1724526439" sldId="337"/>
            <ac:spMk id="4" creationId="{E0BC10AB-52F2-2937-B8A9-45E09ADA389F}"/>
          </ac:spMkLst>
        </pc:spChg>
      </pc:sldChg>
      <pc:sldChg chg="modSp add replId">
        <pc:chgData name="PRADA ALEXANDER LEONEL" userId="S::alprada@alumno.unlam.edu.ar::850764a1-8cf6-4217-bfe9-dc6b0d1b9d35" providerId="AD" clId="Web-{15D8AC5D-F988-AAEA-8CC3-203E38A061AD}" dt="2024-10-25T01:24:29.812" v="10" actId="20577"/>
        <pc:sldMkLst>
          <pc:docMk/>
          <pc:sldMk cId="2095624814" sldId="338"/>
        </pc:sldMkLst>
        <pc:spChg chg="mod">
          <ac:chgData name="PRADA ALEXANDER LEONEL" userId="S::alprada@alumno.unlam.edu.ar::850764a1-8cf6-4217-bfe9-dc6b0d1b9d35" providerId="AD" clId="Web-{15D8AC5D-F988-AAEA-8CC3-203E38A061AD}" dt="2024-10-25T01:24:29.812" v="10" actId="20577"/>
          <ac:spMkLst>
            <pc:docMk/>
            <pc:sldMk cId="2095624814" sldId="338"/>
            <ac:spMk id="4" creationId="{E0BC10AB-52F2-2937-B8A9-45E09ADA389F}"/>
          </ac:spMkLst>
        </pc:spChg>
      </pc:sldChg>
      <pc:sldChg chg="modSp add replId">
        <pc:chgData name="PRADA ALEXANDER LEONEL" userId="S::alprada@alumno.unlam.edu.ar::850764a1-8cf6-4217-bfe9-dc6b0d1b9d35" providerId="AD" clId="Web-{15D8AC5D-F988-AAEA-8CC3-203E38A061AD}" dt="2024-10-25T01:24:54.641" v="17" actId="20577"/>
        <pc:sldMkLst>
          <pc:docMk/>
          <pc:sldMk cId="4065261829" sldId="339"/>
        </pc:sldMkLst>
        <pc:spChg chg="mod">
          <ac:chgData name="PRADA ALEXANDER LEONEL" userId="S::alprada@alumno.unlam.edu.ar::850764a1-8cf6-4217-bfe9-dc6b0d1b9d35" providerId="AD" clId="Web-{15D8AC5D-F988-AAEA-8CC3-203E38A061AD}" dt="2024-10-25T01:24:54.641" v="17" actId="20577"/>
          <ac:spMkLst>
            <pc:docMk/>
            <pc:sldMk cId="4065261829" sldId="339"/>
            <ac:spMk id="4" creationId="{E0BC10AB-52F2-2937-B8A9-45E09ADA389F}"/>
          </ac:spMkLst>
        </pc:spChg>
      </pc:sldChg>
      <pc:sldChg chg="add del">
        <pc:chgData name="PRADA ALEXANDER LEONEL" userId="S::alprada@alumno.unlam.edu.ar::850764a1-8cf6-4217-bfe9-dc6b0d1b9d35" providerId="AD" clId="Web-{15D8AC5D-F988-AAEA-8CC3-203E38A061AD}" dt="2024-10-25T01:29:02.700" v="34"/>
        <pc:sldMkLst>
          <pc:docMk/>
          <pc:sldMk cId="751471048" sldId="340"/>
        </pc:sldMkLst>
      </pc:sldChg>
      <pc:sldChg chg="add replId">
        <pc:chgData name="PRADA ALEXANDER LEONEL" userId="S::alprada@alumno.unlam.edu.ar::850764a1-8cf6-4217-bfe9-dc6b0d1b9d35" providerId="AD" clId="Web-{15D8AC5D-F988-AAEA-8CC3-203E38A061AD}" dt="2024-10-25T01:25:04.485" v="18"/>
        <pc:sldMkLst>
          <pc:docMk/>
          <pc:sldMk cId="3077286499" sldId="340"/>
        </pc:sldMkLst>
      </pc:sldChg>
      <pc:sldChg chg="modSp">
        <pc:chgData name="PRADA ALEXANDER LEONEL" userId="S::alprada@alumno.unlam.edu.ar::850764a1-8cf6-4217-bfe9-dc6b0d1b9d35" providerId="AD" clId="Web-{15D8AC5D-F988-AAEA-8CC3-203E38A061AD}" dt="2024-10-25T01:25:14.907" v="22" actId="20577"/>
        <pc:sldMkLst>
          <pc:docMk/>
          <pc:sldMk cId="3077286499" sldId="341"/>
        </pc:sldMkLst>
        <pc:spChg chg="mod">
          <ac:chgData name="PRADA ALEXANDER LEONEL" userId="S::alprada@alumno.unlam.edu.ar::850764a1-8cf6-4217-bfe9-dc6b0d1b9d35" providerId="AD" clId="Web-{15D8AC5D-F988-AAEA-8CC3-203E38A061AD}" dt="2024-10-25T01:25:14.907" v="22" actId="20577"/>
          <ac:spMkLst>
            <pc:docMk/>
            <pc:sldMk cId="3077286499" sldId="341"/>
            <ac:spMk id="4" creationId="{E0BC10AB-52F2-2937-B8A9-45E09ADA389F}"/>
          </ac:spMkLst>
        </pc:spChg>
      </pc:sldChg>
    </pc:docChg>
  </pc:docChgLst>
  <pc:docChgLst>
    <pc:chgData name="PRADA ALEXANDER LEONEL" userId="S::alprada@alumno.unlam.edu.ar::850764a1-8cf6-4217-bfe9-dc6b0d1b9d35" providerId="AD" clId="Web-{3AA7224E-946F-C629-F88A-A53C999FF0EC}"/>
    <pc:docChg chg="modSld">
      <pc:chgData name="PRADA ALEXANDER LEONEL" userId="S::alprada@alumno.unlam.edu.ar::850764a1-8cf6-4217-bfe9-dc6b0d1b9d35" providerId="AD" clId="Web-{3AA7224E-946F-C629-F88A-A53C999FF0EC}" dt="2024-11-15T03:03:31.778" v="15" actId="1076"/>
      <pc:docMkLst>
        <pc:docMk/>
      </pc:docMkLst>
      <pc:sldChg chg="addSp delSp modSp">
        <pc:chgData name="PRADA ALEXANDER LEONEL" userId="S::alprada@alumno.unlam.edu.ar::850764a1-8cf6-4217-bfe9-dc6b0d1b9d35" providerId="AD" clId="Web-{3AA7224E-946F-C629-F88A-A53C999FF0EC}" dt="2024-11-15T03:03:31.778" v="15" actId="1076"/>
        <pc:sldMkLst>
          <pc:docMk/>
          <pc:sldMk cId="1081642821" sldId="338"/>
        </pc:sldMkLst>
        <pc:picChg chg="add mod">
          <ac:chgData name="PRADA ALEXANDER LEONEL" userId="S::alprada@alumno.unlam.edu.ar::850764a1-8cf6-4217-bfe9-dc6b0d1b9d35" providerId="AD" clId="Web-{3AA7224E-946F-C629-F88A-A53C999FF0EC}" dt="2024-11-15T03:03:31.778" v="15" actId="1076"/>
          <ac:picMkLst>
            <pc:docMk/>
            <pc:sldMk cId="1081642821" sldId="338"/>
            <ac:picMk id="2" creationId="{3A5C58DA-E34D-13E4-FFC6-921E0A038D23}"/>
          </ac:picMkLst>
        </pc:picChg>
        <pc:picChg chg="del">
          <ac:chgData name="PRADA ALEXANDER LEONEL" userId="S::alprada@alumno.unlam.edu.ar::850764a1-8cf6-4217-bfe9-dc6b0d1b9d35" providerId="AD" clId="Web-{3AA7224E-946F-C629-F88A-A53C999FF0EC}" dt="2024-11-15T03:03:22.497" v="11"/>
          <ac:picMkLst>
            <pc:docMk/>
            <pc:sldMk cId="1081642821" sldId="338"/>
            <ac:picMk id="5" creationId="{7F06198C-8EF4-81CF-7D69-711018AFBD1C}"/>
          </ac:picMkLst>
        </pc:picChg>
      </pc:sldChg>
      <pc:sldChg chg="addSp delSp modSp">
        <pc:chgData name="PRADA ALEXANDER LEONEL" userId="S::alprada@alumno.unlam.edu.ar::850764a1-8cf6-4217-bfe9-dc6b0d1b9d35" providerId="AD" clId="Web-{3AA7224E-946F-C629-F88A-A53C999FF0EC}" dt="2024-11-15T03:03:20.043" v="10" actId="1076"/>
        <pc:sldMkLst>
          <pc:docMk/>
          <pc:sldMk cId="1838407320" sldId="339"/>
        </pc:sldMkLst>
        <pc:picChg chg="add mod">
          <ac:chgData name="PRADA ALEXANDER LEONEL" userId="S::alprada@alumno.unlam.edu.ar::850764a1-8cf6-4217-bfe9-dc6b0d1b9d35" providerId="AD" clId="Web-{3AA7224E-946F-C629-F88A-A53C999FF0EC}" dt="2024-11-15T03:03:20.043" v="10" actId="1076"/>
          <ac:picMkLst>
            <pc:docMk/>
            <pc:sldMk cId="1838407320" sldId="339"/>
            <ac:picMk id="2" creationId="{459C9981-117B-1B35-DBFA-6655AFF5984A}"/>
          </ac:picMkLst>
        </pc:picChg>
        <pc:picChg chg="del">
          <ac:chgData name="PRADA ALEXANDER LEONEL" userId="S::alprada@alumno.unlam.edu.ar::850764a1-8cf6-4217-bfe9-dc6b0d1b9d35" providerId="AD" clId="Web-{3AA7224E-946F-C629-F88A-A53C999FF0EC}" dt="2024-11-15T03:03:08.918" v="5"/>
          <ac:picMkLst>
            <pc:docMk/>
            <pc:sldMk cId="1838407320" sldId="339"/>
            <ac:picMk id="4" creationId="{856B0F45-DEF5-CE5D-74D1-145936BEB0E8}"/>
          </ac:picMkLst>
        </pc:picChg>
      </pc:sldChg>
      <pc:sldChg chg="addSp delSp modSp">
        <pc:chgData name="PRADA ALEXANDER LEONEL" userId="S::alprada@alumno.unlam.edu.ar::850764a1-8cf6-4217-bfe9-dc6b0d1b9d35" providerId="AD" clId="Web-{3AA7224E-946F-C629-F88A-A53C999FF0EC}" dt="2024-11-15T03:03:05.715" v="4" actId="1076"/>
        <pc:sldMkLst>
          <pc:docMk/>
          <pc:sldMk cId="2482872638" sldId="340"/>
        </pc:sldMkLst>
        <pc:picChg chg="del">
          <ac:chgData name="PRADA ALEXANDER LEONEL" userId="S::alprada@alumno.unlam.edu.ar::850764a1-8cf6-4217-bfe9-dc6b0d1b9d35" providerId="AD" clId="Web-{3AA7224E-946F-C629-F88A-A53C999FF0EC}" dt="2024-11-15T03:02:24.198" v="0"/>
          <ac:picMkLst>
            <pc:docMk/>
            <pc:sldMk cId="2482872638" sldId="340"/>
            <ac:picMk id="2" creationId="{9935F7B7-C6E0-A36B-D860-B1AD835B0929}"/>
          </ac:picMkLst>
        </pc:picChg>
        <pc:picChg chg="add mod">
          <ac:chgData name="PRADA ALEXANDER LEONEL" userId="S::alprada@alumno.unlam.edu.ar::850764a1-8cf6-4217-bfe9-dc6b0d1b9d35" providerId="AD" clId="Web-{3AA7224E-946F-C629-F88A-A53C999FF0EC}" dt="2024-11-15T03:03:05.715" v="4" actId="1076"/>
          <ac:picMkLst>
            <pc:docMk/>
            <pc:sldMk cId="2482872638" sldId="340"/>
            <ac:picMk id="3" creationId="{8C3B3B3E-BDE7-0C52-8E05-65AC883FAD9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456b3f251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456b3f251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3407d3e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3407d3e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794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2485614947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2485614947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3407d3e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3407d3e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80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3407d3e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3407d3e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00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3407d3e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3407d3e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66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3407d3e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3407d3e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272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3407d3e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3407d3e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841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3407d3e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3407d3e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712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3407d3e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3407d3e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9100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3407d3e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3407d3e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34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5400000">
            <a:off x="-26325" y="882300"/>
            <a:ext cx="5150975" cy="3378875"/>
          </a:xfrm>
          <a:prstGeom prst="flowChartOffpageConnector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 rot="-5400000">
            <a:off x="-332825" y="882350"/>
            <a:ext cx="5150975" cy="3378875"/>
          </a:xfrm>
          <a:prstGeom prst="flowChartOffpageConnector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 rot="-5400000">
            <a:off x="-631850" y="882338"/>
            <a:ext cx="5150975" cy="3378875"/>
          </a:xfrm>
          <a:prstGeom prst="flowChartOffpageConnector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 rot="-5400000">
            <a:off x="-960800" y="882338"/>
            <a:ext cx="5150975" cy="3378875"/>
          </a:xfrm>
          <a:prstGeom prst="flowChartOffpageConnector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4008450" y="592488"/>
            <a:ext cx="5061000" cy="39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419" sz="6200" b="1">
                <a:latin typeface="Roboto Condensed"/>
                <a:ea typeface="Roboto Condensed"/>
                <a:cs typeface="Roboto Condensed"/>
                <a:sym typeface="Roboto Condensed"/>
              </a:rPr>
              <a:t>BPM</a:t>
            </a:r>
            <a:br>
              <a:rPr lang="es-419" sz="6200" b="1">
                <a:latin typeface="Roboto Condensed"/>
                <a:ea typeface="Roboto Condensed"/>
                <a:cs typeface="Roboto Condensed"/>
              </a:rPr>
            </a:br>
            <a:r>
              <a:rPr lang="es-419" sz="2800">
                <a:latin typeface="Calibri"/>
                <a:ea typeface="Roboto Condensed"/>
                <a:cs typeface="Calibri"/>
                <a:sym typeface="Roboto Condensed"/>
              </a:rPr>
              <a:t>Business </a:t>
            </a:r>
            <a:r>
              <a:rPr lang="es-419" sz="2800" err="1">
                <a:latin typeface="Calibri"/>
                <a:ea typeface="Roboto Condensed"/>
                <a:cs typeface="Calibri"/>
                <a:sym typeface="Roboto Condensed"/>
              </a:rPr>
              <a:t>Process</a:t>
            </a:r>
            <a:r>
              <a:rPr lang="es-419" sz="2800">
                <a:latin typeface="Calibri"/>
                <a:ea typeface="Roboto Condensed"/>
                <a:cs typeface="Calibri"/>
                <a:sym typeface="Roboto Condensed"/>
              </a:rPr>
              <a:t> </a:t>
            </a:r>
            <a:r>
              <a:rPr lang="es-419" sz="2800" err="1">
                <a:latin typeface="Calibri"/>
                <a:ea typeface="Roboto Condensed"/>
                <a:cs typeface="Calibri"/>
                <a:sym typeface="Roboto Condensed"/>
              </a:rPr>
              <a:t>Modeling</a:t>
            </a:r>
            <a:endParaRPr lang="es-ES" sz="2800" err="1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84400" y="893425"/>
            <a:ext cx="5967524" cy="33567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325" y="2868425"/>
            <a:ext cx="2692099" cy="168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8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3A5C58DA-E34D-13E4-FFC6-921E0A038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63" y="38491"/>
            <a:ext cx="7508875" cy="507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4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4"/>
          <p:cNvSpPr/>
          <p:nvPr/>
        </p:nvSpPr>
        <p:spPr>
          <a:xfrm rot="-5400000">
            <a:off x="1650406" y="-197281"/>
            <a:ext cx="5150988" cy="5538050"/>
          </a:xfrm>
          <a:prstGeom prst="flowChartOffpageConnector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54"/>
          <p:cNvSpPr/>
          <p:nvPr/>
        </p:nvSpPr>
        <p:spPr>
          <a:xfrm rot="-5400000">
            <a:off x="1180409" y="-197281"/>
            <a:ext cx="5150988" cy="5538050"/>
          </a:xfrm>
          <a:prstGeom prst="flowChartOffpageConnector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54"/>
          <p:cNvSpPr/>
          <p:nvPr/>
        </p:nvSpPr>
        <p:spPr>
          <a:xfrm rot="-5400000">
            <a:off x="657938" y="-197244"/>
            <a:ext cx="5150988" cy="5538050"/>
          </a:xfrm>
          <a:prstGeom prst="flowChartOffpageConnector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54"/>
          <p:cNvSpPr/>
          <p:nvPr/>
        </p:nvSpPr>
        <p:spPr>
          <a:xfrm rot="-5400000">
            <a:off x="118781" y="-197244"/>
            <a:ext cx="5150988" cy="5538050"/>
          </a:xfrm>
          <a:prstGeom prst="flowChartOffpageConnector">
            <a:avLst/>
          </a:prstGeom>
          <a:solidFill>
            <a:srgbClr val="FF6900"/>
          </a:solidFill>
          <a:ln w="9525" cap="flat" cmpd="sng">
            <a:solidFill>
              <a:srgbClr val="FF69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6" name="Google Shape;57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0550" y="307563"/>
            <a:ext cx="5967524" cy="33567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77" name="Google Shape;57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750" y="2230500"/>
            <a:ext cx="3979850" cy="24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4"/>
          <p:cNvSpPr txBox="1"/>
          <p:nvPr/>
        </p:nvSpPr>
        <p:spPr>
          <a:xfrm>
            <a:off x="7625975" y="4121575"/>
            <a:ext cx="1402800" cy="8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>
                <a:solidFill>
                  <a:schemeClr val="dk2"/>
                </a:solidFill>
              </a:rPr>
              <a:t>Alexander Prada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>
                <a:solidFill>
                  <a:schemeClr val="dk2"/>
                </a:solidFill>
              </a:rPr>
              <a:t>Jose Machicado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>
                <a:solidFill>
                  <a:schemeClr val="dk2"/>
                </a:solidFill>
              </a:rPr>
              <a:t>Joel Escobar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 b="1">
                <a:solidFill>
                  <a:schemeClr val="dk2"/>
                </a:solidFill>
              </a:rPr>
              <a:t>Miguel Gayoso</a:t>
            </a:r>
            <a:endParaRPr sz="12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675050" y="120325"/>
            <a:ext cx="5793900" cy="31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s-419" sz="5200">
                <a:latin typeface="Roboto Condensed SemiBold"/>
                <a:ea typeface="Roboto Condensed SemiBold"/>
              </a:rPr>
              <a:t>Proceso de Venta y Distribución</a:t>
            </a: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225" y="2832175"/>
            <a:ext cx="4336159" cy="247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320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675050" y="1000777"/>
            <a:ext cx="5793900" cy="31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s-ES" sz="1800" i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Xiaomi vende sus productos a través de su tienda en línea, distribuidores autorizados y tiendas físicas. Los centros de distribución son cruciales en este proceso ya que son los que se aseguran de que los dispositivos lleguen a tiempo a los clientes.</a:t>
            </a:r>
            <a:endParaRPr lang="es-ES" sz="1800" b="1" i="1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790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, Esquemático&#10;&#10;Descripción generada automáticamente">
            <a:extLst>
              <a:ext uri="{FF2B5EF4-FFF2-40B4-BE49-F238E27FC236}">
                <a16:creationId xmlns:a16="http://schemas.microsoft.com/office/drawing/2014/main" id="{8C3B3B3E-BDE7-0C52-8E05-65AC883FA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75" y="699"/>
            <a:ext cx="8675687" cy="514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7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675050" y="120325"/>
            <a:ext cx="5793900" cy="31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s-419" sz="5200">
                <a:ea typeface="Roboto Condensed SemiBold"/>
              </a:rPr>
              <a:t>Proceso de Recolección de </a:t>
            </a:r>
            <a:r>
              <a:rPr lang="es-419" sz="5200" err="1">
                <a:ea typeface="Roboto Condensed SemiBold"/>
              </a:rPr>
              <a:t>Feedback</a:t>
            </a:r>
            <a:r>
              <a:rPr lang="es-419" sz="5200">
                <a:ea typeface="Roboto Condensed SemiBold"/>
              </a:rPr>
              <a:t> </a:t>
            </a:r>
            <a:endParaRPr lang="es-ES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225" y="2832175"/>
            <a:ext cx="4336159" cy="247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165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675050" y="993450"/>
            <a:ext cx="5793900" cy="31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s-ES" sz="1800" i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Xiaomi recopila opiniones de clientes a través de encuestas, redes sociales, foros y calificaciones en páginas para poder analizar la satisfacción del cliente sobre sus productos y servicios. Basándose en estos análisis realiza mejoras en productos y servicios ya existentes y las integra en nuevos. De esta manera logra fortalecer la lealtad de los usuarios.</a:t>
            </a:r>
            <a:endParaRPr lang="es-419" sz="1800" b="1" i="1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99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Diagrama&#10;&#10;Descripción generada automáticamente">
            <a:extLst>
              <a:ext uri="{FF2B5EF4-FFF2-40B4-BE49-F238E27FC236}">
                <a16:creationId xmlns:a16="http://schemas.microsoft.com/office/drawing/2014/main" id="{459C9981-117B-1B35-DBFA-6655AFF59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002463"/>
            <a:ext cx="8763000" cy="313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0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675050" y="120325"/>
            <a:ext cx="5793900" cy="31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r>
              <a:rPr lang="es-419" sz="5200">
                <a:ea typeface="Roboto Condensed SemiBold"/>
              </a:rPr>
              <a:t>Proceso de Soporte Técnico y Actualizaciones de Software </a:t>
            </a:r>
            <a:endParaRPr lang="es-ES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225" y="2832175"/>
            <a:ext cx="4336159" cy="247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189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F0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-65355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-882125" y="-22550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-1164925" y="-13025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7"/>
          <p:cNvSpPr/>
          <p:nvPr/>
        </p:nvSpPr>
        <p:spPr>
          <a:xfrm rot="10800000">
            <a:off x="7903925" y="-13025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7"/>
          <p:cNvSpPr/>
          <p:nvPr/>
        </p:nvSpPr>
        <p:spPr>
          <a:xfrm rot="-10800000">
            <a:off x="8132500" y="60250"/>
            <a:ext cx="1983450" cy="5647750"/>
          </a:xfrm>
          <a:prstGeom prst="flowChartInputOutput">
            <a:avLst/>
          </a:prstGeom>
          <a:solidFill>
            <a:srgbClr val="FFBA8A"/>
          </a:solidFill>
          <a:ln w="9525" cap="flat" cmpd="sng">
            <a:solidFill>
              <a:srgbClr val="FFBA8A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DAC0"/>
          </a:solidFill>
          <a:ln w="9525" cap="flat" cmpd="sng">
            <a:solidFill>
              <a:srgbClr val="FFDA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7"/>
          <p:cNvSpPr/>
          <p:nvPr/>
        </p:nvSpPr>
        <p:spPr>
          <a:xfrm rot="10800000">
            <a:off x="8415300" y="-35000"/>
            <a:ext cx="1983450" cy="5647750"/>
          </a:xfrm>
          <a:prstGeom prst="flowChartInputOutput">
            <a:avLst/>
          </a:prstGeom>
          <a:solidFill>
            <a:srgbClr val="FF9850"/>
          </a:solidFill>
          <a:ln w="9525" cap="flat" cmpd="sng">
            <a:solidFill>
              <a:srgbClr val="FF985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1675050" y="993450"/>
            <a:ext cx="5793900" cy="31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s-ES" sz="1800" i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Se identifican problemas técnicos a través de reportes de usuarios y posteriormente se realizan diagnósticos e investigaciones para poder desarrollar parches o actualizaciones de software para solucionarlos. Cada versión nueva es probada exhaustivamente antes de su lanzamiento asegurándose de que todo funciona de manera correcta, optimizada y tratando de reducir futuros problemas.</a:t>
            </a:r>
            <a:endParaRPr lang="es-ES" sz="1800" b="1" i="1">
              <a:solidFill>
                <a:srgbClr val="40404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265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14:gallery dir="l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b09cbd-3218-4b77-8fb1-a7e193e4e04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03D5C72D093964181694690DF068BE6" ma:contentTypeVersion="10" ma:contentTypeDescription="Crear nuevo documento." ma:contentTypeScope="" ma:versionID="775667ab5db08f4da94e788f57e23007">
  <xsd:schema xmlns:xsd="http://www.w3.org/2001/XMLSchema" xmlns:xs="http://www.w3.org/2001/XMLSchema" xmlns:p="http://schemas.microsoft.com/office/2006/metadata/properties" xmlns:ns2="e8b09cbd-3218-4b77-8fb1-a7e193e4e042" targetNamespace="http://schemas.microsoft.com/office/2006/metadata/properties" ma:root="true" ma:fieldsID="6316b0d0b1608ccfe7b3d38004fdeb26" ns2:_="">
    <xsd:import namespace="e8b09cbd-3218-4b77-8fb1-a7e193e4e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b09cbd-3218-4b77-8fb1-a7e193e4e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ffdddc8f-9e11-4d16-a65b-d3566ee968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96CEFA-95F6-45BC-B3A4-B1BBE8555EA1}">
  <ds:schemaRefs>
    <ds:schemaRef ds:uri="e8b09cbd-3218-4b77-8fb1-a7e193e4e042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9746436-D7DA-4F77-A5F9-D5287F3435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0A886D-8C5F-4939-BC36-5990199CD004}">
  <ds:schemaRefs>
    <ds:schemaRef ds:uri="e8b09cbd-3218-4b77-8fb1-a7e193e4e04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11</Slides>
  <Notes>11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Simple Light</vt:lpstr>
      <vt:lpstr>BPM Business Process Modeling</vt:lpstr>
      <vt:lpstr>Proceso de Venta y Distribución</vt:lpstr>
      <vt:lpstr>Xiaomi vende sus productos a través de su tienda en línea, distribuidores autorizados y tiendas físicas. Los centros de distribución son cruciales en este proceso ya que son los que se aseguran de que los dispositivos lleguen a tiempo a los clientes.</vt:lpstr>
      <vt:lpstr>Presentación de PowerPoint</vt:lpstr>
      <vt:lpstr>Proceso de Recolección de Feedback </vt:lpstr>
      <vt:lpstr>Xiaomi recopila opiniones de clientes a través de encuestas, redes sociales, foros y calificaciones en páginas para poder analizar la satisfacción del cliente sobre sus productos y servicios. Basándose en estos análisis realiza mejoras en productos y servicios ya existentes y las integra en nuevos. De esta manera logra fortalecer la lealtad de los usuarios.</vt:lpstr>
      <vt:lpstr>Presentación de PowerPoint</vt:lpstr>
      <vt:lpstr>Proceso de Soporte Técnico y Actualizaciones de Software </vt:lpstr>
      <vt:lpstr>Se identifican problemas técnicos a través de reportes de usuarios y posteriormente se realizan diagnósticos e investigaciones para poder desarrollar parches o actualizaciones de software para solucionarlos. Cada versión nueva es probada exhaustivamente antes de su lanzamiento asegurándose de que todo funciona de manera correcta, optimizada y tratando de reducir futuros problemas.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9</cp:revision>
  <dcterms:modified xsi:type="dcterms:W3CDTF">2024-11-15T03:03:36Z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0x010100003D5C72D093964181694690DF068BE6</vt:lpwstr>
  </property>
  <property fmtid="{D5CDD505-2E9C-101B-9397-08002B2CF9AE}" pid="3" name="MediaServiceImageTags">
    <vt:lpwstr/>
  </property>
</Properties>
</file>