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65" r:id="rId6"/>
    <p:sldId id="299" r:id="rId7"/>
    <p:sldId id="294" r:id="rId8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06" autoAdjust="0"/>
  </p:normalViewPr>
  <p:slideViewPr>
    <p:cSldViewPr showGuides="1">
      <p:cViewPr varScale="1">
        <p:scale>
          <a:sx n="72" d="100"/>
          <a:sy n="72" d="100"/>
        </p:scale>
        <p:origin x="660" y="6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6" d="100"/>
          <a:sy n="46" d="100"/>
        </p:scale>
        <p:origin x="660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C91A5D5-FFF8-46DF-9C0E-0D4F23F47441}" type="datetime1">
              <a:rPr lang="es-ES" smtClean="0"/>
              <a:t>16/06/2020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F57AFA-577C-4932-92E9-D908A67F120F}" type="datetime1">
              <a:rPr lang="es-ES" noProof="0" smtClean="0"/>
              <a:t>16/06/2020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B98AFB-CB0D-4DFE-87B9-B4B0D0DE73CD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1008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8222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6083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6BB98AFB-CB0D-4DFE-87B9-B4B0D0DE73CD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6028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 rtlCol="0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 rtlCol="0"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F0BD41-664D-4ABB-BED5-60658B66DD7C}" type="datetime1">
              <a:rPr lang="es-ES" noProof="0" smtClean="0"/>
              <a:t>16/06/2020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79A989-1972-408F-82FF-A58E53892B77}" type="datetime1">
              <a:rPr lang="es-ES" noProof="0" smtClean="0"/>
              <a:t>16/06/2020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CD3A61-A9C3-4CD9-B800-BFDBF3EEB1B4}" type="datetime1">
              <a:rPr lang="es-ES" noProof="0" smtClean="0"/>
              <a:t>16/06/2020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AFB294-75A7-4B00-B220-CD65C2131025}" type="datetime1">
              <a:rPr lang="es-ES" noProof="0" smtClean="0"/>
              <a:t>16/06/2020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rtlCol="0" anchor="b">
            <a:normAutofit/>
          </a:bodyPr>
          <a:lstStyle>
            <a:lvl1pPr algn="l">
              <a:defRPr sz="5400" b="1" cap="none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EC0E9D-6882-4573-BA34-049B7160C60E}" type="datetime1">
              <a:rPr lang="es-ES" noProof="0" smtClean="0"/>
              <a:t>16/06/2020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F87BAA-EB97-4293-BA03-25DA42ED3F33}" type="datetime1">
              <a:rPr lang="es-ES" noProof="0" smtClean="0"/>
              <a:t>16/06/2020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873C6C-A638-4A2B-8C7B-738C92DEBADC}" type="datetime1">
              <a:rPr lang="es-ES" noProof="0" smtClean="0"/>
              <a:t>16/06/2020</a:t>
            </a:fld>
            <a:endParaRPr lang="es-ES" noProof="0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AB7FA5-3598-48B9-9C77-8C3FE03A7F24}" type="datetime1">
              <a:rPr lang="es-ES" noProof="0" smtClean="0"/>
              <a:t>16/06/2020</a:t>
            </a:fld>
            <a:endParaRPr lang="es-ES" noProof="0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55685E-F8EB-43D9-9EDD-55E7759E9BB9}" type="datetime1">
              <a:rPr lang="es-ES" noProof="0" smtClean="0"/>
              <a:t>16/06/2020</a:t>
            </a:fld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rm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392E02-8288-486A-A35E-2FB446293FE3}" type="datetime1">
              <a:rPr lang="es-ES" noProof="0" smtClean="0"/>
              <a:t>16/06/2020</a:t>
            </a:fld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AEAE4A8-A6E5-453E-B946-FB774B73F48C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rtlCol="0" anchor="b">
            <a:noAutofit/>
          </a:bodyPr>
          <a:lstStyle>
            <a:lvl1pPr algn="l">
              <a:defRPr sz="36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imagen 2" descr="Marcador de posición vacío para agregar una imagen. Haga clic en el marcador de posición y seleccione la imagen que desee agregar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F0077C4-AA9A-431A-A8F9-E2A2FBCC5765}" type="datetime1">
              <a:rPr lang="es-ES" noProof="0" smtClean="0"/>
              <a:t>16/06/2020</a:t>
            </a:fld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AAEAE4A8-A6E5-453E-B946-FB774B73F48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5212" y="4048224"/>
            <a:ext cx="8629600" cy="1397000"/>
          </a:xfrm>
        </p:spPr>
        <p:txBody>
          <a:bodyPr rtlCol="0">
            <a:normAutofit/>
          </a:bodyPr>
          <a:lstStyle/>
          <a:p>
            <a:pPr rtl="0"/>
            <a:r>
              <a:rPr lang="es-ES" sz="3200" dirty="0"/>
              <a:t>El modelado en el desarrollo de Software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FA12248-FF20-4A59-AEFB-7D37913C2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15670"/>
            <a:ext cx="12188825" cy="146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Índice</a:t>
            </a:r>
          </a:p>
        </p:txBody>
      </p:sp>
      <p:sp>
        <p:nvSpPr>
          <p:cNvPr id="14" name="Marcador de contenido 13"/>
          <p:cNvSpPr>
            <a:spLocks noGrp="1"/>
          </p:cNvSpPr>
          <p:nvPr>
            <p:ph idx="1"/>
          </p:nvPr>
        </p:nvSpPr>
        <p:spPr>
          <a:xfrm>
            <a:off x="1065212" y="1828800"/>
            <a:ext cx="8686801" cy="3586870"/>
          </a:xfrm>
        </p:spPr>
        <p:txBody>
          <a:bodyPr numCol="2" rtlCol="0">
            <a:normAutofit/>
          </a:bodyPr>
          <a:lstStyle/>
          <a:p>
            <a:r>
              <a:rPr lang="es-AR" sz="1800" dirty="0"/>
              <a:t>Diagrama de Clases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777760-AB87-405E-B2AF-F0720DBCF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15670"/>
            <a:ext cx="12188825" cy="146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Enunciado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22B3E50-D422-4136-BA22-AB8229A9E7C1}"/>
              </a:ext>
            </a:extLst>
          </p:cNvPr>
          <p:cNvSpPr txBox="1"/>
          <p:nvPr/>
        </p:nvSpPr>
        <p:spPr>
          <a:xfrm>
            <a:off x="1125860" y="1772816"/>
            <a:ext cx="924310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desea construir una </a:t>
            </a:r>
            <a:r>
              <a:rPr lang="es-A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aplicacion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para una red de Bibliotecas de la Ciudad de Bs As.</a:t>
            </a:r>
          </a:p>
          <a:p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misma deberá permitir el préstamo de libros</a:t>
            </a:r>
          </a:p>
          <a:p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 cada libro se desea almacenar un ISBN, titulo, descripción, editor, fecha de publicación, </a:t>
            </a:r>
          </a:p>
          <a:p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número de páginas e idioma.</a:t>
            </a:r>
          </a:p>
          <a:p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Tenga en cuenta que los libros pueden estar escritos por uno o más autores.</a:t>
            </a:r>
          </a:p>
          <a:p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Una persona debe generar una y solo una cuenta dentro de la red, que le permitirá solicitar </a:t>
            </a:r>
          </a:p>
          <a:p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libros en cualquiera de las sucursales. </a:t>
            </a:r>
          </a:p>
          <a:p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una persona puede reservar hasta tres libros y pedir prestado solo uno a la vez.</a:t>
            </a:r>
          </a:p>
          <a:p>
            <a:r>
              <a:rPr lang="es-A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Ademas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una cuenta puede tener los siguientes estados: activa, bloqueada y cerrada</a:t>
            </a:r>
          </a:p>
          <a:p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aplicación </a:t>
            </a:r>
            <a:r>
              <a:rPr lang="es-A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debera</a:t>
            </a:r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permitir a un empleado realizar la búsqueda de un libro, dentro de un </a:t>
            </a:r>
          </a:p>
          <a:p>
            <a:r>
              <a:rPr lang="es-A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catálogo e indicar la posición física donde se encuentra el libro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986EA5-1205-4FD3-82FB-D8CD224F1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15670"/>
            <a:ext cx="12188825" cy="146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6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AR" dirty="0"/>
              <a:t>Resolución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E1C642-E70F-46C5-B219-A41B05FED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15670"/>
            <a:ext cx="12188825" cy="146971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08D775C-F551-4E87-B71F-FD750DD49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8662" y="314325"/>
            <a:ext cx="81915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76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mpresarial Contraste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70690_TF02895266.potx" id="{662AE8D8-24CF-4300-88CA-77AD0B4045E0}" vid="{53658028-3D1B-4AA4-8E7B-3BB150406BCD}"/>
    </a:ext>
  </a:extLst>
</a:theme>
</file>

<file path=ppt/theme/theme2.xml><?xml version="1.0" encoding="utf-8"?>
<a:theme xmlns:a="http://schemas.openxmlformats.org/drawingml/2006/main" name="Tema de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220E13-D325-4A9E-AA7A-0D1409275EB9}">
  <ds:schemaRefs>
    <ds:schemaRef ds:uri="http://schemas.openxmlformats.org/package/2006/metadata/core-properties"/>
    <ds:schemaRef ds:uri="http://purl.org/dc/terms/"/>
    <ds:schemaRef ds:uri="a4f35948-e619-41b3-aa29-22878b09cfd2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40262f94-9f35-4ac3-9a90-690165a166b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empresarial de contraste (panorámica)</Template>
  <TotalTime>1400</TotalTime>
  <Words>165</Words>
  <Application>Microsoft Office PowerPoint</Application>
  <PresentationFormat>Personalizado</PresentationFormat>
  <Paragraphs>20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Arial</vt:lpstr>
      <vt:lpstr>Franklin Gothic Medium</vt:lpstr>
      <vt:lpstr>Empresarial Contraste 16x9</vt:lpstr>
      <vt:lpstr>Presentación de PowerPoint</vt:lpstr>
      <vt:lpstr>Índice</vt:lpstr>
      <vt:lpstr>Enunciado</vt:lpstr>
      <vt:lpstr>Resolución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Aplicaciones</dc:title>
  <dc:creator>Jonatan Urán</dc:creator>
  <cp:lastModifiedBy>Jonatan Urán</cp:lastModifiedBy>
  <cp:revision>52</cp:revision>
  <dcterms:created xsi:type="dcterms:W3CDTF">2019-08-27T16:59:54Z</dcterms:created>
  <dcterms:modified xsi:type="dcterms:W3CDTF">2020-06-16T14:35:33Z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