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256" r:id="rId3"/>
    <p:sldId id="296" r:id="rId4"/>
    <p:sldId id="257" r:id="rId5"/>
    <p:sldId id="320" r:id="rId6"/>
    <p:sldId id="258" r:id="rId7"/>
    <p:sldId id="259" r:id="rId8"/>
    <p:sldId id="260" r:id="rId9"/>
    <p:sldId id="261" r:id="rId10"/>
    <p:sldId id="265" r:id="rId11"/>
    <p:sldId id="303" r:id="rId12"/>
    <p:sldId id="304" r:id="rId13"/>
    <p:sldId id="263" r:id="rId14"/>
    <p:sldId id="267" r:id="rId15"/>
    <p:sldId id="305" r:id="rId16"/>
    <p:sldId id="268" r:id="rId17"/>
    <p:sldId id="297" r:id="rId18"/>
    <p:sldId id="269" r:id="rId19"/>
    <p:sldId id="262" r:id="rId20"/>
    <p:sldId id="298" r:id="rId21"/>
    <p:sldId id="300" r:id="rId22"/>
    <p:sldId id="301" r:id="rId23"/>
    <p:sldId id="270" r:id="rId24"/>
    <p:sldId id="302" r:id="rId25"/>
    <p:sldId id="299" r:id="rId26"/>
    <p:sldId id="271" r:id="rId27"/>
    <p:sldId id="272"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8EBFFA"/>
    <a:srgbClr val="B6D6FC"/>
    <a:srgbClr val="86BAFA"/>
    <a:srgbClr val="97C4FB"/>
    <a:srgbClr val="FF3300"/>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88" autoAdjust="0"/>
  </p:normalViewPr>
  <p:slideViewPr>
    <p:cSldViewPr>
      <p:cViewPr varScale="1">
        <p:scale>
          <a:sx n="41" d="100"/>
          <a:sy n="41" d="100"/>
        </p:scale>
        <p:origin x="1098" y="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92559-C737-4099-AF8D-DD8F21D3DFEE}" type="doc">
      <dgm:prSet loTypeId="urn:microsoft.com/office/officeart/2005/8/layout/hProcess11" loCatId="process" qsTypeId="urn:microsoft.com/office/officeart/2005/8/quickstyle/simple1" qsCatId="simple" csTypeId="urn:microsoft.com/office/officeart/2005/8/colors/accent1_2" csCatId="accent1" phldr="1"/>
      <dgm:spPr/>
    </dgm:pt>
    <dgm:pt modelId="{A5471C33-8F15-42F0-B998-9B740C02D38F}">
      <dgm:prSet phldrT="[Texto]"/>
      <dgm:spPr/>
      <dgm:t>
        <a:bodyPr/>
        <a:lstStyle/>
        <a:p>
          <a:r>
            <a:rPr lang="es-AR" dirty="0" smtClean="0"/>
            <a:t>1971 – Intel 4004</a:t>
          </a:r>
          <a:endParaRPr lang="es-AR" dirty="0"/>
        </a:p>
      </dgm:t>
    </dgm:pt>
    <dgm:pt modelId="{F9FFC252-9284-47F5-907C-71062AACDD05}" type="parTrans" cxnId="{FC801CCF-F506-4D4E-8484-365608997860}">
      <dgm:prSet/>
      <dgm:spPr/>
      <dgm:t>
        <a:bodyPr/>
        <a:lstStyle/>
        <a:p>
          <a:endParaRPr lang="es-AR"/>
        </a:p>
      </dgm:t>
    </dgm:pt>
    <dgm:pt modelId="{C5FE3164-2829-4A94-B409-79571FF4B676}" type="sibTrans" cxnId="{FC801CCF-F506-4D4E-8484-365608997860}">
      <dgm:prSet/>
      <dgm:spPr/>
      <dgm:t>
        <a:bodyPr/>
        <a:lstStyle/>
        <a:p>
          <a:endParaRPr lang="es-AR"/>
        </a:p>
      </dgm:t>
    </dgm:pt>
    <dgm:pt modelId="{BDAEC5EF-6104-412A-9A65-E22BE61A4997}">
      <dgm:prSet phldrT="[Texto]"/>
      <dgm:spPr/>
      <dgm:t>
        <a:bodyPr/>
        <a:lstStyle/>
        <a:p>
          <a:r>
            <a:rPr lang="es-AR" dirty="0" smtClean="0"/>
            <a:t>1972 – Intel 8008</a:t>
          </a:r>
          <a:endParaRPr lang="es-AR" dirty="0"/>
        </a:p>
      </dgm:t>
    </dgm:pt>
    <dgm:pt modelId="{B008B324-033A-48A0-992D-5A147E54AA18}" type="parTrans" cxnId="{C7D02BD8-A97F-4D98-9523-3B1CB9BE4159}">
      <dgm:prSet/>
      <dgm:spPr/>
      <dgm:t>
        <a:bodyPr/>
        <a:lstStyle/>
        <a:p>
          <a:endParaRPr lang="es-AR"/>
        </a:p>
      </dgm:t>
    </dgm:pt>
    <dgm:pt modelId="{A0154D19-23F7-4FEB-A5DD-D21B84CFCC9A}" type="sibTrans" cxnId="{C7D02BD8-A97F-4D98-9523-3B1CB9BE4159}">
      <dgm:prSet/>
      <dgm:spPr/>
      <dgm:t>
        <a:bodyPr/>
        <a:lstStyle/>
        <a:p>
          <a:endParaRPr lang="es-AR"/>
        </a:p>
      </dgm:t>
    </dgm:pt>
    <dgm:pt modelId="{FD69D718-5BE5-4AC5-B60F-2344F319EF50}">
      <dgm:prSet phldrT="[Texto]"/>
      <dgm:spPr/>
      <dgm:t>
        <a:bodyPr/>
        <a:lstStyle/>
        <a:p>
          <a:r>
            <a:rPr lang="es-AR" dirty="0" smtClean="0"/>
            <a:t>1974 – Intel 8080</a:t>
          </a:r>
          <a:endParaRPr lang="es-AR" dirty="0"/>
        </a:p>
      </dgm:t>
    </dgm:pt>
    <dgm:pt modelId="{632C6A81-3799-462C-B38A-0A60ED3B9E1F}" type="parTrans" cxnId="{4679E9AD-FBD8-4A8B-8693-472D35DC1ECD}">
      <dgm:prSet/>
      <dgm:spPr/>
      <dgm:t>
        <a:bodyPr/>
        <a:lstStyle/>
        <a:p>
          <a:endParaRPr lang="es-AR"/>
        </a:p>
      </dgm:t>
    </dgm:pt>
    <dgm:pt modelId="{50F40415-B959-49F3-96EE-A1407A48F287}" type="sibTrans" cxnId="{4679E9AD-FBD8-4A8B-8693-472D35DC1ECD}">
      <dgm:prSet/>
      <dgm:spPr/>
      <dgm:t>
        <a:bodyPr/>
        <a:lstStyle/>
        <a:p>
          <a:endParaRPr lang="es-AR"/>
        </a:p>
      </dgm:t>
    </dgm:pt>
    <dgm:pt modelId="{DF15454D-BED4-459B-9C3F-524E8414A803}">
      <dgm:prSet phldrT="[Texto]"/>
      <dgm:spPr/>
      <dgm:t>
        <a:bodyPr/>
        <a:lstStyle/>
        <a:p>
          <a:r>
            <a:rPr lang="es-AR" dirty="0" smtClean="0"/>
            <a:t>1975 – Motorola 6800</a:t>
          </a:r>
          <a:endParaRPr lang="es-AR" dirty="0"/>
        </a:p>
      </dgm:t>
    </dgm:pt>
    <dgm:pt modelId="{C2A4DD79-7F97-4839-AE95-131CE3B75B3C}" type="parTrans" cxnId="{854BAE53-FB32-4655-9E2A-FDCEFE23F1FC}">
      <dgm:prSet/>
      <dgm:spPr/>
      <dgm:t>
        <a:bodyPr/>
        <a:lstStyle/>
        <a:p>
          <a:endParaRPr lang="es-AR"/>
        </a:p>
      </dgm:t>
    </dgm:pt>
    <dgm:pt modelId="{5C30B1C6-C92A-48DF-8DAE-3CC23997EED4}" type="sibTrans" cxnId="{854BAE53-FB32-4655-9E2A-FDCEFE23F1FC}">
      <dgm:prSet/>
      <dgm:spPr/>
      <dgm:t>
        <a:bodyPr/>
        <a:lstStyle/>
        <a:p>
          <a:endParaRPr lang="es-AR"/>
        </a:p>
      </dgm:t>
    </dgm:pt>
    <dgm:pt modelId="{079AA925-0326-4699-A380-7FFF6B3873C8}">
      <dgm:prSet phldrT="[Texto]"/>
      <dgm:spPr/>
      <dgm:t>
        <a:bodyPr/>
        <a:lstStyle/>
        <a:p>
          <a:r>
            <a:rPr lang="es-AR" dirty="0" smtClean="0"/>
            <a:t>1982 – Intel 80286</a:t>
          </a:r>
          <a:endParaRPr lang="es-AR" dirty="0"/>
        </a:p>
      </dgm:t>
    </dgm:pt>
    <dgm:pt modelId="{32EF8A16-7A60-437E-88C6-AAFC42357F1D}" type="parTrans" cxnId="{A311F41C-54EA-4BA0-BBC4-3FBBD429DBB8}">
      <dgm:prSet/>
      <dgm:spPr/>
      <dgm:t>
        <a:bodyPr/>
        <a:lstStyle/>
        <a:p>
          <a:endParaRPr lang="es-AR"/>
        </a:p>
      </dgm:t>
    </dgm:pt>
    <dgm:pt modelId="{FECDFF71-1F32-41C1-AE34-6F0DD9564ED9}" type="sibTrans" cxnId="{A311F41C-54EA-4BA0-BBC4-3FBBD429DBB8}">
      <dgm:prSet/>
      <dgm:spPr/>
      <dgm:t>
        <a:bodyPr/>
        <a:lstStyle/>
        <a:p>
          <a:endParaRPr lang="es-AR"/>
        </a:p>
      </dgm:t>
    </dgm:pt>
    <dgm:pt modelId="{B6EDE153-A125-440D-A463-44CD57BA87FB}">
      <dgm:prSet phldrT="[Texto]"/>
      <dgm:spPr/>
      <dgm:t>
        <a:bodyPr/>
        <a:lstStyle/>
        <a:p>
          <a:r>
            <a:rPr lang="es-AR" dirty="0" smtClean="0"/>
            <a:t>1978/79 – Intel 8086/88</a:t>
          </a:r>
        </a:p>
      </dgm:t>
    </dgm:pt>
    <dgm:pt modelId="{BFE75275-7085-405B-810C-BD4D21EB0828}" type="parTrans" cxnId="{5956D310-FAE8-4B89-B8AE-4AEEB33EBAF9}">
      <dgm:prSet/>
      <dgm:spPr/>
      <dgm:t>
        <a:bodyPr/>
        <a:lstStyle/>
        <a:p>
          <a:endParaRPr lang="es-AR"/>
        </a:p>
      </dgm:t>
    </dgm:pt>
    <dgm:pt modelId="{D1CC1322-A3DC-4D92-8F8D-95C766DAB741}" type="sibTrans" cxnId="{5956D310-FAE8-4B89-B8AE-4AEEB33EBAF9}">
      <dgm:prSet/>
      <dgm:spPr/>
      <dgm:t>
        <a:bodyPr/>
        <a:lstStyle/>
        <a:p>
          <a:endParaRPr lang="es-AR"/>
        </a:p>
      </dgm:t>
    </dgm:pt>
    <dgm:pt modelId="{CF099C37-96C4-43BD-9E0D-EE4AAE1E8847}">
      <dgm:prSet phldrT="[Texto]"/>
      <dgm:spPr/>
      <dgm:t>
        <a:bodyPr/>
        <a:lstStyle/>
        <a:p>
          <a:r>
            <a:rPr lang="es-AR" dirty="0" smtClean="0"/>
            <a:t>1985 – Intel 80386</a:t>
          </a:r>
          <a:endParaRPr lang="es-AR" dirty="0"/>
        </a:p>
      </dgm:t>
    </dgm:pt>
    <dgm:pt modelId="{87C56584-2A38-4448-902C-65BA6C0EF17B}" type="parTrans" cxnId="{E77D3EF0-3546-49CD-9019-2414206DAE12}">
      <dgm:prSet/>
      <dgm:spPr/>
      <dgm:t>
        <a:bodyPr/>
        <a:lstStyle/>
        <a:p>
          <a:endParaRPr lang="es-AR"/>
        </a:p>
      </dgm:t>
    </dgm:pt>
    <dgm:pt modelId="{A293E2AD-11A1-485F-9347-23EE82CF7D93}" type="sibTrans" cxnId="{E77D3EF0-3546-49CD-9019-2414206DAE12}">
      <dgm:prSet/>
      <dgm:spPr/>
      <dgm:t>
        <a:bodyPr/>
        <a:lstStyle/>
        <a:p>
          <a:endParaRPr lang="es-AR"/>
        </a:p>
      </dgm:t>
    </dgm:pt>
    <dgm:pt modelId="{87097C14-5E41-4302-B312-ADDB38290A1C}">
      <dgm:prSet phldrT="[Texto]"/>
      <dgm:spPr/>
      <dgm:t>
        <a:bodyPr/>
        <a:lstStyle/>
        <a:p>
          <a:r>
            <a:rPr lang="es-AR" dirty="0" smtClean="0"/>
            <a:t>1989 – Intel 80486</a:t>
          </a:r>
          <a:endParaRPr lang="es-AR" dirty="0"/>
        </a:p>
      </dgm:t>
    </dgm:pt>
    <dgm:pt modelId="{B393E7CE-7A44-488C-A942-3345C1F1A69F}" type="parTrans" cxnId="{7851008A-4299-4496-8EEB-DDBC97738A3B}">
      <dgm:prSet/>
      <dgm:spPr/>
      <dgm:t>
        <a:bodyPr/>
        <a:lstStyle/>
        <a:p>
          <a:endParaRPr lang="es-AR"/>
        </a:p>
      </dgm:t>
    </dgm:pt>
    <dgm:pt modelId="{E4D3C516-423C-4F21-A51F-871B8E086547}" type="sibTrans" cxnId="{7851008A-4299-4496-8EEB-DDBC97738A3B}">
      <dgm:prSet/>
      <dgm:spPr/>
      <dgm:t>
        <a:bodyPr/>
        <a:lstStyle/>
        <a:p>
          <a:endParaRPr lang="es-AR"/>
        </a:p>
      </dgm:t>
    </dgm:pt>
    <dgm:pt modelId="{F307CBAF-50F1-4408-A4A1-59610C31AA86}">
      <dgm:prSet phldrT="[Texto]"/>
      <dgm:spPr/>
      <dgm:t>
        <a:bodyPr/>
        <a:lstStyle/>
        <a:p>
          <a:r>
            <a:rPr lang="es-AR" dirty="0" smtClean="0"/>
            <a:t>1991 – AMD AMx86</a:t>
          </a:r>
          <a:endParaRPr lang="es-AR" dirty="0"/>
        </a:p>
      </dgm:t>
    </dgm:pt>
    <dgm:pt modelId="{BFFF15BA-75F0-4F0B-9E92-661FD803D780}" type="parTrans" cxnId="{534909CB-BA67-4BC5-AD2B-80552181251C}">
      <dgm:prSet/>
      <dgm:spPr/>
      <dgm:t>
        <a:bodyPr/>
        <a:lstStyle/>
        <a:p>
          <a:endParaRPr lang="es-AR"/>
        </a:p>
      </dgm:t>
    </dgm:pt>
    <dgm:pt modelId="{9CA3C15A-5046-4380-9815-942CBBC38C09}" type="sibTrans" cxnId="{534909CB-BA67-4BC5-AD2B-80552181251C}">
      <dgm:prSet/>
      <dgm:spPr/>
      <dgm:t>
        <a:bodyPr/>
        <a:lstStyle/>
        <a:p>
          <a:endParaRPr lang="es-AR"/>
        </a:p>
      </dgm:t>
    </dgm:pt>
    <dgm:pt modelId="{709192AB-CEBA-4EA1-B3B6-0FDBBBAA05B7}">
      <dgm:prSet phldrT="[Texto]"/>
      <dgm:spPr/>
      <dgm:t>
        <a:bodyPr/>
        <a:lstStyle/>
        <a:p>
          <a:r>
            <a:rPr lang="es-AR" dirty="0" smtClean="0"/>
            <a:t>1992 – DEC Alpha</a:t>
          </a:r>
          <a:endParaRPr lang="es-AR" dirty="0"/>
        </a:p>
      </dgm:t>
    </dgm:pt>
    <dgm:pt modelId="{6E6E37E8-C5E8-4DC5-A685-7C0BB7F5EDE2}" type="parTrans" cxnId="{A15CEE92-F251-49CB-AD28-C1455B43F136}">
      <dgm:prSet/>
      <dgm:spPr/>
      <dgm:t>
        <a:bodyPr/>
        <a:lstStyle/>
        <a:p>
          <a:endParaRPr lang="es-AR"/>
        </a:p>
      </dgm:t>
    </dgm:pt>
    <dgm:pt modelId="{DE37A310-0A24-4840-96A4-90825E9E842E}" type="sibTrans" cxnId="{A15CEE92-F251-49CB-AD28-C1455B43F136}">
      <dgm:prSet/>
      <dgm:spPr/>
      <dgm:t>
        <a:bodyPr/>
        <a:lstStyle/>
        <a:p>
          <a:endParaRPr lang="es-AR"/>
        </a:p>
      </dgm:t>
    </dgm:pt>
    <dgm:pt modelId="{A9936B0F-3406-4E52-A6A9-9571F67BF7B7}">
      <dgm:prSet phldrT="[Texto]"/>
      <dgm:spPr/>
      <dgm:t>
        <a:bodyPr/>
        <a:lstStyle/>
        <a:p>
          <a:r>
            <a:rPr lang="es-AR" dirty="0" smtClean="0"/>
            <a:t>1993 – Intel Pentium</a:t>
          </a:r>
          <a:endParaRPr lang="es-AR" dirty="0"/>
        </a:p>
      </dgm:t>
    </dgm:pt>
    <dgm:pt modelId="{6E4AAA9E-E0EB-4245-A4EA-04B11C841D62}" type="parTrans" cxnId="{30D538AA-BBB2-4F7C-9483-8A4E63E19342}">
      <dgm:prSet/>
      <dgm:spPr/>
      <dgm:t>
        <a:bodyPr/>
        <a:lstStyle/>
        <a:p>
          <a:endParaRPr lang="es-AR"/>
        </a:p>
      </dgm:t>
    </dgm:pt>
    <dgm:pt modelId="{01804864-A6BF-4F70-A013-1EACCE2DD698}" type="sibTrans" cxnId="{30D538AA-BBB2-4F7C-9483-8A4E63E19342}">
      <dgm:prSet/>
      <dgm:spPr/>
      <dgm:t>
        <a:bodyPr/>
        <a:lstStyle/>
        <a:p>
          <a:endParaRPr lang="es-AR"/>
        </a:p>
      </dgm:t>
    </dgm:pt>
    <dgm:pt modelId="{B9CA9A97-2C21-4ED7-AADC-E340E175A41F}" type="pres">
      <dgm:prSet presAssocID="{B6892559-C737-4099-AF8D-DD8F21D3DFEE}" presName="Name0" presStyleCnt="0">
        <dgm:presLayoutVars>
          <dgm:dir/>
          <dgm:resizeHandles val="exact"/>
        </dgm:presLayoutVars>
      </dgm:prSet>
      <dgm:spPr/>
    </dgm:pt>
    <dgm:pt modelId="{4C217E23-B18A-445F-9B58-7F8BB4760E43}" type="pres">
      <dgm:prSet presAssocID="{B6892559-C737-4099-AF8D-DD8F21D3DFEE}" presName="arrow" presStyleLbl="bgShp" presStyleIdx="0" presStyleCnt="1"/>
      <dgm:spPr/>
    </dgm:pt>
    <dgm:pt modelId="{6AE51CFF-65E3-422A-A4D0-8C05053D1A15}" type="pres">
      <dgm:prSet presAssocID="{B6892559-C737-4099-AF8D-DD8F21D3DFEE}" presName="points" presStyleCnt="0"/>
      <dgm:spPr/>
    </dgm:pt>
    <dgm:pt modelId="{B028BD96-1028-4EFA-BE74-F16AC7FE369C}" type="pres">
      <dgm:prSet presAssocID="{A5471C33-8F15-42F0-B998-9B740C02D38F}" presName="compositeA" presStyleCnt="0"/>
      <dgm:spPr/>
    </dgm:pt>
    <dgm:pt modelId="{44268CF7-42D4-4CDB-BBD7-06A19FAAD986}" type="pres">
      <dgm:prSet presAssocID="{A5471C33-8F15-42F0-B998-9B740C02D38F}" presName="textA" presStyleLbl="revTx" presStyleIdx="0" presStyleCnt="11">
        <dgm:presLayoutVars>
          <dgm:bulletEnabled val="1"/>
        </dgm:presLayoutVars>
      </dgm:prSet>
      <dgm:spPr/>
      <dgm:t>
        <a:bodyPr/>
        <a:lstStyle/>
        <a:p>
          <a:endParaRPr lang="es-AR"/>
        </a:p>
      </dgm:t>
    </dgm:pt>
    <dgm:pt modelId="{CC3E2158-B792-411C-B673-202206D32314}" type="pres">
      <dgm:prSet presAssocID="{A5471C33-8F15-42F0-B998-9B740C02D38F}" presName="circleA" presStyleLbl="node1" presStyleIdx="0" presStyleCnt="11"/>
      <dgm:spPr/>
    </dgm:pt>
    <dgm:pt modelId="{2EF6A59F-793F-4844-B3D1-8A9426191145}" type="pres">
      <dgm:prSet presAssocID="{A5471C33-8F15-42F0-B998-9B740C02D38F}" presName="spaceA" presStyleCnt="0"/>
      <dgm:spPr/>
    </dgm:pt>
    <dgm:pt modelId="{AF65E5CE-F0E0-4144-89B9-D9208B26BE71}" type="pres">
      <dgm:prSet presAssocID="{C5FE3164-2829-4A94-B409-79571FF4B676}" presName="space" presStyleCnt="0"/>
      <dgm:spPr/>
    </dgm:pt>
    <dgm:pt modelId="{006CD842-BBB5-4B9F-AF5F-AAB98D699A1F}" type="pres">
      <dgm:prSet presAssocID="{BDAEC5EF-6104-412A-9A65-E22BE61A4997}" presName="compositeB" presStyleCnt="0"/>
      <dgm:spPr/>
    </dgm:pt>
    <dgm:pt modelId="{E69DA75B-AA7C-415E-8639-91E6CAC2DD46}" type="pres">
      <dgm:prSet presAssocID="{BDAEC5EF-6104-412A-9A65-E22BE61A4997}" presName="textB" presStyleLbl="revTx" presStyleIdx="1" presStyleCnt="11">
        <dgm:presLayoutVars>
          <dgm:bulletEnabled val="1"/>
        </dgm:presLayoutVars>
      </dgm:prSet>
      <dgm:spPr/>
      <dgm:t>
        <a:bodyPr/>
        <a:lstStyle/>
        <a:p>
          <a:endParaRPr lang="es-AR"/>
        </a:p>
      </dgm:t>
    </dgm:pt>
    <dgm:pt modelId="{24B9AFD8-8114-4C82-831B-BDABBD3975E0}" type="pres">
      <dgm:prSet presAssocID="{BDAEC5EF-6104-412A-9A65-E22BE61A4997}" presName="circleB" presStyleLbl="node1" presStyleIdx="1" presStyleCnt="11"/>
      <dgm:spPr/>
    </dgm:pt>
    <dgm:pt modelId="{33AC73D3-EE41-4FF0-B46E-CFCE6800F84C}" type="pres">
      <dgm:prSet presAssocID="{BDAEC5EF-6104-412A-9A65-E22BE61A4997}" presName="spaceB" presStyleCnt="0"/>
      <dgm:spPr/>
    </dgm:pt>
    <dgm:pt modelId="{C62630F4-9DB6-4461-82CF-306F5E54DA67}" type="pres">
      <dgm:prSet presAssocID="{A0154D19-23F7-4FEB-A5DD-D21B84CFCC9A}" presName="space" presStyleCnt="0"/>
      <dgm:spPr/>
    </dgm:pt>
    <dgm:pt modelId="{20959012-7A17-405F-874E-B22584678916}" type="pres">
      <dgm:prSet presAssocID="{FD69D718-5BE5-4AC5-B60F-2344F319EF50}" presName="compositeA" presStyleCnt="0"/>
      <dgm:spPr/>
    </dgm:pt>
    <dgm:pt modelId="{4524194B-4424-4689-BF10-1702013176B3}" type="pres">
      <dgm:prSet presAssocID="{FD69D718-5BE5-4AC5-B60F-2344F319EF50}" presName="textA" presStyleLbl="revTx" presStyleIdx="2" presStyleCnt="11">
        <dgm:presLayoutVars>
          <dgm:bulletEnabled val="1"/>
        </dgm:presLayoutVars>
      </dgm:prSet>
      <dgm:spPr/>
      <dgm:t>
        <a:bodyPr/>
        <a:lstStyle/>
        <a:p>
          <a:endParaRPr lang="es-AR"/>
        </a:p>
      </dgm:t>
    </dgm:pt>
    <dgm:pt modelId="{DF4B4571-CEEE-4EDF-A5C1-CE712451A67D}" type="pres">
      <dgm:prSet presAssocID="{FD69D718-5BE5-4AC5-B60F-2344F319EF50}" presName="circleA" presStyleLbl="node1" presStyleIdx="2" presStyleCnt="11"/>
      <dgm:spPr/>
    </dgm:pt>
    <dgm:pt modelId="{54AF317D-3369-4618-8D80-D269377AD48D}" type="pres">
      <dgm:prSet presAssocID="{FD69D718-5BE5-4AC5-B60F-2344F319EF50}" presName="spaceA" presStyleCnt="0"/>
      <dgm:spPr/>
    </dgm:pt>
    <dgm:pt modelId="{7199A2E7-BC23-4DA2-BA71-12F598462607}" type="pres">
      <dgm:prSet presAssocID="{50F40415-B959-49F3-96EE-A1407A48F287}" presName="space" presStyleCnt="0"/>
      <dgm:spPr/>
    </dgm:pt>
    <dgm:pt modelId="{27DA5516-A33C-4F58-A556-CDD8F1ADBC67}" type="pres">
      <dgm:prSet presAssocID="{DF15454D-BED4-459B-9C3F-524E8414A803}" presName="compositeB" presStyleCnt="0"/>
      <dgm:spPr/>
    </dgm:pt>
    <dgm:pt modelId="{8AC53B0F-17C6-47D9-9AEC-8B3D1239F10B}" type="pres">
      <dgm:prSet presAssocID="{DF15454D-BED4-459B-9C3F-524E8414A803}" presName="textB" presStyleLbl="revTx" presStyleIdx="3" presStyleCnt="11">
        <dgm:presLayoutVars>
          <dgm:bulletEnabled val="1"/>
        </dgm:presLayoutVars>
      </dgm:prSet>
      <dgm:spPr/>
      <dgm:t>
        <a:bodyPr/>
        <a:lstStyle/>
        <a:p>
          <a:endParaRPr lang="es-AR"/>
        </a:p>
      </dgm:t>
    </dgm:pt>
    <dgm:pt modelId="{37536C54-D84F-4558-974B-F3478B13B3E0}" type="pres">
      <dgm:prSet presAssocID="{DF15454D-BED4-459B-9C3F-524E8414A803}" presName="circleB" presStyleLbl="node1" presStyleIdx="3" presStyleCnt="11"/>
      <dgm:spPr/>
    </dgm:pt>
    <dgm:pt modelId="{2DE84C6A-878E-49E8-8717-174B5B3ED2A6}" type="pres">
      <dgm:prSet presAssocID="{DF15454D-BED4-459B-9C3F-524E8414A803}" presName="spaceB" presStyleCnt="0"/>
      <dgm:spPr/>
    </dgm:pt>
    <dgm:pt modelId="{7A407876-209C-4EA4-B9FD-C308EF26E234}" type="pres">
      <dgm:prSet presAssocID="{5C30B1C6-C92A-48DF-8DAE-3CC23997EED4}" presName="space" presStyleCnt="0"/>
      <dgm:spPr/>
    </dgm:pt>
    <dgm:pt modelId="{438CA618-2573-4B52-B591-14A30EBBBE30}" type="pres">
      <dgm:prSet presAssocID="{B6EDE153-A125-440D-A463-44CD57BA87FB}" presName="compositeA" presStyleCnt="0"/>
      <dgm:spPr/>
    </dgm:pt>
    <dgm:pt modelId="{9A8127EC-96BB-431B-98E7-9466158DD474}" type="pres">
      <dgm:prSet presAssocID="{B6EDE153-A125-440D-A463-44CD57BA87FB}" presName="textA" presStyleLbl="revTx" presStyleIdx="4" presStyleCnt="11">
        <dgm:presLayoutVars>
          <dgm:bulletEnabled val="1"/>
        </dgm:presLayoutVars>
      </dgm:prSet>
      <dgm:spPr/>
      <dgm:t>
        <a:bodyPr/>
        <a:lstStyle/>
        <a:p>
          <a:endParaRPr lang="es-AR"/>
        </a:p>
      </dgm:t>
    </dgm:pt>
    <dgm:pt modelId="{15BC1DDB-0232-4FD0-8502-9F7537FA51EB}" type="pres">
      <dgm:prSet presAssocID="{B6EDE153-A125-440D-A463-44CD57BA87FB}" presName="circleA" presStyleLbl="node1" presStyleIdx="4" presStyleCnt="11"/>
      <dgm:spPr/>
    </dgm:pt>
    <dgm:pt modelId="{E7763780-ABDD-4962-A131-4DCD783F738A}" type="pres">
      <dgm:prSet presAssocID="{B6EDE153-A125-440D-A463-44CD57BA87FB}" presName="spaceA" presStyleCnt="0"/>
      <dgm:spPr/>
    </dgm:pt>
    <dgm:pt modelId="{7D7881E1-7459-4387-91E7-C5E42DC4BC8A}" type="pres">
      <dgm:prSet presAssocID="{D1CC1322-A3DC-4D92-8F8D-95C766DAB741}" presName="space" presStyleCnt="0"/>
      <dgm:spPr/>
    </dgm:pt>
    <dgm:pt modelId="{C77BFC9F-306B-43CA-8C58-879478BD8614}" type="pres">
      <dgm:prSet presAssocID="{079AA925-0326-4699-A380-7FFF6B3873C8}" presName="compositeB" presStyleCnt="0"/>
      <dgm:spPr/>
    </dgm:pt>
    <dgm:pt modelId="{33D0C2C5-2619-4204-A6FF-8227FE59E65F}" type="pres">
      <dgm:prSet presAssocID="{079AA925-0326-4699-A380-7FFF6B3873C8}" presName="textB" presStyleLbl="revTx" presStyleIdx="5" presStyleCnt="11">
        <dgm:presLayoutVars>
          <dgm:bulletEnabled val="1"/>
        </dgm:presLayoutVars>
      </dgm:prSet>
      <dgm:spPr/>
      <dgm:t>
        <a:bodyPr/>
        <a:lstStyle/>
        <a:p>
          <a:endParaRPr lang="es-AR"/>
        </a:p>
      </dgm:t>
    </dgm:pt>
    <dgm:pt modelId="{5B6FF4A8-F32F-4C76-A939-B3523C9D921F}" type="pres">
      <dgm:prSet presAssocID="{079AA925-0326-4699-A380-7FFF6B3873C8}" presName="circleB" presStyleLbl="node1" presStyleIdx="5" presStyleCnt="11"/>
      <dgm:spPr/>
    </dgm:pt>
    <dgm:pt modelId="{5D20E977-1210-495E-9526-3AFE84A529D7}" type="pres">
      <dgm:prSet presAssocID="{079AA925-0326-4699-A380-7FFF6B3873C8}" presName="spaceB" presStyleCnt="0"/>
      <dgm:spPr/>
    </dgm:pt>
    <dgm:pt modelId="{7F8C7132-9A87-4319-B109-658278750CD1}" type="pres">
      <dgm:prSet presAssocID="{FECDFF71-1F32-41C1-AE34-6F0DD9564ED9}" presName="space" presStyleCnt="0"/>
      <dgm:spPr/>
    </dgm:pt>
    <dgm:pt modelId="{D6A89B43-AE4D-44F3-8CB8-B1E2A389D384}" type="pres">
      <dgm:prSet presAssocID="{CF099C37-96C4-43BD-9E0D-EE4AAE1E8847}" presName="compositeA" presStyleCnt="0"/>
      <dgm:spPr/>
    </dgm:pt>
    <dgm:pt modelId="{4CCD59E9-00EE-4A5F-BACD-11EEF2C3370C}" type="pres">
      <dgm:prSet presAssocID="{CF099C37-96C4-43BD-9E0D-EE4AAE1E8847}" presName="textA" presStyleLbl="revTx" presStyleIdx="6" presStyleCnt="11">
        <dgm:presLayoutVars>
          <dgm:bulletEnabled val="1"/>
        </dgm:presLayoutVars>
      </dgm:prSet>
      <dgm:spPr/>
      <dgm:t>
        <a:bodyPr/>
        <a:lstStyle/>
        <a:p>
          <a:endParaRPr lang="es-AR"/>
        </a:p>
      </dgm:t>
    </dgm:pt>
    <dgm:pt modelId="{456B7302-93FB-406C-9714-F1FAE0542FC2}" type="pres">
      <dgm:prSet presAssocID="{CF099C37-96C4-43BD-9E0D-EE4AAE1E8847}" presName="circleA" presStyleLbl="node1" presStyleIdx="6" presStyleCnt="11"/>
      <dgm:spPr/>
    </dgm:pt>
    <dgm:pt modelId="{41C546B2-B475-4361-A39E-298A6BCB7B99}" type="pres">
      <dgm:prSet presAssocID="{CF099C37-96C4-43BD-9E0D-EE4AAE1E8847}" presName="spaceA" presStyleCnt="0"/>
      <dgm:spPr/>
    </dgm:pt>
    <dgm:pt modelId="{AFD0404E-27FD-4E88-9F5D-D6895A6BA598}" type="pres">
      <dgm:prSet presAssocID="{A293E2AD-11A1-485F-9347-23EE82CF7D93}" presName="space" presStyleCnt="0"/>
      <dgm:spPr/>
    </dgm:pt>
    <dgm:pt modelId="{690E65AA-3464-476B-8EF8-8595F905B0EC}" type="pres">
      <dgm:prSet presAssocID="{87097C14-5E41-4302-B312-ADDB38290A1C}" presName="compositeB" presStyleCnt="0"/>
      <dgm:spPr/>
    </dgm:pt>
    <dgm:pt modelId="{04C25962-1674-4779-9484-8D3265F5B85B}" type="pres">
      <dgm:prSet presAssocID="{87097C14-5E41-4302-B312-ADDB38290A1C}" presName="textB" presStyleLbl="revTx" presStyleIdx="7" presStyleCnt="11">
        <dgm:presLayoutVars>
          <dgm:bulletEnabled val="1"/>
        </dgm:presLayoutVars>
      </dgm:prSet>
      <dgm:spPr/>
      <dgm:t>
        <a:bodyPr/>
        <a:lstStyle/>
        <a:p>
          <a:endParaRPr lang="es-AR"/>
        </a:p>
      </dgm:t>
    </dgm:pt>
    <dgm:pt modelId="{6AE2C9C0-978A-4F98-9BAC-1B613D5EF543}" type="pres">
      <dgm:prSet presAssocID="{87097C14-5E41-4302-B312-ADDB38290A1C}" presName="circleB" presStyleLbl="node1" presStyleIdx="7" presStyleCnt="11"/>
      <dgm:spPr/>
    </dgm:pt>
    <dgm:pt modelId="{CC324912-CF9C-4D28-958D-7D6129B70934}" type="pres">
      <dgm:prSet presAssocID="{87097C14-5E41-4302-B312-ADDB38290A1C}" presName="spaceB" presStyleCnt="0"/>
      <dgm:spPr/>
    </dgm:pt>
    <dgm:pt modelId="{1DDEB976-65F0-40B3-9360-88EC5C879160}" type="pres">
      <dgm:prSet presAssocID="{E4D3C516-423C-4F21-A51F-871B8E086547}" presName="space" presStyleCnt="0"/>
      <dgm:spPr/>
    </dgm:pt>
    <dgm:pt modelId="{54875836-6D7D-4ADA-A010-801D6AC56C17}" type="pres">
      <dgm:prSet presAssocID="{F307CBAF-50F1-4408-A4A1-59610C31AA86}" presName="compositeA" presStyleCnt="0"/>
      <dgm:spPr/>
    </dgm:pt>
    <dgm:pt modelId="{9EE8B9CF-1814-4A97-8BA6-83BEC0F73B06}" type="pres">
      <dgm:prSet presAssocID="{F307CBAF-50F1-4408-A4A1-59610C31AA86}" presName="textA" presStyleLbl="revTx" presStyleIdx="8" presStyleCnt="11">
        <dgm:presLayoutVars>
          <dgm:bulletEnabled val="1"/>
        </dgm:presLayoutVars>
      </dgm:prSet>
      <dgm:spPr/>
      <dgm:t>
        <a:bodyPr/>
        <a:lstStyle/>
        <a:p>
          <a:endParaRPr lang="es-AR"/>
        </a:p>
      </dgm:t>
    </dgm:pt>
    <dgm:pt modelId="{D9580C90-9F9A-4D9C-9A4F-D7047ABEFFF8}" type="pres">
      <dgm:prSet presAssocID="{F307CBAF-50F1-4408-A4A1-59610C31AA86}" presName="circleA" presStyleLbl="node1" presStyleIdx="8" presStyleCnt="11"/>
      <dgm:spPr/>
    </dgm:pt>
    <dgm:pt modelId="{AA14EEE7-8CAA-4657-A680-7E0D944958EC}" type="pres">
      <dgm:prSet presAssocID="{F307CBAF-50F1-4408-A4A1-59610C31AA86}" presName="spaceA" presStyleCnt="0"/>
      <dgm:spPr/>
    </dgm:pt>
    <dgm:pt modelId="{F63D9B4E-9CE4-46F5-AB39-6CCE11BC9513}" type="pres">
      <dgm:prSet presAssocID="{9CA3C15A-5046-4380-9815-942CBBC38C09}" presName="space" presStyleCnt="0"/>
      <dgm:spPr/>
    </dgm:pt>
    <dgm:pt modelId="{FC9EB712-B2A4-4758-B304-5FC0FF70F659}" type="pres">
      <dgm:prSet presAssocID="{709192AB-CEBA-4EA1-B3B6-0FDBBBAA05B7}" presName="compositeB" presStyleCnt="0"/>
      <dgm:spPr/>
    </dgm:pt>
    <dgm:pt modelId="{749E3734-4EF5-40F9-87BD-E8456D13696E}" type="pres">
      <dgm:prSet presAssocID="{709192AB-CEBA-4EA1-B3B6-0FDBBBAA05B7}" presName="textB" presStyleLbl="revTx" presStyleIdx="9" presStyleCnt="11">
        <dgm:presLayoutVars>
          <dgm:bulletEnabled val="1"/>
        </dgm:presLayoutVars>
      </dgm:prSet>
      <dgm:spPr/>
      <dgm:t>
        <a:bodyPr/>
        <a:lstStyle/>
        <a:p>
          <a:endParaRPr lang="es-AR"/>
        </a:p>
      </dgm:t>
    </dgm:pt>
    <dgm:pt modelId="{BB498F65-AE7B-4D93-8F38-1CDFA1EE6FED}" type="pres">
      <dgm:prSet presAssocID="{709192AB-CEBA-4EA1-B3B6-0FDBBBAA05B7}" presName="circleB" presStyleLbl="node1" presStyleIdx="9" presStyleCnt="11"/>
      <dgm:spPr/>
    </dgm:pt>
    <dgm:pt modelId="{F1F03551-C634-4D82-BF39-351DE5DF03A0}" type="pres">
      <dgm:prSet presAssocID="{709192AB-CEBA-4EA1-B3B6-0FDBBBAA05B7}" presName="spaceB" presStyleCnt="0"/>
      <dgm:spPr/>
    </dgm:pt>
    <dgm:pt modelId="{798E6CCD-7E9B-4A9F-8C00-07808A61A38D}" type="pres">
      <dgm:prSet presAssocID="{DE37A310-0A24-4840-96A4-90825E9E842E}" presName="space" presStyleCnt="0"/>
      <dgm:spPr/>
    </dgm:pt>
    <dgm:pt modelId="{5CB683C0-0DA8-4AF1-8196-FF0C1EF99C5B}" type="pres">
      <dgm:prSet presAssocID="{A9936B0F-3406-4E52-A6A9-9571F67BF7B7}" presName="compositeA" presStyleCnt="0"/>
      <dgm:spPr/>
    </dgm:pt>
    <dgm:pt modelId="{82892EE2-054B-4005-B176-0EE3439CD350}" type="pres">
      <dgm:prSet presAssocID="{A9936B0F-3406-4E52-A6A9-9571F67BF7B7}" presName="textA" presStyleLbl="revTx" presStyleIdx="10" presStyleCnt="11">
        <dgm:presLayoutVars>
          <dgm:bulletEnabled val="1"/>
        </dgm:presLayoutVars>
      </dgm:prSet>
      <dgm:spPr/>
      <dgm:t>
        <a:bodyPr/>
        <a:lstStyle/>
        <a:p>
          <a:endParaRPr lang="es-AR"/>
        </a:p>
      </dgm:t>
    </dgm:pt>
    <dgm:pt modelId="{57213BAB-75CF-4FF9-BC26-BAD66BE3E8DC}" type="pres">
      <dgm:prSet presAssocID="{A9936B0F-3406-4E52-A6A9-9571F67BF7B7}" presName="circleA" presStyleLbl="node1" presStyleIdx="10" presStyleCnt="11"/>
      <dgm:spPr/>
    </dgm:pt>
    <dgm:pt modelId="{DA89A9B4-9C94-4860-9A8D-1E78251C678A}" type="pres">
      <dgm:prSet presAssocID="{A9936B0F-3406-4E52-A6A9-9571F67BF7B7}" presName="spaceA" presStyleCnt="0"/>
      <dgm:spPr/>
    </dgm:pt>
  </dgm:ptLst>
  <dgm:cxnLst>
    <dgm:cxn modelId="{44A5976D-50F6-4B8D-B1CA-FDAC8B329F80}" type="presOf" srcId="{A9936B0F-3406-4E52-A6A9-9571F67BF7B7}" destId="{82892EE2-054B-4005-B176-0EE3439CD350}" srcOrd="0" destOrd="0" presId="urn:microsoft.com/office/officeart/2005/8/layout/hProcess11"/>
    <dgm:cxn modelId="{854BAE53-FB32-4655-9E2A-FDCEFE23F1FC}" srcId="{B6892559-C737-4099-AF8D-DD8F21D3DFEE}" destId="{DF15454D-BED4-459B-9C3F-524E8414A803}" srcOrd="3" destOrd="0" parTransId="{C2A4DD79-7F97-4839-AE95-131CE3B75B3C}" sibTransId="{5C30B1C6-C92A-48DF-8DAE-3CC23997EED4}"/>
    <dgm:cxn modelId="{C31CE75C-B97F-40A7-B1CE-94EE77863136}" type="presOf" srcId="{87097C14-5E41-4302-B312-ADDB38290A1C}" destId="{04C25962-1674-4779-9484-8D3265F5B85B}" srcOrd="0" destOrd="0" presId="urn:microsoft.com/office/officeart/2005/8/layout/hProcess11"/>
    <dgm:cxn modelId="{E52819E9-8D96-466A-A24C-2D5637D004F1}" type="presOf" srcId="{B6892559-C737-4099-AF8D-DD8F21D3DFEE}" destId="{B9CA9A97-2C21-4ED7-AADC-E340E175A41F}" srcOrd="0" destOrd="0" presId="urn:microsoft.com/office/officeart/2005/8/layout/hProcess11"/>
    <dgm:cxn modelId="{286B3EDA-3729-4828-923A-E509461F6E71}" type="presOf" srcId="{F307CBAF-50F1-4408-A4A1-59610C31AA86}" destId="{9EE8B9CF-1814-4A97-8BA6-83BEC0F73B06}" srcOrd="0" destOrd="0" presId="urn:microsoft.com/office/officeart/2005/8/layout/hProcess11"/>
    <dgm:cxn modelId="{FC801CCF-F506-4D4E-8484-365608997860}" srcId="{B6892559-C737-4099-AF8D-DD8F21D3DFEE}" destId="{A5471C33-8F15-42F0-B998-9B740C02D38F}" srcOrd="0" destOrd="0" parTransId="{F9FFC252-9284-47F5-907C-71062AACDD05}" sibTransId="{C5FE3164-2829-4A94-B409-79571FF4B676}"/>
    <dgm:cxn modelId="{6093E540-0B45-4924-91A4-CE779146969D}" type="presOf" srcId="{B6EDE153-A125-440D-A463-44CD57BA87FB}" destId="{9A8127EC-96BB-431B-98E7-9466158DD474}" srcOrd="0" destOrd="0" presId="urn:microsoft.com/office/officeart/2005/8/layout/hProcess11"/>
    <dgm:cxn modelId="{A15CEE92-F251-49CB-AD28-C1455B43F136}" srcId="{B6892559-C737-4099-AF8D-DD8F21D3DFEE}" destId="{709192AB-CEBA-4EA1-B3B6-0FDBBBAA05B7}" srcOrd="9" destOrd="0" parTransId="{6E6E37E8-C5E8-4DC5-A685-7C0BB7F5EDE2}" sibTransId="{DE37A310-0A24-4840-96A4-90825E9E842E}"/>
    <dgm:cxn modelId="{D8C9D272-FECE-4905-A7AF-B226A11589FB}" type="presOf" srcId="{BDAEC5EF-6104-412A-9A65-E22BE61A4997}" destId="{E69DA75B-AA7C-415E-8639-91E6CAC2DD46}" srcOrd="0" destOrd="0" presId="urn:microsoft.com/office/officeart/2005/8/layout/hProcess11"/>
    <dgm:cxn modelId="{A311F41C-54EA-4BA0-BBC4-3FBBD429DBB8}" srcId="{B6892559-C737-4099-AF8D-DD8F21D3DFEE}" destId="{079AA925-0326-4699-A380-7FFF6B3873C8}" srcOrd="5" destOrd="0" parTransId="{32EF8A16-7A60-437E-88C6-AAFC42357F1D}" sibTransId="{FECDFF71-1F32-41C1-AE34-6F0DD9564ED9}"/>
    <dgm:cxn modelId="{534909CB-BA67-4BC5-AD2B-80552181251C}" srcId="{B6892559-C737-4099-AF8D-DD8F21D3DFEE}" destId="{F307CBAF-50F1-4408-A4A1-59610C31AA86}" srcOrd="8" destOrd="0" parTransId="{BFFF15BA-75F0-4F0B-9E92-661FD803D780}" sibTransId="{9CA3C15A-5046-4380-9815-942CBBC38C09}"/>
    <dgm:cxn modelId="{3858545D-E9A4-4691-8ED2-27E4D906F9DD}" type="presOf" srcId="{CF099C37-96C4-43BD-9E0D-EE4AAE1E8847}" destId="{4CCD59E9-00EE-4A5F-BACD-11EEF2C3370C}" srcOrd="0" destOrd="0" presId="urn:microsoft.com/office/officeart/2005/8/layout/hProcess11"/>
    <dgm:cxn modelId="{5956D310-FAE8-4B89-B8AE-4AEEB33EBAF9}" srcId="{B6892559-C737-4099-AF8D-DD8F21D3DFEE}" destId="{B6EDE153-A125-440D-A463-44CD57BA87FB}" srcOrd="4" destOrd="0" parTransId="{BFE75275-7085-405B-810C-BD4D21EB0828}" sibTransId="{D1CC1322-A3DC-4D92-8F8D-95C766DAB741}"/>
    <dgm:cxn modelId="{5B5A7AE6-60E1-4BA8-8123-2D54CCF02861}" type="presOf" srcId="{A5471C33-8F15-42F0-B998-9B740C02D38F}" destId="{44268CF7-42D4-4CDB-BBD7-06A19FAAD986}" srcOrd="0" destOrd="0" presId="urn:microsoft.com/office/officeart/2005/8/layout/hProcess11"/>
    <dgm:cxn modelId="{50F1145B-CCB9-4426-B6F2-2ED99446FD07}" type="presOf" srcId="{FD69D718-5BE5-4AC5-B60F-2344F319EF50}" destId="{4524194B-4424-4689-BF10-1702013176B3}" srcOrd="0" destOrd="0" presId="urn:microsoft.com/office/officeart/2005/8/layout/hProcess11"/>
    <dgm:cxn modelId="{C7D02BD8-A97F-4D98-9523-3B1CB9BE4159}" srcId="{B6892559-C737-4099-AF8D-DD8F21D3DFEE}" destId="{BDAEC5EF-6104-412A-9A65-E22BE61A4997}" srcOrd="1" destOrd="0" parTransId="{B008B324-033A-48A0-992D-5A147E54AA18}" sibTransId="{A0154D19-23F7-4FEB-A5DD-D21B84CFCC9A}"/>
    <dgm:cxn modelId="{4679E9AD-FBD8-4A8B-8693-472D35DC1ECD}" srcId="{B6892559-C737-4099-AF8D-DD8F21D3DFEE}" destId="{FD69D718-5BE5-4AC5-B60F-2344F319EF50}" srcOrd="2" destOrd="0" parTransId="{632C6A81-3799-462C-B38A-0A60ED3B9E1F}" sibTransId="{50F40415-B959-49F3-96EE-A1407A48F287}"/>
    <dgm:cxn modelId="{E77D3EF0-3546-49CD-9019-2414206DAE12}" srcId="{B6892559-C737-4099-AF8D-DD8F21D3DFEE}" destId="{CF099C37-96C4-43BD-9E0D-EE4AAE1E8847}" srcOrd="6" destOrd="0" parTransId="{87C56584-2A38-4448-902C-65BA6C0EF17B}" sibTransId="{A293E2AD-11A1-485F-9347-23EE82CF7D93}"/>
    <dgm:cxn modelId="{90FF6816-660B-4F3B-A106-E9F1E9C319E4}" type="presOf" srcId="{709192AB-CEBA-4EA1-B3B6-0FDBBBAA05B7}" destId="{749E3734-4EF5-40F9-87BD-E8456D13696E}" srcOrd="0" destOrd="0" presId="urn:microsoft.com/office/officeart/2005/8/layout/hProcess11"/>
    <dgm:cxn modelId="{30D538AA-BBB2-4F7C-9483-8A4E63E19342}" srcId="{B6892559-C737-4099-AF8D-DD8F21D3DFEE}" destId="{A9936B0F-3406-4E52-A6A9-9571F67BF7B7}" srcOrd="10" destOrd="0" parTransId="{6E4AAA9E-E0EB-4245-A4EA-04B11C841D62}" sibTransId="{01804864-A6BF-4F70-A013-1EACCE2DD698}"/>
    <dgm:cxn modelId="{6B54116B-BACD-4413-A794-081E48D89527}" type="presOf" srcId="{079AA925-0326-4699-A380-7FFF6B3873C8}" destId="{33D0C2C5-2619-4204-A6FF-8227FE59E65F}" srcOrd="0" destOrd="0" presId="urn:microsoft.com/office/officeart/2005/8/layout/hProcess11"/>
    <dgm:cxn modelId="{7851008A-4299-4496-8EEB-DDBC97738A3B}" srcId="{B6892559-C737-4099-AF8D-DD8F21D3DFEE}" destId="{87097C14-5E41-4302-B312-ADDB38290A1C}" srcOrd="7" destOrd="0" parTransId="{B393E7CE-7A44-488C-A942-3345C1F1A69F}" sibTransId="{E4D3C516-423C-4F21-A51F-871B8E086547}"/>
    <dgm:cxn modelId="{71FD3807-74EA-45EB-95B3-CB7EF80734A1}" type="presOf" srcId="{DF15454D-BED4-459B-9C3F-524E8414A803}" destId="{8AC53B0F-17C6-47D9-9AEC-8B3D1239F10B}" srcOrd="0" destOrd="0" presId="urn:microsoft.com/office/officeart/2005/8/layout/hProcess11"/>
    <dgm:cxn modelId="{609A96E1-0FB2-44DE-AE53-C493D7B35258}" type="presParOf" srcId="{B9CA9A97-2C21-4ED7-AADC-E340E175A41F}" destId="{4C217E23-B18A-445F-9B58-7F8BB4760E43}" srcOrd="0" destOrd="0" presId="urn:microsoft.com/office/officeart/2005/8/layout/hProcess11"/>
    <dgm:cxn modelId="{9AEFC288-E3B5-4C4E-873B-962D7AC6AA22}" type="presParOf" srcId="{B9CA9A97-2C21-4ED7-AADC-E340E175A41F}" destId="{6AE51CFF-65E3-422A-A4D0-8C05053D1A15}" srcOrd="1" destOrd="0" presId="urn:microsoft.com/office/officeart/2005/8/layout/hProcess11"/>
    <dgm:cxn modelId="{83537015-CE56-4A70-9A35-EC2358BCA2B7}" type="presParOf" srcId="{6AE51CFF-65E3-422A-A4D0-8C05053D1A15}" destId="{B028BD96-1028-4EFA-BE74-F16AC7FE369C}" srcOrd="0" destOrd="0" presId="urn:microsoft.com/office/officeart/2005/8/layout/hProcess11"/>
    <dgm:cxn modelId="{D9D70407-2227-4973-8617-739DF44BF2BF}" type="presParOf" srcId="{B028BD96-1028-4EFA-BE74-F16AC7FE369C}" destId="{44268CF7-42D4-4CDB-BBD7-06A19FAAD986}" srcOrd="0" destOrd="0" presId="urn:microsoft.com/office/officeart/2005/8/layout/hProcess11"/>
    <dgm:cxn modelId="{7A9DE348-0EF1-4CC1-B4C3-DF29B58BE4A4}" type="presParOf" srcId="{B028BD96-1028-4EFA-BE74-F16AC7FE369C}" destId="{CC3E2158-B792-411C-B673-202206D32314}" srcOrd="1" destOrd="0" presId="urn:microsoft.com/office/officeart/2005/8/layout/hProcess11"/>
    <dgm:cxn modelId="{070498CC-A752-46EF-B25D-195A828C6DF5}" type="presParOf" srcId="{B028BD96-1028-4EFA-BE74-F16AC7FE369C}" destId="{2EF6A59F-793F-4844-B3D1-8A9426191145}" srcOrd="2" destOrd="0" presId="urn:microsoft.com/office/officeart/2005/8/layout/hProcess11"/>
    <dgm:cxn modelId="{CF82DD88-14EC-43D0-99FD-64191586D980}" type="presParOf" srcId="{6AE51CFF-65E3-422A-A4D0-8C05053D1A15}" destId="{AF65E5CE-F0E0-4144-89B9-D9208B26BE71}" srcOrd="1" destOrd="0" presId="urn:microsoft.com/office/officeart/2005/8/layout/hProcess11"/>
    <dgm:cxn modelId="{21FA90DE-2ED4-4FFC-9FEB-A314B5C1271B}" type="presParOf" srcId="{6AE51CFF-65E3-422A-A4D0-8C05053D1A15}" destId="{006CD842-BBB5-4B9F-AF5F-AAB98D699A1F}" srcOrd="2" destOrd="0" presId="urn:microsoft.com/office/officeart/2005/8/layout/hProcess11"/>
    <dgm:cxn modelId="{D90CA291-6812-46D9-B081-AB06C61DF0F4}" type="presParOf" srcId="{006CD842-BBB5-4B9F-AF5F-AAB98D699A1F}" destId="{E69DA75B-AA7C-415E-8639-91E6CAC2DD46}" srcOrd="0" destOrd="0" presId="urn:microsoft.com/office/officeart/2005/8/layout/hProcess11"/>
    <dgm:cxn modelId="{92BE0104-C3B7-491E-B5CE-F4225585D1E9}" type="presParOf" srcId="{006CD842-BBB5-4B9F-AF5F-AAB98D699A1F}" destId="{24B9AFD8-8114-4C82-831B-BDABBD3975E0}" srcOrd="1" destOrd="0" presId="urn:microsoft.com/office/officeart/2005/8/layout/hProcess11"/>
    <dgm:cxn modelId="{3DD81D72-6B2D-4D00-9B43-1731081636EC}" type="presParOf" srcId="{006CD842-BBB5-4B9F-AF5F-AAB98D699A1F}" destId="{33AC73D3-EE41-4FF0-B46E-CFCE6800F84C}" srcOrd="2" destOrd="0" presId="urn:microsoft.com/office/officeart/2005/8/layout/hProcess11"/>
    <dgm:cxn modelId="{66E0E170-17E0-4BA7-883A-04DCFA982A99}" type="presParOf" srcId="{6AE51CFF-65E3-422A-A4D0-8C05053D1A15}" destId="{C62630F4-9DB6-4461-82CF-306F5E54DA67}" srcOrd="3" destOrd="0" presId="urn:microsoft.com/office/officeart/2005/8/layout/hProcess11"/>
    <dgm:cxn modelId="{F1964B9F-CDD9-4B7D-B642-0DC37E4BDED1}" type="presParOf" srcId="{6AE51CFF-65E3-422A-A4D0-8C05053D1A15}" destId="{20959012-7A17-405F-874E-B22584678916}" srcOrd="4" destOrd="0" presId="urn:microsoft.com/office/officeart/2005/8/layout/hProcess11"/>
    <dgm:cxn modelId="{3B95B985-7250-499C-826C-4DF6EDF76711}" type="presParOf" srcId="{20959012-7A17-405F-874E-B22584678916}" destId="{4524194B-4424-4689-BF10-1702013176B3}" srcOrd="0" destOrd="0" presId="urn:microsoft.com/office/officeart/2005/8/layout/hProcess11"/>
    <dgm:cxn modelId="{108C886A-6A81-4F67-BD4F-55AB50CB95B3}" type="presParOf" srcId="{20959012-7A17-405F-874E-B22584678916}" destId="{DF4B4571-CEEE-4EDF-A5C1-CE712451A67D}" srcOrd="1" destOrd="0" presId="urn:microsoft.com/office/officeart/2005/8/layout/hProcess11"/>
    <dgm:cxn modelId="{8B9C0CB0-954F-4EC1-A6F8-DFA831809DA0}" type="presParOf" srcId="{20959012-7A17-405F-874E-B22584678916}" destId="{54AF317D-3369-4618-8D80-D269377AD48D}" srcOrd="2" destOrd="0" presId="urn:microsoft.com/office/officeart/2005/8/layout/hProcess11"/>
    <dgm:cxn modelId="{A9B50E48-7927-4F67-B55C-F4A4BA7FC4CE}" type="presParOf" srcId="{6AE51CFF-65E3-422A-A4D0-8C05053D1A15}" destId="{7199A2E7-BC23-4DA2-BA71-12F598462607}" srcOrd="5" destOrd="0" presId="urn:microsoft.com/office/officeart/2005/8/layout/hProcess11"/>
    <dgm:cxn modelId="{6780AA24-5326-4B50-83D2-2903A424A12D}" type="presParOf" srcId="{6AE51CFF-65E3-422A-A4D0-8C05053D1A15}" destId="{27DA5516-A33C-4F58-A556-CDD8F1ADBC67}" srcOrd="6" destOrd="0" presId="urn:microsoft.com/office/officeart/2005/8/layout/hProcess11"/>
    <dgm:cxn modelId="{93D4086E-EAD7-46BF-9587-E312CB7B9361}" type="presParOf" srcId="{27DA5516-A33C-4F58-A556-CDD8F1ADBC67}" destId="{8AC53B0F-17C6-47D9-9AEC-8B3D1239F10B}" srcOrd="0" destOrd="0" presId="urn:microsoft.com/office/officeart/2005/8/layout/hProcess11"/>
    <dgm:cxn modelId="{16108CBA-6C95-41E8-9A45-4DB4C1D13113}" type="presParOf" srcId="{27DA5516-A33C-4F58-A556-CDD8F1ADBC67}" destId="{37536C54-D84F-4558-974B-F3478B13B3E0}" srcOrd="1" destOrd="0" presId="urn:microsoft.com/office/officeart/2005/8/layout/hProcess11"/>
    <dgm:cxn modelId="{5420AFC0-9504-49EB-A145-78DC504C6458}" type="presParOf" srcId="{27DA5516-A33C-4F58-A556-CDD8F1ADBC67}" destId="{2DE84C6A-878E-49E8-8717-174B5B3ED2A6}" srcOrd="2" destOrd="0" presId="urn:microsoft.com/office/officeart/2005/8/layout/hProcess11"/>
    <dgm:cxn modelId="{1DDC394F-08B2-4BF7-9FD7-8F5B3FFCF43F}" type="presParOf" srcId="{6AE51CFF-65E3-422A-A4D0-8C05053D1A15}" destId="{7A407876-209C-4EA4-B9FD-C308EF26E234}" srcOrd="7" destOrd="0" presId="urn:microsoft.com/office/officeart/2005/8/layout/hProcess11"/>
    <dgm:cxn modelId="{8F4E9D09-C4AF-4E93-8E45-F8A8FCF8370B}" type="presParOf" srcId="{6AE51CFF-65E3-422A-A4D0-8C05053D1A15}" destId="{438CA618-2573-4B52-B591-14A30EBBBE30}" srcOrd="8" destOrd="0" presId="urn:microsoft.com/office/officeart/2005/8/layout/hProcess11"/>
    <dgm:cxn modelId="{FAFB1638-F331-4377-A936-7347909525A5}" type="presParOf" srcId="{438CA618-2573-4B52-B591-14A30EBBBE30}" destId="{9A8127EC-96BB-431B-98E7-9466158DD474}" srcOrd="0" destOrd="0" presId="urn:microsoft.com/office/officeart/2005/8/layout/hProcess11"/>
    <dgm:cxn modelId="{448AAC9B-BE9F-4558-A66C-4CA3181525FA}" type="presParOf" srcId="{438CA618-2573-4B52-B591-14A30EBBBE30}" destId="{15BC1DDB-0232-4FD0-8502-9F7537FA51EB}" srcOrd="1" destOrd="0" presId="urn:microsoft.com/office/officeart/2005/8/layout/hProcess11"/>
    <dgm:cxn modelId="{D3BAE109-49AC-4CE4-8F79-631B2041439C}" type="presParOf" srcId="{438CA618-2573-4B52-B591-14A30EBBBE30}" destId="{E7763780-ABDD-4962-A131-4DCD783F738A}" srcOrd="2" destOrd="0" presId="urn:microsoft.com/office/officeart/2005/8/layout/hProcess11"/>
    <dgm:cxn modelId="{49951554-6CA0-4319-A77B-7D1BAEF105C6}" type="presParOf" srcId="{6AE51CFF-65E3-422A-A4D0-8C05053D1A15}" destId="{7D7881E1-7459-4387-91E7-C5E42DC4BC8A}" srcOrd="9" destOrd="0" presId="urn:microsoft.com/office/officeart/2005/8/layout/hProcess11"/>
    <dgm:cxn modelId="{0ACE87BF-AC59-463A-844E-01D833F59304}" type="presParOf" srcId="{6AE51CFF-65E3-422A-A4D0-8C05053D1A15}" destId="{C77BFC9F-306B-43CA-8C58-879478BD8614}" srcOrd="10" destOrd="0" presId="urn:microsoft.com/office/officeart/2005/8/layout/hProcess11"/>
    <dgm:cxn modelId="{46E7049D-CF9F-4095-B388-FA05142F4A7F}" type="presParOf" srcId="{C77BFC9F-306B-43CA-8C58-879478BD8614}" destId="{33D0C2C5-2619-4204-A6FF-8227FE59E65F}" srcOrd="0" destOrd="0" presId="urn:microsoft.com/office/officeart/2005/8/layout/hProcess11"/>
    <dgm:cxn modelId="{CFFDE3C5-BFCB-4C49-BD6F-89B7628629D0}" type="presParOf" srcId="{C77BFC9F-306B-43CA-8C58-879478BD8614}" destId="{5B6FF4A8-F32F-4C76-A939-B3523C9D921F}" srcOrd="1" destOrd="0" presId="urn:microsoft.com/office/officeart/2005/8/layout/hProcess11"/>
    <dgm:cxn modelId="{76FC3376-7810-4D56-A153-0C8073B69963}" type="presParOf" srcId="{C77BFC9F-306B-43CA-8C58-879478BD8614}" destId="{5D20E977-1210-495E-9526-3AFE84A529D7}" srcOrd="2" destOrd="0" presId="urn:microsoft.com/office/officeart/2005/8/layout/hProcess11"/>
    <dgm:cxn modelId="{85344604-56FE-456A-A68A-9C6D34AA8177}" type="presParOf" srcId="{6AE51CFF-65E3-422A-A4D0-8C05053D1A15}" destId="{7F8C7132-9A87-4319-B109-658278750CD1}" srcOrd="11" destOrd="0" presId="urn:microsoft.com/office/officeart/2005/8/layout/hProcess11"/>
    <dgm:cxn modelId="{F26B79D2-FCA3-460E-A123-FF303654AAD1}" type="presParOf" srcId="{6AE51CFF-65E3-422A-A4D0-8C05053D1A15}" destId="{D6A89B43-AE4D-44F3-8CB8-B1E2A389D384}" srcOrd="12" destOrd="0" presId="urn:microsoft.com/office/officeart/2005/8/layout/hProcess11"/>
    <dgm:cxn modelId="{C347E46A-2ADC-418E-B85E-16A0E96F7F9A}" type="presParOf" srcId="{D6A89B43-AE4D-44F3-8CB8-B1E2A389D384}" destId="{4CCD59E9-00EE-4A5F-BACD-11EEF2C3370C}" srcOrd="0" destOrd="0" presId="urn:microsoft.com/office/officeart/2005/8/layout/hProcess11"/>
    <dgm:cxn modelId="{359F5FF6-4488-4F29-B45B-1CD3D7856809}" type="presParOf" srcId="{D6A89B43-AE4D-44F3-8CB8-B1E2A389D384}" destId="{456B7302-93FB-406C-9714-F1FAE0542FC2}" srcOrd="1" destOrd="0" presId="urn:microsoft.com/office/officeart/2005/8/layout/hProcess11"/>
    <dgm:cxn modelId="{31487E0F-8BAB-43BA-83C4-56BF50C340E2}" type="presParOf" srcId="{D6A89B43-AE4D-44F3-8CB8-B1E2A389D384}" destId="{41C546B2-B475-4361-A39E-298A6BCB7B99}" srcOrd="2" destOrd="0" presId="urn:microsoft.com/office/officeart/2005/8/layout/hProcess11"/>
    <dgm:cxn modelId="{0CC8A514-523E-4282-9D75-AC214B0A843B}" type="presParOf" srcId="{6AE51CFF-65E3-422A-A4D0-8C05053D1A15}" destId="{AFD0404E-27FD-4E88-9F5D-D6895A6BA598}" srcOrd="13" destOrd="0" presId="urn:microsoft.com/office/officeart/2005/8/layout/hProcess11"/>
    <dgm:cxn modelId="{63998A2E-79A6-46D0-B8CD-63F6F4E2AFB6}" type="presParOf" srcId="{6AE51CFF-65E3-422A-A4D0-8C05053D1A15}" destId="{690E65AA-3464-476B-8EF8-8595F905B0EC}" srcOrd="14" destOrd="0" presId="urn:microsoft.com/office/officeart/2005/8/layout/hProcess11"/>
    <dgm:cxn modelId="{8EF1BA9D-AC01-4A6A-912A-9C35C9747F87}" type="presParOf" srcId="{690E65AA-3464-476B-8EF8-8595F905B0EC}" destId="{04C25962-1674-4779-9484-8D3265F5B85B}" srcOrd="0" destOrd="0" presId="urn:microsoft.com/office/officeart/2005/8/layout/hProcess11"/>
    <dgm:cxn modelId="{9B94B77B-62C2-4133-84FE-842774491BE4}" type="presParOf" srcId="{690E65AA-3464-476B-8EF8-8595F905B0EC}" destId="{6AE2C9C0-978A-4F98-9BAC-1B613D5EF543}" srcOrd="1" destOrd="0" presId="urn:microsoft.com/office/officeart/2005/8/layout/hProcess11"/>
    <dgm:cxn modelId="{0B6C1DD2-A0DB-458A-8325-01F45B6F7EBF}" type="presParOf" srcId="{690E65AA-3464-476B-8EF8-8595F905B0EC}" destId="{CC324912-CF9C-4D28-958D-7D6129B70934}" srcOrd="2" destOrd="0" presId="urn:microsoft.com/office/officeart/2005/8/layout/hProcess11"/>
    <dgm:cxn modelId="{4B88D0CE-41DA-4143-811B-4AB4269F1227}" type="presParOf" srcId="{6AE51CFF-65E3-422A-A4D0-8C05053D1A15}" destId="{1DDEB976-65F0-40B3-9360-88EC5C879160}" srcOrd="15" destOrd="0" presId="urn:microsoft.com/office/officeart/2005/8/layout/hProcess11"/>
    <dgm:cxn modelId="{1AE3B54E-0815-4066-9DF8-F5B331ECB3D9}" type="presParOf" srcId="{6AE51CFF-65E3-422A-A4D0-8C05053D1A15}" destId="{54875836-6D7D-4ADA-A010-801D6AC56C17}" srcOrd="16" destOrd="0" presId="urn:microsoft.com/office/officeart/2005/8/layout/hProcess11"/>
    <dgm:cxn modelId="{4E06DE46-74E0-4130-8BA4-B53A3B3D803C}" type="presParOf" srcId="{54875836-6D7D-4ADA-A010-801D6AC56C17}" destId="{9EE8B9CF-1814-4A97-8BA6-83BEC0F73B06}" srcOrd="0" destOrd="0" presId="urn:microsoft.com/office/officeart/2005/8/layout/hProcess11"/>
    <dgm:cxn modelId="{6A5AEF98-09A9-4566-8FE2-E4694DA5945A}" type="presParOf" srcId="{54875836-6D7D-4ADA-A010-801D6AC56C17}" destId="{D9580C90-9F9A-4D9C-9A4F-D7047ABEFFF8}" srcOrd="1" destOrd="0" presId="urn:microsoft.com/office/officeart/2005/8/layout/hProcess11"/>
    <dgm:cxn modelId="{06AA40C6-5640-4C81-986B-DEDAC4122B01}" type="presParOf" srcId="{54875836-6D7D-4ADA-A010-801D6AC56C17}" destId="{AA14EEE7-8CAA-4657-A680-7E0D944958EC}" srcOrd="2" destOrd="0" presId="urn:microsoft.com/office/officeart/2005/8/layout/hProcess11"/>
    <dgm:cxn modelId="{F05DA6EA-19D3-479E-A71C-85942B1B8186}" type="presParOf" srcId="{6AE51CFF-65E3-422A-A4D0-8C05053D1A15}" destId="{F63D9B4E-9CE4-46F5-AB39-6CCE11BC9513}" srcOrd="17" destOrd="0" presId="urn:microsoft.com/office/officeart/2005/8/layout/hProcess11"/>
    <dgm:cxn modelId="{C5ADE37C-812E-42F6-B745-E39EA74EB051}" type="presParOf" srcId="{6AE51CFF-65E3-422A-A4D0-8C05053D1A15}" destId="{FC9EB712-B2A4-4758-B304-5FC0FF70F659}" srcOrd="18" destOrd="0" presId="urn:microsoft.com/office/officeart/2005/8/layout/hProcess11"/>
    <dgm:cxn modelId="{C4EF1B6B-27F7-44BD-8961-9EC4BDB1221B}" type="presParOf" srcId="{FC9EB712-B2A4-4758-B304-5FC0FF70F659}" destId="{749E3734-4EF5-40F9-87BD-E8456D13696E}" srcOrd="0" destOrd="0" presId="urn:microsoft.com/office/officeart/2005/8/layout/hProcess11"/>
    <dgm:cxn modelId="{3D51C270-E1CD-40EF-B684-6D47BFB7D12D}" type="presParOf" srcId="{FC9EB712-B2A4-4758-B304-5FC0FF70F659}" destId="{BB498F65-AE7B-4D93-8F38-1CDFA1EE6FED}" srcOrd="1" destOrd="0" presId="urn:microsoft.com/office/officeart/2005/8/layout/hProcess11"/>
    <dgm:cxn modelId="{C666F707-AE3D-485F-97E0-4E9ADDA615AF}" type="presParOf" srcId="{FC9EB712-B2A4-4758-B304-5FC0FF70F659}" destId="{F1F03551-C634-4D82-BF39-351DE5DF03A0}" srcOrd="2" destOrd="0" presId="urn:microsoft.com/office/officeart/2005/8/layout/hProcess11"/>
    <dgm:cxn modelId="{9EC9280D-BB51-43A1-AD9F-19F526D8AAB8}" type="presParOf" srcId="{6AE51CFF-65E3-422A-A4D0-8C05053D1A15}" destId="{798E6CCD-7E9B-4A9F-8C00-07808A61A38D}" srcOrd="19" destOrd="0" presId="urn:microsoft.com/office/officeart/2005/8/layout/hProcess11"/>
    <dgm:cxn modelId="{0262D2C8-FE8E-49E9-9A86-847D946E2510}" type="presParOf" srcId="{6AE51CFF-65E3-422A-A4D0-8C05053D1A15}" destId="{5CB683C0-0DA8-4AF1-8196-FF0C1EF99C5B}" srcOrd="20" destOrd="0" presId="urn:microsoft.com/office/officeart/2005/8/layout/hProcess11"/>
    <dgm:cxn modelId="{22B0FBC6-B0E0-476E-9CE5-25C2BFF21E1A}" type="presParOf" srcId="{5CB683C0-0DA8-4AF1-8196-FF0C1EF99C5B}" destId="{82892EE2-054B-4005-B176-0EE3439CD350}" srcOrd="0" destOrd="0" presId="urn:microsoft.com/office/officeart/2005/8/layout/hProcess11"/>
    <dgm:cxn modelId="{088EC747-8BA1-47F4-AA2E-BCC98F7F18E9}" type="presParOf" srcId="{5CB683C0-0DA8-4AF1-8196-FF0C1EF99C5B}" destId="{57213BAB-75CF-4FF9-BC26-BAD66BE3E8DC}" srcOrd="1" destOrd="0" presId="urn:microsoft.com/office/officeart/2005/8/layout/hProcess11"/>
    <dgm:cxn modelId="{23A624F3-63D7-4A23-BC5E-7AB6ADFD9CC4}" type="presParOf" srcId="{5CB683C0-0DA8-4AF1-8196-FF0C1EF99C5B}" destId="{DA89A9B4-9C94-4860-9A8D-1E78251C678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92559-C737-4099-AF8D-DD8F21D3DFEE}" type="doc">
      <dgm:prSet loTypeId="urn:microsoft.com/office/officeart/2005/8/layout/hProcess11" loCatId="process" qsTypeId="urn:microsoft.com/office/officeart/2005/8/quickstyle/simple1" qsCatId="simple" csTypeId="urn:microsoft.com/office/officeart/2005/8/colors/accent1_2" csCatId="accent1" phldr="1"/>
      <dgm:spPr/>
    </dgm:pt>
    <dgm:pt modelId="{B0CD2128-9C63-43FA-9251-E78899EBF4C8}">
      <dgm:prSet phldrT="[Texto]" custT="1"/>
      <dgm:spPr/>
      <dgm:t>
        <a:bodyPr/>
        <a:lstStyle/>
        <a:p>
          <a:r>
            <a:rPr lang="es-AR" sz="1000" dirty="0" smtClean="0"/>
            <a:t>1995 – Intel Pentium Pro</a:t>
          </a:r>
          <a:endParaRPr lang="es-AR" sz="1000" dirty="0"/>
        </a:p>
      </dgm:t>
    </dgm:pt>
    <dgm:pt modelId="{83DC45DD-C675-47C0-8E78-6F2134468545}" type="parTrans" cxnId="{49ED8F38-1595-4BEF-A700-B8B64CEF4D0F}">
      <dgm:prSet/>
      <dgm:spPr/>
      <dgm:t>
        <a:bodyPr/>
        <a:lstStyle/>
        <a:p>
          <a:endParaRPr lang="es-AR"/>
        </a:p>
      </dgm:t>
    </dgm:pt>
    <dgm:pt modelId="{15620C2E-8731-4191-8CD3-A0D62D900816}" type="sibTrans" cxnId="{49ED8F38-1595-4BEF-A700-B8B64CEF4D0F}">
      <dgm:prSet/>
      <dgm:spPr/>
      <dgm:t>
        <a:bodyPr/>
        <a:lstStyle/>
        <a:p>
          <a:endParaRPr lang="es-AR"/>
        </a:p>
      </dgm:t>
    </dgm:pt>
    <dgm:pt modelId="{6F2BED9A-80B6-4BF2-92CD-7EDEBA80856A}">
      <dgm:prSet phldrT="[Texto]" custT="1"/>
      <dgm:spPr/>
      <dgm:t>
        <a:bodyPr/>
        <a:lstStyle/>
        <a:p>
          <a:r>
            <a:rPr lang="es-AR" sz="1000" dirty="0" smtClean="0"/>
            <a:t>1996 – AMD K5/K6/K6-2</a:t>
          </a:r>
          <a:endParaRPr lang="es-AR" sz="1000" dirty="0"/>
        </a:p>
      </dgm:t>
    </dgm:pt>
    <dgm:pt modelId="{FB04195F-E9D8-42FD-96AB-BEB41C62B62D}" type="parTrans" cxnId="{ED5E0011-8974-4521-A0E2-94150AF12175}">
      <dgm:prSet/>
      <dgm:spPr/>
      <dgm:t>
        <a:bodyPr/>
        <a:lstStyle/>
        <a:p>
          <a:endParaRPr lang="es-AR"/>
        </a:p>
      </dgm:t>
    </dgm:pt>
    <dgm:pt modelId="{3D577CA2-2214-46DC-84A9-BE6CAC34C396}" type="sibTrans" cxnId="{ED5E0011-8974-4521-A0E2-94150AF12175}">
      <dgm:prSet/>
      <dgm:spPr/>
      <dgm:t>
        <a:bodyPr/>
        <a:lstStyle/>
        <a:p>
          <a:endParaRPr lang="es-AR"/>
        </a:p>
      </dgm:t>
    </dgm:pt>
    <dgm:pt modelId="{A136279C-A3BB-4FF0-A3B5-8FBEBD217D0F}">
      <dgm:prSet phldrT="[Texto]" custT="1"/>
      <dgm:spPr/>
      <dgm:t>
        <a:bodyPr/>
        <a:lstStyle/>
        <a:p>
          <a:r>
            <a:rPr lang="es-AR" sz="1000" dirty="0" smtClean="0"/>
            <a:t>1997 – Intel Pentium II</a:t>
          </a:r>
          <a:endParaRPr lang="es-AR" sz="1000" dirty="0"/>
        </a:p>
      </dgm:t>
    </dgm:pt>
    <dgm:pt modelId="{0F599641-B6DB-4221-8F0E-44B489DB3FD1}" type="parTrans" cxnId="{64AD0717-821C-4703-B330-82211249B104}">
      <dgm:prSet/>
      <dgm:spPr/>
      <dgm:t>
        <a:bodyPr/>
        <a:lstStyle/>
        <a:p>
          <a:endParaRPr lang="es-AR"/>
        </a:p>
      </dgm:t>
    </dgm:pt>
    <dgm:pt modelId="{D462885F-5FE2-4022-B84A-B16E3EC3191F}" type="sibTrans" cxnId="{64AD0717-821C-4703-B330-82211249B104}">
      <dgm:prSet/>
      <dgm:spPr/>
      <dgm:t>
        <a:bodyPr/>
        <a:lstStyle/>
        <a:p>
          <a:endParaRPr lang="es-AR"/>
        </a:p>
      </dgm:t>
    </dgm:pt>
    <dgm:pt modelId="{66F25456-ABF7-4DE5-9B0A-0F6D515392B0}">
      <dgm:prSet phldrT="[Texto]" custT="1"/>
      <dgm:spPr/>
      <dgm:t>
        <a:bodyPr/>
        <a:lstStyle/>
        <a:p>
          <a:r>
            <a:rPr lang="es-AR" sz="1000" dirty="0" smtClean="0"/>
            <a:t>1999 – Intel Pentium III</a:t>
          </a:r>
          <a:endParaRPr lang="es-AR" sz="1000" dirty="0"/>
        </a:p>
      </dgm:t>
    </dgm:pt>
    <dgm:pt modelId="{B1C90F24-9486-475D-B357-14AAD2E1481E}" type="parTrans" cxnId="{7673FCE7-7974-457F-9B99-B64B2CCA3AC0}">
      <dgm:prSet/>
      <dgm:spPr/>
      <dgm:t>
        <a:bodyPr/>
        <a:lstStyle/>
        <a:p>
          <a:endParaRPr lang="es-AR"/>
        </a:p>
      </dgm:t>
    </dgm:pt>
    <dgm:pt modelId="{9856ECD6-36AB-4265-9E99-4E04B545FFD3}" type="sibTrans" cxnId="{7673FCE7-7974-457F-9B99-B64B2CCA3AC0}">
      <dgm:prSet/>
      <dgm:spPr/>
      <dgm:t>
        <a:bodyPr/>
        <a:lstStyle/>
        <a:p>
          <a:endParaRPr lang="es-AR"/>
        </a:p>
      </dgm:t>
    </dgm:pt>
    <dgm:pt modelId="{D6C1DED8-9A5B-4EE8-A572-A9E6D1089032}">
      <dgm:prSet phldrT="[Texto]" custT="1"/>
      <dgm:spPr/>
      <dgm:t>
        <a:bodyPr/>
        <a:lstStyle/>
        <a:p>
          <a:r>
            <a:rPr lang="es-AR" sz="1000" dirty="0" smtClean="0"/>
            <a:t>2000 – Intel Pentium 4</a:t>
          </a:r>
          <a:endParaRPr lang="es-AR" sz="1000" dirty="0"/>
        </a:p>
      </dgm:t>
    </dgm:pt>
    <dgm:pt modelId="{8A8FB07F-1C68-45EB-B477-5CF2FC324848}" type="parTrans" cxnId="{5E93BA65-1FDD-45B5-A19E-710A6E5E542A}">
      <dgm:prSet/>
      <dgm:spPr/>
      <dgm:t>
        <a:bodyPr/>
        <a:lstStyle/>
        <a:p>
          <a:endParaRPr lang="es-AR"/>
        </a:p>
      </dgm:t>
    </dgm:pt>
    <dgm:pt modelId="{39E45FDD-DA15-4A65-BF2D-205E92663161}" type="sibTrans" cxnId="{5E93BA65-1FDD-45B5-A19E-710A6E5E542A}">
      <dgm:prSet/>
      <dgm:spPr/>
      <dgm:t>
        <a:bodyPr/>
        <a:lstStyle/>
        <a:p>
          <a:endParaRPr lang="es-AR"/>
        </a:p>
      </dgm:t>
    </dgm:pt>
    <dgm:pt modelId="{E57801CF-BEA7-4B05-AF45-68CD9853BEA1}">
      <dgm:prSet phldrT="[Texto]" custT="1"/>
      <dgm:spPr/>
      <dgm:t>
        <a:bodyPr/>
        <a:lstStyle/>
        <a:p>
          <a:r>
            <a:rPr lang="es-AR" sz="1000" dirty="0" smtClean="0"/>
            <a:t>2006 – Intel Core Duo</a:t>
          </a:r>
          <a:endParaRPr lang="es-AR" sz="1000" dirty="0"/>
        </a:p>
      </dgm:t>
    </dgm:pt>
    <dgm:pt modelId="{DF095E84-1372-446D-B0D7-BD18A03FFF2B}" type="parTrans" cxnId="{ECE9B738-3F08-40B6-99FD-F5AAD5EB18C4}">
      <dgm:prSet/>
      <dgm:spPr/>
      <dgm:t>
        <a:bodyPr/>
        <a:lstStyle/>
        <a:p>
          <a:endParaRPr lang="es-AR"/>
        </a:p>
      </dgm:t>
    </dgm:pt>
    <dgm:pt modelId="{7D5337F9-F830-4CD2-91B2-6DA32C803064}" type="sibTrans" cxnId="{ECE9B738-3F08-40B6-99FD-F5AAD5EB18C4}">
      <dgm:prSet/>
      <dgm:spPr/>
      <dgm:t>
        <a:bodyPr/>
        <a:lstStyle/>
        <a:p>
          <a:endParaRPr lang="es-AR"/>
        </a:p>
      </dgm:t>
    </dgm:pt>
    <dgm:pt modelId="{AD0607D1-2836-42EA-99E4-34ED03024128}">
      <dgm:prSet phldrT="[Texto]" custT="1"/>
      <dgm:spPr/>
      <dgm:t>
        <a:bodyPr/>
        <a:lstStyle/>
        <a:p>
          <a:r>
            <a:rPr lang="es-AR" sz="1000" dirty="0" smtClean="0"/>
            <a:t>2007 – AMD Phenom</a:t>
          </a:r>
          <a:endParaRPr lang="es-AR" sz="1000" dirty="0"/>
        </a:p>
      </dgm:t>
    </dgm:pt>
    <dgm:pt modelId="{7638AB28-6711-4A67-BE3D-E5A1C829C561}" type="parTrans" cxnId="{1D44F883-4961-442A-849D-DCC288917421}">
      <dgm:prSet/>
      <dgm:spPr/>
      <dgm:t>
        <a:bodyPr/>
        <a:lstStyle/>
        <a:p>
          <a:endParaRPr lang="es-AR"/>
        </a:p>
      </dgm:t>
    </dgm:pt>
    <dgm:pt modelId="{AA01EC20-89A8-4B93-8264-550F81263243}" type="sibTrans" cxnId="{1D44F883-4961-442A-849D-DCC288917421}">
      <dgm:prSet/>
      <dgm:spPr/>
      <dgm:t>
        <a:bodyPr/>
        <a:lstStyle/>
        <a:p>
          <a:endParaRPr lang="es-AR"/>
        </a:p>
      </dgm:t>
    </dgm:pt>
    <dgm:pt modelId="{B55143C5-4E17-44F4-B57B-9A6911FB0F31}">
      <dgm:prSet phldrT="[Texto]" custT="1"/>
      <dgm:spPr/>
      <dgm:t>
        <a:bodyPr/>
        <a:lstStyle/>
        <a:p>
          <a:r>
            <a:rPr lang="es-AR" sz="1000" dirty="0" smtClean="0"/>
            <a:t>2008 – Intel Corei7/AMD Phenom II/ Athlon II</a:t>
          </a:r>
          <a:endParaRPr lang="es-AR" sz="1000" dirty="0"/>
        </a:p>
      </dgm:t>
    </dgm:pt>
    <dgm:pt modelId="{9E99EB3F-4C36-43AB-A187-0EF5BC8C6B32}" type="parTrans" cxnId="{51213CE6-87EB-4ED2-9B58-EFBC6B678329}">
      <dgm:prSet/>
      <dgm:spPr/>
      <dgm:t>
        <a:bodyPr/>
        <a:lstStyle/>
        <a:p>
          <a:endParaRPr lang="es-AR"/>
        </a:p>
      </dgm:t>
    </dgm:pt>
    <dgm:pt modelId="{62C4658B-EED9-4D9B-9040-C67AB30FBC74}" type="sibTrans" cxnId="{51213CE6-87EB-4ED2-9B58-EFBC6B678329}">
      <dgm:prSet/>
      <dgm:spPr/>
      <dgm:t>
        <a:bodyPr/>
        <a:lstStyle/>
        <a:p>
          <a:endParaRPr lang="es-AR"/>
        </a:p>
      </dgm:t>
    </dgm:pt>
    <dgm:pt modelId="{C66FC622-B8EC-46E8-8E92-C0656715F154}">
      <dgm:prSet phldrT="[Texto]" custT="1"/>
      <dgm:spPr/>
      <dgm:t>
        <a:bodyPr/>
        <a:lstStyle/>
        <a:p>
          <a:r>
            <a:rPr lang="es-AR" sz="1000" dirty="0" smtClean="0"/>
            <a:t>2004 – AMD Athlon 64</a:t>
          </a:r>
          <a:endParaRPr lang="es-AR" sz="1000" dirty="0"/>
        </a:p>
      </dgm:t>
    </dgm:pt>
    <dgm:pt modelId="{97D329BC-3574-4061-879A-069EBCE3FBA2}" type="parTrans" cxnId="{CD80F299-A4EB-4B6A-871E-53A283F809DF}">
      <dgm:prSet/>
      <dgm:spPr/>
      <dgm:t>
        <a:bodyPr/>
        <a:lstStyle/>
        <a:p>
          <a:endParaRPr lang="es-AR"/>
        </a:p>
      </dgm:t>
    </dgm:pt>
    <dgm:pt modelId="{BCC12E8B-6238-4AA0-B857-503FAEA4F37F}" type="sibTrans" cxnId="{CD80F299-A4EB-4B6A-871E-53A283F809DF}">
      <dgm:prSet/>
      <dgm:spPr/>
      <dgm:t>
        <a:bodyPr/>
        <a:lstStyle/>
        <a:p>
          <a:endParaRPr lang="es-AR"/>
        </a:p>
      </dgm:t>
    </dgm:pt>
    <dgm:pt modelId="{A54F9294-F55D-4FF6-BE0F-31EE4CB8C2A1}">
      <dgm:prSet phldrT="[Texto]" custT="1"/>
      <dgm:spPr/>
      <dgm:t>
        <a:bodyPr/>
        <a:lstStyle/>
        <a:p>
          <a:r>
            <a:rPr lang="es-AR" sz="1000" dirty="0" smtClean="0"/>
            <a:t>2011 – Intel Bridge/AMD Fusion</a:t>
          </a:r>
          <a:endParaRPr lang="es-AR" sz="1000" dirty="0"/>
        </a:p>
      </dgm:t>
    </dgm:pt>
    <dgm:pt modelId="{CDE0663C-4E73-4746-8E98-2F0E0BF918C1}" type="parTrans" cxnId="{C1C6E890-E959-4E3A-BD03-953404915CEC}">
      <dgm:prSet/>
      <dgm:spPr/>
      <dgm:t>
        <a:bodyPr/>
        <a:lstStyle/>
        <a:p>
          <a:endParaRPr lang="es-AR"/>
        </a:p>
      </dgm:t>
    </dgm:pt>
    <dgm:pt modelId="{32233427-56A3-4601-9C6A-BA024AA90674}" type="sibTrans" cxnId="{C1C6E890-E959-4E3A-BD03-953404915CEC}">
      <dgm:prSet/>
      <dgm:spPr/>
      <dgm:t>
        <a:bodyPr/>
        <a:lstStyle/>
        <a:p>
          <a:endParaRPr lang="es-AR"/>
        </a:p>
      </dgm:t>
    </dgm:pt>
    <dgm:pt modelId="{B9CA9A97-2C21-4ED7-AADC-E340E175A41F}" type="pres">
      <dgm:prSet presAssocID="{B6892559-C737-4099-AF8D-DD8F21D3DFEE}" presName="Name0" presStyleCnt="0">
        <dgm:presLayoutVars>
          <dgm:dir/>
          <dgm:resizeHandles val="exact"/>
        </dgm:presLayoutVars>
      </dgm:prSet>
      <dgm:spPr/>
    </dgm:pt>
    <dgm:pt modelId="{4C217E23-B18A-445F-9B58-7F8BB4760E43}" type="pres">
      <dgm:prSet presAssocID="{B6892559-C737-4099-AF8D-DD8F21D3DFEE}" presName="arrow" presStyleLbl="bgShp" presStyleIdx="0" presStyleCnt="1" custLinFactNeighborX="2077" custLinFactNeighborY="1087"/>
      <dgm:spPr/>
    </dgm:pt>
    <dgm:pt modelId="{6AE51CFF-65E3-422A-A4D0-8C05053D1A15}" type="pres">
      <dgm:prSet presAssocID="{B6892559-C737-4099-AF8D-DD8F21D3DFEE}" presName="points" presStyleCnt="0"/>
      <dgm:spPr/>
    </dgm:pt>
    <dgm:pt modelId="{30ACB71A-D56A-4038-8D29-CC6803F524B0}" type="pres">
      <dgm:prSet presAssocID="{B0CD2128-9C63-43FA-9251-E78899EBF4C8}" presName="compositeA" presStyleCnt="0"/>
      <dgm:spPr/>
    </dgm:pt>
    <dgm:pt modelId="{9875347D-0635-4566-BCD9-1D52E92E314A}" type="pres">
      <dgm:prSet presAssocID="{B0CD2128-9C63-43FA-9251-E78899EBF4C8}" presName="textA" presStyleLbl="revTx" presStyleIdx="0" presStyleCnt="10" custScaleX="121384" custLinFactNeighborX="9981">
        <dgm:presLayoutVars>
          <dgm:bulletEnabled val="1"/>
        </dgm:presLayoutVars>
      </dgm:prSet>
      <dgm:spPr/>
      <dgm:t>
        <a:bodyPr/>
        <a:lstStyle/>
        <a:p>
          <a:endParaRPr lang="es-AR"/>
        </a:p>
      </dgm:t>
    </dgm:pt>
    <dgm:pt modelId="{D79C7F47-A495-49F8-BD81-25BE55891CC2}" type="pres">
      <dgm:prSet presAssocID="{B0CD2128-9C63-43FA-9251-E78899EBF4C8}" presName="circleA" presStyleLbl="node1" presStyleIdx="0" presStyleCnt="10"/>
      <dgm:spPr/>
    </dgm:pt>
    <dgm:pt modelId="{7F04A731-8EB1-48B2-A203-5C16793C2D93}" type="pres">
      <dgm:prSet presAssocID="{B0CD2128-9C63-43FA-9251-E78899EBF4C8}" presName="spaceA" presStyleCnt="0"/>
      <dgm:spPr/>
    </dgm:pt>
    <dgm:pt modelId="{FD2B5536-52E8-4BE9-9452-1DA62EED4CC3}" type="pres">
      <dgm:prSet presAssocID="{15620C2E-8731-4191-8CD3-A0D62D900816}" presName="space" presStyleCnt="0"/>
      <dgm:spPr/>
    </dgm:pt>
    <dgm:pt modelId="{ACCEFAA5-23AF-4BB7-BCA2-1643116D73C7}" type="pres">
      <dgm:prSet presAssocID="{6F2BED9A-80B6-4BF2-92CD-7EDEBA80856A}" presName="compositeB" presStyleCnt="0"/>
      <dgm:spPr/>
    </dgm:pt>
    <dgm:pt modelId="{10D72C84-A94E-4B45-93B6-D12F73288376}" type="pres">
      <dgm:prSet presAssocID="{6F2BED9A-80B6-4BF2-92CD-7EDEBA80856A}" presName="textB" presStyleLbl="revTx" presStyleIdx="1" presStyleCnt="10" custLinFactNeighborX="9981">
        <dgm:presLayoutVars>
          <dgm:bulletEnabled val="1"/>
        </dgm:presLayoutVars>
      </dgm:prSet>
      <dgm:spPr/>
      <dgm:t>
        <a:bodyPr/>
        <a:lstStyle/>
        <a:p>
          <a:endParaRPr lang="es-AR"/>
        </a:p>
      </dgm:t>
    </dgm:pt>
    <dgm:pt modelId="{69B5B2DC-B1E2-438C-999D-C6585A771352}" type="pres">
      <dgm:prSet presAssocID="{6F2BED9A-80B6-4BF2-92CD-7EDEBA80856A}" presName="circleB" presStyleLbl="node1" presStyleIdx="1" presStyleCnt="10"/>
      <dgm:spPr/>
    </dgm:pt>
    <dgm:pt modelId="{8D49694F-2566-45C8-A48F-149BEA509273}" type="pres">
      <dgm:prSet presAssocID="{6F2BED9A-80B6-4BF2-92CD-7EDEBA80856A}" presName="spaceB" presStyleCnt="0"/>
      <dgm:spPr/>
    </dgm:pt>
    <dgm:pt modelId="{5F4C705B-1B2B-4C6B-8415-D4E3F1284938}" type="pres">
      <dgm:prSet presAssocID="{3D577CA2-2214-46DC-84A9-BE6CAC34C396}" presName="space" presStyleCnt="0"/>
      <dgm:spPr/>
    </dgm:pt>
    <dgm:pt modelId="{F184B9D0-E1DB-4D94-B934-39DA690C143B}" type="pres">
      <dgm:prSet presAssocID="{A136279C-A3BB-4FF0-A3B5-8FBEBD217D0F}" presName="compositeA" presStyleCnt="0"/>
      <dgm:spPr/>
    </dgm:pt>
    <dgm:pt modelId="{C80F17B1-1C3A-4D5E-B370-E04C9005B8F9}" type="pres">
      <dgm:prSet presAssocID="{A136279C-A3BB-4FF0-A3B5-8FBEBD217D0F}" presName="textA" presStyleLbl="revTx" presStyleIdx="2" presStyleCnt="10" custLinFactNeighborX="9981">
        <dgm:presLayoutVars>
          <dgm:bulletEnabled val="1"/>
        </dgm:presLayoutVars>
      </dgm:prSet>
      <dgm:spPr/>
      <dgm:t>
        <a:bodyPr/>
        <a:lstStyle/>
        <a:p>
          <a:endParaRPr lang="es-AR"/>
        </a:p>
      </dgm:t>
    </dgm:pt>
    <dgm:pt modelId="{2264BAC5-C814-495A-9ADB-2BF98EC95F9F}" type="pres">
      <dgm:prSet presAssocID="{A136279C-A3BB-4FF0-A3B5-8FBEBD217D0F}" presName="circleA" presStyleLbl="node1" presStyleIdx="2" presStyleCnt="10"/>
      <dgm:spPr/>
    </dgm:pt>
    <dgm:pt modelId="{CB40D8C2-4E25-4EDC-963A-6852268C6DAF}" type="pres">
      <dgm:prSet presAssocID="{A136279C-A3BB-4FF0-A3B5-8FBEBD217D0F}" presName="spaceA" presStyleCnt="0"/>
      <dgm:spPr/>
    </dgm:pt>
    <dgm:pt modelId="{BCE642FE-CFDD-4386-BE18-8C72D5C55B64}" type="pres">
      <dgm:prSet presAssocID="{D462885F-5FE2-4022-B84A-B16E3EC3191F}" presName="space" presStyleCnt="0"/>
      <dgm:spPr/>
    </dgm:pt>
    <dgm:pt modelId="{B3CEB506-397A-461A-887F-35C6E7C39075}" type="pres">
      <dgm:prSet presAssocID="{66F25456-ABF7-4DE5-9B0A-0F6D515392B0}" presName="compositeB" presStyleCnt="0"/>
      <dgm:spPr/>
    </dgm:pt>
    <dgm:pt modelId="{B33E5C91-06C4-4478-90A3-A707375D7B0E}" type="pres">
      <dgm:prSet presAssocID="{66F25456-ABF7-4DE5-9B0A-0F6D515392B0}" presName="textB" presStyleLbl="revTx" presStyleIdx="3" presStyleCnt="10" custLinFactNeighborX="10052">
        <dgm:presLayoutVars>
          <dgm:bulletEnabled val="1"/>
        </dgm:presLayoutVars>
      </dgm:prSet>
      <dgm:spPr/>
      <dgm:t>
        <a:bodyPr/>
        <a:lstStyle/>
        <a:p>
          <a:endParaRPr lang="es-AR"/>
        </a:p>
      </dgm:t>
    </dgm:pt>
    <dgm:pt modelId="{6E0D0FE3-57AD-49D8-BFED-6E797EDBC06E}" type="pres">
      <dgm:prSet presAssocID="{66F25456-ABF7-4DE5-9B0A-0F6D515392B0}" presName="circleB" presStyleLbl="node1" presStyleIdx="3" presStyleCnt="10"/>
      <dgm:spPr/>
    </dgm:pt>
    <dgm:pt modelId="{7BFBA9A7-67A8-46B9-86EF-EE21F94DA6C4}" type="pres">
      <dgm:prSet presAssocID="{66F25456-ABF7-4DE5-9B0A-0F6D515392B0}" presName="spaceB" presStyleCnt="0"/>
      <dgm:spPr/>
    </dgm:pt>
    <dgm:pt modelId="{CE6674EA-C13B-46AF-AB00-818C1B0FD70B}" type="pres">
      <dgm:prSet presAssocID="{9856ECD6-36AB-4265-9E99-4E04B545FFD3}" presName="space" presStyleCnt="0"/>
      <dgm:spPr/>
    </dgm:pt>
    <dgm:pt modelId="{A379F254-67AC-4B11-BE6E-FA090C51DF4E}" type="pres">
      <dgm:prSet presAssocID="{D6C1DED8-9A5B-4EE8-A572-A9E6D1089032}" presName="compositeA" presStyleCnt="0"/>
      <dgm:spPr/>
    </dgm:pt>
    <dgm:pt modelId="{8FE0723E-40EE-41C9-9B40-67821A449B2B}" type="pres">
      <dgm:prSet presAssocID="{D6C1DED8-9A5B-4EE8-A572-A9E6D1089032}" presName="textA" presStyleLbl="revTx" presStyleIdx="4" presStyleCnt="10" custLinFactNeighborX="10052">
        <dgm:presLayoutVars>
          <dgm:bulletEnabled val="1"/>
        </dgm:presLayoutVars>
      </dgm:prSet>
      <dgm:spPr/>
      <dgm:t>
        <a:bodyPr/>
        <a:lstStyle/>
        <a:p>
          <a:endParaRPr lang="es-AR"/>
        </a:p>
      </dgm:t>
    </dgm:pt>
    <dgm:pt modelId="{329C2A8F-8C60-4760-96F6-FD129E815911}" type="pres">
      <dgm:prSet presAssocID="{D6C1DED8-9A5B-4EE8-A572-A9E6D1089032}" presName="circleA" presStyleLbl="node1" presStyleIdx="4" presStyleCnt="10"/>
      <dgm:spPr/>
    </dgm:pt>
    <dgm:pt modelId="{6C59393B-37BC-4049-8C8A-E21E2F6502BE}" type="pres">
      <dgm:prSet presAssocID="{D6C1DED8-9A5B-4EE8-A572-A9E6D1089032}" presName="spaceA" presStyleCnt="0"/>
      <dgm:spPr/>
    </dgm:pt>
    <dgm:pt modelId="{D93BF907-8A1E-4116-98F1-0FBACEC3932D}" type="pres">
      <dgm:prSet presAssocID="{39E45FDD-DA15-4A65-BF2D-205E92663161}" presName="space" presStyleCnt="0"/>
      <dgm:spPr/>
    </dgm:pt>
    <dgm:pt modelId="{E94F7571-B289-4795-9928-A1079062D2D2}" type="pres">
      <dgm:prSet presAssocID="{C66FC622-B8EC-46E8-8E92-C0656715F154}" presName="compositeB" presStyleCnt="0"/>
      <dgm:spPr/>
    </dgm:pt>
    <dgm:pt modelId="{7E1B7751-38B1-4AA9-939A-9B160D97AAFF}" type="pres">
      <dgm:prSet presAssocID="{C66FC622-B8EC-46E8-8E92-C0656715F154}" presName="textB" presStyleLbl="revTx" presStyleIdx="5" presStyleCnt="10">
        <dgm:presLayoutVars>
          <dgm:bulletEnabled val="1"/>
        </dgm:presLayoutVars>
      </dgm:prSet>
      <dgm:spPr/>
      <dgm:t>
        <a:bodyPr/>
        <a:lstStyle/>
        <a:p>
          <a:endParaRPr lang="es-AR"/>
        </a:p>
      </dgm:t>
    </dgm:pt>
    <dgm:pt modelId="{1D3FD3AD-B0C7-485B-B65D-87964170309E}" type="pres">
      <dgm:prSet presAssocID="{C66FC622-B8EC-46E8-8E92-C0656715F154}" presName="circleB" presStyleLbl="node1" presStyleIdx="5" presStyleCnt="10"/>
      <dgm:spPr/>
    </dgm:pt>
    <dgm:pt modelId="{4B484593-038D-4E26-AA76-9048EB8E9527}" type="pres">
      <dgm:prSet presAssocID="{C66FC622-B8EC-46E8-8E92-C0656715F154}" presName="spaceB" presStyleCnt="0"/>
      <dgm:spPr/>
    </dgm:pt>
    <dgm:pt modelId="{99624468-8CCB-4706-BF47-3957020BCF2C}" type="pres">
      <dgm:prSet presAssocID="{BCC12E8B-6238-4AA0-B857-503FAEA4F37F}" presName="space" presStyleCnt="0"/>
      <dgm:spPr/>
    </dgm:pt>
    <dgm:pt modelId="{8D2FE60B-3949-4388-8FF4-691D38C237BA}" type="pres">
      <dgm:prSet presAssocID="{E57801CF-BEA7-4B05-AF45-68CD9853BEA1}" presName="compositeA" presStyleCnt="0"/>
      <dgm:spPr/>
    </dgm:pt>
    <dgm:pt modelId="{BC7E35DD-547E-4A88-91AC-761452D34C6B}" type="pres">
      <dgm:prSet presAssocID="{E57801CF-BEA7-4B05-AF45-68CD9853BEA1}" presName="textA" presStyleLbl="revTx" presStyleIdx="6" presStyleCnt="10">
        <dgm:presLayoutVars>
          <dgm:bulletEnabled val="1"/>
        </dgm:presLayoutVars>
      </dgm:prSet>
      <dgm:spPr/>
      <dgm:t>
        <a:bodyPr/>
        <a:lstStyle/>
        <a:p>
          <a:endParaRPr lang="es-AR"/>
        </a:p>
      </dgm:t>
    </dgm:pt>
    <dgm:pt modelId="{37801158-5B81-4FA5-87C1-8052B99957A4}" type="pres">
      <dgm:prSet presAssocID="{E57801CF-BEA7-4B05-AF45-68CD9853BEA1}" presName="circleA" presStyleLbl="node1" presStyleIdx="6" presStyleCnt="10"/>
      <dgm:spPr/>
    </dgm:pt>
    <dgm:pt modelId="{4EA4F08B-FF60-4EF7-83FA-5F825876069E}" type="pres">
      <dgm:prSet presAssocID="{E57801CF-BEA7-4B05-AF45-68CD9853BEA1}" presName="spaceA" presStyleCnt="0"/>
      <dgm:spPr/>
    </dgm:pt>
    <dgm:pt modelId="{793DA04F-70F8-41CD-94E7-DFA139544AC5}" type="pres">
      <dgm:prSet presAssocID="{7D5337F9-F830-4CD2-91B2-6DA32C803064}" presName="space" presStyleCnt="0"/>
      <dgm:spPr/>
    </dgm:pt>
    <dgm:pt modelId="{57438C07-77FA-4C43-8B51-44481C526DAF}" type="pres">
      <dgm:prSet presAssocID="{AD0607D1-2836-42EA-99E4-34ED03024128}" presName="compositeB" presStyleCnt="0"/>
      <dgm:spPr/>
    </dgm:pt>
    <dgm:pt modelId="{A87BF22E-E41C-4452-8444-B93BD18A5BC6}" type="pres">
      <dgm:prSet presAssocID="{AD0607D1-2836-42EA-99E4-34ED03024128}" presName="textB" presStyleLbl="revTx" presStyleIdx="7" presStyleCnt="10">
        <dgm:presLayoutVars>
          <dgm:bulletEnabled val="1"/>
        </dgm:presLayoutVars>
      </dgm:prSet>
      <dgm:spPr/>
      <dgm:t>
        <a:bodyPr/>
        <a:lstStyle/>
        <a:p>
          <a:endParaRPr lang="es-AR"/>
        </a:p>
      </dgm:t>
    </dgm:pt>
    <dgm:pt modelId="{365285AC-2508-4A3D-A421-5059EB9B6DC5}" type="pres">
      <dgm:prSet presAssocID="{AD0607D1-2836-42EA-99E4-34ED03024128}" presName="circleB" presStyleLbl="node1" presStyleIdx="7" presStyleCnt="10"/>
      <dgm:spPr/>
    </dgm:pt>
    <dgm:pt modelId="{26D69D38-D281-4800-98A1-F2E120367EA5}" type="pres">
      <dgm:prSet presAssocID="{AD0607D1-2836-42EA-99E4-34ED03024128}" presName="spaceB" presStyleCnt="0"/>
      <dgm:spPr/>
    </dgm:pt>
    <dgm:pt modelId="{2B7B779D-3CDF-4AE3-9769-A34B14CD5D04}" type="pres">
      <dgm:prSet presAssocID="{AA01EC20-89A8-4B93-8264-550F81263243}" presName="space" presStyleCnt="0"/>
      <dgm:spPr/>
    </dgm:pt>
    <dgm:pt modelId="{7AB7308C-98D3-49F8-B490-FEE2E7052801}" type="pres">
      <dgm:prSet presAssocID="{B55143C5-4E17-44F4-B57B-9A6911FB0F31}" presName="compositeA" presStyleCnt="0"/>
      <dgm:spPr/>
    </dgm:pt>
    <dgm:pt modelId="{4064C805-4E0A-4EC4-9274-46C589B6FFDC}" type="pres">
      <dgm:prSet presAssocID="{B55143C5-4E17-44F4-B57B-9A6911FB0F31}" presName="textA" presStyleLbl="revTx" presStyleIdx="8" presStyleCnt="10" custScaleX="129923" custLinFactNeighborX="-71">
        <dgm:presLayoutVars>
          <dgm:bulletEnabled val="1"/>
        </dgm:presLayoutVars>
      </dgm:prSet>
      <dgm:spPr/>
      <dgm:t>
        <a:bodyPr/>
        <a:lstStyle/>
        <a:p>
          <a:endParaRPr lang="es-AR"/>
        </a:p>
      </dgm:t>
    </dgm:pt>
    <dgm:pt modelId="{AAB03648-D55F-484B-9759-4577633821A8}" type="pres">
      <dgm:prSet presAssocID="{B55143C5-4E17-44F4-B57B-9A6911FB0F31}" presName="circleA" presStyleLbl="node1" presStyleIdx="8" presStyleCnt="10"/>
      <dgm:spPr/>
    </dgm:pt>
    <dgm:pt modelId="{245770E8-BC6D-4515-A27D-01C3C0D7BBB4}" type="pres">
      <dgm:prSet presAssocID="{B55143C5-4E17-44F4-B57B-9A6911FB0F31}" presName="spaceA" presStyleCnt="0"/>
      <dgm:spPr/>
    </dgm:pt>
    <dgm:pt modelId="{FDC087EA-D6E1-4C3C-A836-634516B4A7D8}" type="pres">
      <dgm:prSet presAssocID="{62C4658B-EED9-4D9B-9040-C67AB30FBC74}" presName="space" presStyleCnt="0"/>
      <dgm:spPr/>
    </dgm:pt>
    <dgm:pt modelId="{96653FA2-FA82-478B-A564-969907598933}" type="pres">
      <dgm:prSet presAssocID="{A54F9294-F55D-4FF6-BE0F-31EE4CB8C2A1}" presName="compositeB" presStyleCnt="0"/>
      <dgm:spPr/>
    </dgm:pt>
    <dgm:pt modelId="{117A7DE5-A990-4BFD-930F-AEBD07364CE7}" type="pres">
      <dgm:prSet presAssocID="{A54F9294-F55D-4FF6-BE0F-31EE4CB8C2A1}" presName="textB" presStyleLbl="revTx" presStyleIdx="9" presStyleCnt="10">
        <dgm:presLayoutVars>
          <dgm:bulletEnabled val="1"/>
        </dgm:presLayoutVars>
      </dgm:prSet>
      <dgm:spPr/>
      <dgm:t>
        <a:bodyPr/>
        <a:lstStyle/>
        <a:p>
          <a:endParaRPr lang="es-AR"/>
        </a:p>
      </dgm:t>
    </dgm:pt>
    <dgm:pt modelId="{6E749318-91F8-464C-B6A0-86165C72637D}" type="pres">
      <dgm:prSet presAssocID="{A54F9294-F55D-4FF6-BE0F-31EE4CB8C2A1}" presName="circleB" presStyleLbl="node1" presStyleIdx="9" presStyleCnt="10"/>
      <dgm:spPr/>
    </dgm:pt>
    <dgm:pt modelId="{B99C4073-DB16-4B99-A3DD-C4C417FC9491}" type="pres">
      <dgm:prSet presAssocID="{A54F9294-F55D-4FF6-BE0F-31EE4CB8C2A1}" presName="spaceB" presStyleCnt="0"/>
      <dgm:spPr/>
    </dgm:pt>
  </dgm:ptLst>
  <dgm:cxnLst>
    <dgm:cxn modelId="{C1C6E890-E959-4E3A-BD03-953404915CEC}" srcId="{B6892559-C737-4099-AF8D-DD8F21D3DFEE}" destId="{A54F9294-F55D-4FF6-BE0F-31EE4CB8C2A1}" srcOrd="9" destOrd="0" parTransId="{CDE0663C-4E73-4746-8E98-2F0E0BF918C1}" sibTransId="{32233427-56A3-4601-9C6A-BA024AA90674}"/>
    <dgm:cxn modelId="{24A38701-1AEA-47A5-BA2E-8A6F3F9133BE}" type="presOf" srcId="{AD0607D1-2836-42EA-99E4-34ED03024128}" destId="{A87BF22E-E41C-4452-8444-B93BD18A5BC6}" srcOrd="0" destOrd="0" presId="urn:microsoft.com/office/officeart/2005/8/layout/hProcess11"/>
    <dgm:cxn modelId="{5E93BA65-1FDD-45B5-A19E-710A6E5E542A}" srcId="{B6892559-C737-4099-AF8D-DD8F21D3DFEE}" destId="{D6C1DED8-9A5B-4EE8-A572-A9E6D1089032}" srcOrd="4" destOrd="0" parTransId="{8A8FB07F-1C68-45EB-B477-5CF2FC324848}" sibTransId="{39E45FDD-DA15-4A65-BF2D-205E92663161}"/>
    <dgm:cxn modelId="{51213CE6-87EB-4ED2-9B58-EFBC6B678329}" srcId="{B6892559-C737-4099-AF8D-DD8F21D3DFEE}" destId="{B55143C5-4E17-44F4-B57B-9A6911FB0F31}" srcOrd="8" destOrd="0" parTransId="{9E99EB3F-4C36-43AB-A187-0EF5BC8C6B32}" sibTransId="{62C4658B-EED9-4D9B-9040-C67AB30FBC74}"/>
    <dgm:cxn modelId="{CD3C00AB-3A0E-4108-B1B2-A2F0E56CB10B}" type="presOf" srcId="{A54F9294-F55D-4FF6-BE0F-31EE4CB8C2A1}" destId="{117A7DE5-A990-4BFD-930F-AEBD07364CE7}" srcOrd="0" destOrd="0" presId="urn:microsoft.com/office/officeart/2005/8/layout/hProcess11"/>
    <dgm:cxn modelId="{82F98E66-A1D5-458B-934C-FEBE6FF1062A}" type="presOf" srcId="{A136279C-A3BB-4FF0-A3B5-8FBEBD217D0F}" destId="{C80F17B1-1C3A-4D5E-B370-E04C9005B8F9}" srcOrd="0" destOrd="0" presId="urn:microsoft.com/office/officeart/2005/8/layout/hProcess11"/>
    <dgm:cxn modelId="{64AD0717-821C-4703-B330-82211249B104}" srcId="{B6892559-C737-4099-AF8D-DD8F21D3DFEE}" destId="{A136279C-A3BB-4FF0-A3B5-8FBEBD217D0F}" srcOrd="2" destOrd="0" parTransId="{0F599641-B6DB-4221-8F0E-44B489DB3FD1}" sibTransId="{D462885F-5FE2-4022-B84A-B16E3EC3191F}"/>
    <dgm:cxn modelId="{ED5E0011-8974-4521-A0E2-94150AF12175}" srcId="{B6892559-C737-4099-AF8D-DD8F21D3DFEE}" destId="{6F2BED9A-80B6-4BF2-92CD-7EDEBA80856A}" srcOrd="1" destOrd="0" parTransId="{FB04195F-E9D8-42FD-96AB-BEB41C62B62D}" sibTransId="{3D577CA2-2214-46DC-84A9-BE6CAC34C396}"/>
    <dgm:cxn modelId="{13665D9A-2674-4811-8562-29EC135AA752}" type="presOf" srcId="{E57801CF-BEA7-4B05-AF45-68CD9853BEA1}" destId="{BC7E35DD-547E-4A88-91AC-761452D34C6B}" srcOrd="0" destOrd="0" presId="urn:microsoft.com/office/officeart/2005/8/layout/hProcess11"/>
    <dgm:cxn modelId="{23D84E2F-DD6E-46D5-A1F5-2E096566AB62}" type="presOf" srcId="{B0CD2128-9C63-43FA-9251-E78899EBF4C8}" destId="{9875347D-0635-4566-BCD9-1D52E92E314A}" srcOrd="0" destOrd="0" presId="urn:microsoft.com/office/officeart/2005/8/layout/hProcess11"/>
    <dgm:cxn modelId="{7673FCE7-7974-457F-9B99-B64B2CCA3AC0}" srcId="{B6892559-C737-4099-AF8D-DD8F21D3DFEE}" destId="{66F25456-ABF7-4DE5-9B0A-0F6D515392B0}" srcOrd="3" destOrd="0" parTransId="{B1C90F24-9486-475D-B357-14AAD2E1481E}" sibTransId="{9856ECD6-36AB-4265-9E99-4E04B545FFD3}"/>
    <dgm:cxn modelId="{44FD790C-7FC1-4331-A652-A78A1E326467}" type="presOf" srcId="{D6C1DED8-9A5B-4EE8-A572-A9E6D1089032}" destId="{8FE0723E-40EE-41C9-9B40-67821A449B2B}" srcOrd="0" destOrd="0" presId="urn:microsoft.com/office/officeart/2005/8/layout/hProcess11"/>
    <dgm:cxn modelId="{02FB72D4-DE58-40EA-9ADD-C9C4312E088F}" type="presOf" srcId="{C66FC622-B8EC-46E8-8E92-C0656715F154}" destId="{7E1B7751-38B1-4AA9-939A-9B160D97AAFF}" srcOrd="0" destOrd="0" presId="urn:microsoft.com/office/officeart/2005/8/layout/hProcess11"/>
    <dgm:cxn modelId="{1D44F883-4961-442A-849D-DCC288917421}" srcId="{B6892559-C737-4099-AF8D-DD8F21D3DFEE}" destId="{AD0607D1-2836-42EA-99E4-34ED03024128}" srcOrd="7" destOrd="0" parTransId="{7638AB28-6711-4A67-BE3D-E5A1C829C561}" sibTransId="{AA01EC20-89A8-4B93-8264-550F81263243}"/>
    <dgm:cxn modelId="{ECE9B738-3F08-40B6-99FD-F5AAD5EB18C4}" srcId="{B6892559-C737-4099-AF8D-DD8F21D3DFEE}" destId="{E57801CF-BEA7-4B05-AF45-68CD9853BEA1}" srcOrd="6" destOrd="0" parTransId="{DF095E84-1372-446D-B0D7-BD18A03FFF2B}" sibTransId="{7D5337F9-F830-4CD2-91B2-6DA32C803064}"/>
    <dgm:cxn modelId="{E51B8D03-9D84-4388-A48D-2DF2F85C8507}" type="presOf" srcId="{6F2BED9A-80B6-4BF2-92CD-7EDEBA80856A}" destId="{10D72C84-A94E-4B45-93B6-D12F73288376}" srcOrd="0" destOrd="0" presId="urn:microsoft.com/office/officeart/2005/8/layout/hProcess11"/>
    <dgm:cxn modelId="{66F2A08D-E99F-48F0-B8C2-C2FF29F1957E}" type="presOf" srcId="{B55143C5-4E17-44F4-B57B-9A6911FB0F31}" destId="{4064C805-4E0A-4EC4-9274-46C589B6FFDC}" srcOrd="0" destOrd="0" presId="urn:microsoft.com/office/officeart/2005/8/layout/hProcess11"/>
    <dgm:cxn modelId="{49ED8F38-1595-4BEF-A700-B8B64CEF4D0F}" srcId="{B6892559-C737-4099-AF8D-DD8F21D3DFEE}" destId="{B0CD2128-9C63-43FA-9251-E78899EBF4C8}" srcOrd="0" destOrd="0" parTransId="{83DC45DD-C675-47C0-8E78-6F2134468545}" sibTransId="{15620C2E-8731-4191-8CD3-A0D62D900816}"/>
    <dgm:cxn modelId="{E4DFC028-842D-4154-A55B-B605E5385511}" type="presOf" srcId="{66F25456-ABF7-4DE5-9B0A-0F6D515392B0}" destId="{B33E5C91-06C4-4478-90A3-A707375D7B0E}" srcOrd="0" destOrd="0" presId="urn:microsoft.com/office/officeart/2005/8/layout/hProcess11"/>
    <dgm:cxn modelId="{CD80F299-A4EB-4B6A-871E-53A283F809DF}" srcId="{B6892559-C737-4099-AF8D-DD8F21D3DFEE}" destId="{C66FC622-B8EC-46E8-8E92-C0656715F154}" srcOrd="5" destOrd="0" parTransId="{97D329BC-3574-4061-879A-069EBCE3FBA2}" sibTransId="{BCC12E8B-6238-4AA0-B857-503FAEA4F37F}"/>
    <dgm:cxn modelId="{A69CA93C-BFAC-4D3C-9B05-5F90CD8E5423}" type="presOf" srcId="{B6892559-C737-4099-AF8D-DD8F21D3DFEE}" destId="{B9CA9A97-2C21-4ED7-AADC-E340E175A41F}" srcOrd="0" destOrd="0" presId="urn:microsoft.com/office/officeart/2005/8/layout/hProcess11"/>
    <dgm:cxn modelId="{66D30879-5B31-46D1-9C18-74F38DCCB162}" type="presParOf" srcId="{B9CA9A97-2C21-4ED7-AADC-E340E175A41F}" destId="{4C217E23-B18A-445F-9B58-7F8BB4760E43}" srcOrd="0" destOrd="0" presId="urn:microsoft.com/office/officeart/2005/8/layout/hProcess11"/>
    <dgm:cxn modelId="{AAE99D5D-764B-4AE8-B18C-7367221D4941}" type="presParOf" srcId="{B9CA9A97-2C21-4ED7-AADC-E340E175A41F}" destId="{6AE51CFF-65E3-422A-A4D0-8C05053D1A15}" srcOrd="1" destOrd="0" presId="urn:microsoft.com/office/officeart/2005/8/layout/hProcess11"/>
    <dgm:cxn modelId="{D95A8B09-006B-46C2-B392-7B33BADC41FE}" type="presParOf" srcId="{6AE51CFF-65E3-422A-A4D0-8C05053D1A15}" destId="{30ACB71A-D56A-4038-8D29-CC6803F524B0}" srcOrd="0" destOrd="0" presId="urn:microsoft.com/office/officeart/2005/8/layout/hProcess11"/>
    <dgm:cxn modelId="{C444220C-DFE3-4389-A19F-29A4DA951CB2}" type="presParOf" srcId="{30ACB71A-D56A-4038-8D29-CC6803F524B0}" destId="{9875347D-0635-4566-BCD9-1D52E92E314A}" srcOrd="0" destOrd="0" presId="urn:microsoft.com/office/officeart/2005/8/layout/hProcess11"/>
    <dgm:cxn modelId="{2269C76F-9E10-4540-B935-2A4BC4992D84}" type="presParOf" srcId="{30ACB71A-D56A-4038-8D29-CC6803F524B0}" destId="{D79C7F47-A495-49F8-BD81-25BE55891CC2}" srcOrd="1" destOrd="0" presId="urn:microsoft.com/office/officeart/2005/8/layout/hProcess11"/>
    <dgm:cxn modelId="{F1E25C34-0860-4627-BA48-F6C0D936D531}" type="presParOf" srcId="{30ACB71A-D56A-4038-8D29-CC6803F524B0}" destId="{7F04A731-8EB1-48B2-A203-5C16793C2D93}" srcOrd="2" destOrd="0" presId="urn:microsoft.com/office/officeart/2005/8/layout/hProcess11"/>
    <dgm:cxn modelId="{0D164288-6516-4A11-9FF9-B48BDC826124}" type="presParOf" srcId="{6AE51CFF-65E3-422A-A4D0-8C05053D1A15}" destId="{FD2B5536-52E8-4BE9-9452-1DA62EED4CC3}" srcOrd="1" destOrd="0" presId="urn:microsoft.com/office/officeart/2005/8/layout/hProcess11"/>
    <dgm:cxn modelId="{07CA1D17-3E13-4E76-9F08-6557B21BB80F}" type="presParOf" srcId="{6AE51CFF-65E3-422A-A4D0-8C05053D1A15}" destId="{ACCEFAA5-23AF-4BB7-BCA2-1643116D73C7}" srcOrd="2" destOrd="0" presId="urn:microsoft.com/office/officeart/2005/8/layout/hProcess11"/>
    <dgm:cxn modelId="{FE66EC2B-8DBA-4959-9AFC-A603B6220455}" type="presParOf" srcId="{ACCEFAA5-23AF-4BB7-BCA2-1643116D73C7}" destId="{10D72C84-A94E-4B45-93B6-D12F73288376}" srcOrd="0" destOrd="0" presId="urn:microsoft.com/office/officeart/2005/8/layout/hProcess11"/>
    <dgm:cxn modelId="{8D77798A-FC50-4545-BE5F-B9EDB15640EE}" type="presParOf" srcId="{ACCEFAA5-23AF-4BB7-BCA2-1643116D73C7}" destId="{69B5B2DC-B1E2-438C-999D-C6585A771352}" srcOrd="1" destOrd="0" presId="urn:microsoft.com/office/officeart/2005/8/layout/hProcess11"/>
    <dgm:cxn modelId="{F15617A3-F11B-48F2-9A4C-3FA917C3A3D4}" type="presParOf" srcId="{ACCEFAA5-23AF-4BB7-BCA2-1643116D73C7}" destId="{8D49694F-2566-45C8-A48F-149BEA509273}" srcOrd="2" destOrd="0" presId="urn:microsoft.com/office/officeart/2005/8/layout/hProcess11"/>
    <dgm:cxn modelId="{92ECC57A-216A-4083-BA72-D3D60AEAF77B}" type="presParOf" srcId="{6AE51CFF-65E3-422A-A4D0-8C05053D1A15}" destId="{5F4C705B-1B2B-4C6B-8415-D4E3F1284938}" srcOrd="3" destOrd="0" presId="urn:microsoft.com/office/officeart/2005/8/layout/hProcess11"/>
    <dgm:cxn modelId="{AE9C169F-8DFE-4F28-A066-B178B8CD2DE7}" type="presParOf" srcId="{6AE51CFF-65E3-422A-A4D0-8C05053D1A15}" destId="{F184B9D0-E1DB-4D94-B934-39DA690C143B}" srcOrd="4" destOrd="0" presId="urn:microsoft.com/office/officeart/2005/8/layout/hProcess11"/>
    <dgm:cxn modelId="{A98BC651-5A4B-4A7B-80A3-ACB84A4A8ADC}" type="presParOf" srcId="{F184B9D0-E1DB-4D94-B934-39DA690C143B}" destId="{C80F17B1-1C3A-4D5E-B370-E04C9005B8F9}" srcOrd="0" destOrd="0" presId="urn:microsoft.com/office/officeart/2005/8/layout/hProcess11"/>
    <dgm:cxn modelId="{0D7119A4-1CF4-438F-BF4D-F9B10B893E93}" type="presParOf" srcId="{F184B9D0-E1DB-4D94-B934-39DA690C143B}" destId="{2264BAC5-C814-495A-9ADB-2BF98EC95F9F}" srcOrd="1" destOrd="0" presId="urn:microsoft.com/office/officeart/2005/8/layout/hProcess11"/>
    <dgm:cxn modelId="{B1AA338C-5D2F-4E65-8D65-2830C62E1527}" type="presParOf" srcId="{F184B9D0-E1DB-4D94-B934-39DA690C143B}" destId="{CB40D8C2-4E25-4EDC-963A-6852268C6DAF}" srcOrd="2" destOrd="0" presId="urn:microsoft.com/office/officeart/2005/8/layout/hProcess11"/>
    <dgm:cxn modelId="{CEB65489-7E52-4786-B0F4-44ADAF3ED3F9}" type="presParOf" srcId="{6AE51CFF-65E3-422A-A4D0-8C05053D1A15}" destId="{BCE642FE-CFDD-4386-BE18-8C72D5C55B64}" srcOrd="5" destOrd="0" presId="urn:microsoft.com/office/officeart/2005/8/layout/hProcess11"/>
    <dgm:cxn modelId="{A2BD3329-D77A-4C97-A590-91CEE1F056A2}" type="presParOf" srcId="{6AE51CFF-65E3-422A-A4D0-8C05053D1A15}" destId="{B3CEB506-397A-461A-887F-35C6E7C39075}" srcOrd="6" destOrd="0" presId="urn:microsoft.com/office/officeart/2005/8/layout/hProcess11"/>
    <dgm:cxn modelId="{BF42945B-875B-48FD-9842-DD4B4F3FEA48}" type="presParOf" srcId="{B3CEB506-397A-461A-887F-35C6E7C39075}" destId="{B33E5C91-06C4-4478-90A3-A707375D7B0E}" srcOrd="0" destOrd="0" presId="urn:microsoft.com/office/officeart/2005/8/layout/hProcess11"/>
    <dgm:cxn modelId="{33D3E5C4-01B1-4FD6-9234-737EFDAAE70C}" type="presParOf" srcId="{B3CEB506-397A-461A-887F-35C6E7C39075}" destId="{6E0D0FE3-57AD-49D8-BFED-6E797EDBC06E}" srcOrd="1" destOrd="0" presId="urn:microsoft.com/office/officeart/2005/8/layout/hProcess11"/>
    <dgm:cxn modelId="{16AB143B-C980-43CF-A2D8-F0302354002B}" type="presParOf" srcId="{B3CEB506-397A-461A-887F-35C6E7C39075}" destId="{7BFBA9A7-67A8-46B9-86EF-EE21F94DA6C4}" srcOrd="2" destOrd="0" presId="urn:microsoft.com/office/officeart/2005/8/layout/hProcess11"/>
    <dgm:cxn modelId="{F920BA17-5865-4CC2-BA7E-5433CFD5644C}" type="presParOf" srcId="{6AE51CFF-65E3-422A-A4D0-8C05053D1A15}" destId="{CE6674EA-C13B-46AF-AB00-818C1B0FD70B}" srcOrd="7" destOrd="0" presId="urn:microsoft.com/office/officeart/2005/8/layout/hProcess11"/>
    <dgm:cxn modelId="{A0B0B632-38B3-4209-847F-D9B77F011F40}" type="presParOf" srcId="{6AE51CFF-65E3-422A-A4D0-8C05053D1A15}" destId="{A379F254-67AC-4B11-BE6E-FA090C51DF4E}" srcOrd="8" destOrd="0" presId="urn:microsoft.com/office/officeart/2005/8/layout/hProcess11"/>
    <dgm:cxn modelId="{4CAB144F-1719-4344-B035-7025D2712762}" type="presParOf" srcId="{A379F254-67AC-4B11-BE6E-FA090C51DF4E}" destId="{8FE0723E-40EE-41C9-9B40-67821A449B2B}" srcOrd="0" destOrd="0" presId="urn:microsoft.com/office/officeart/2005/8/layout/hProcess11"/>
    <dgm:cxn modelId="{D1E5D527-619D-47CD-96C9-5A4F23091C64}" type="presParOf" srcId="{A379F254-67AC-4B11-BE6E-FA090C51DF4E}" destId="{329C2A8F-8C60-4760-96F6-FD129E815911}" srcOrd="1" destOrd="0" presId="urn:microsoft.com/office/officeart/2005/8/layout/hProcess11"/>
    <dgm:cxn modelId="{206CB7D7-9A9F-415A-B392-187E6F22F449}" type="presParOf" srcId="{A379F254-67AC-4B11-BE6E-FA090C51DF4E}" destId="{6C59393B-37BC-4049-8C8A-E21E2F6502BE}" srcOrd="2" destOrd="0" presId="urn:microsoft.com/office/officeart/2005/8/layout/hProcess11"/>
    <dgm:cxn modelId="{E8989C41-3519-40A8-9D9C-A2F1660743B2}" type="presParOf" srcId="{6AE51CFF-65E3-422A-A4D0-8C05053D1A15}" destId="{D93BF907-8A1E-4116-98F1-0FBACEC3932D}" srcOrd="9" destOrd="0" presId="urn:microsoft.com/office/officeart/2005/8/layout/hProcess11"/>
    <dgm:cxn modelId="{222606E3-58EE-4871-BB70-F9C4FA15B72A}" type="presParOf" srcId="{6AE51CFF-65E3-422A-A4D0-8C05053D1A15}" destId="{E94F7571-B289-4795-9928-A1079062D2D2}" srcOrd="10" destOrd="0" presId="urn:microsoft.com/office/officeart/2005/8/layout/hProcess11"/>
    <dgm:cxn modelId="{224522E3-6535-4AAA-8E67-CA9731CDEC11}" type="presParOf" srcId="{E94F7571-B289-4795-9928-A1079062D2D2}" destId="{7E1B7751-38B1-4AA9-939A-9B160D97AAFF}" srcOrd="0" destOrd="0" presId="urn:microsoft.com/office/officeart/2005/8/layout/hProcess11"/>
    <dgm:cxn modelId="{47997D47-A78C-42D0-AD0E-FC4BFD0CCBFD}" type="presParOf" srcId="{E94F7571-B289-4795-9928-A1079062D2D2}" destId="{1D3FD3AD-B0C7-485B-B65D-87964170309E}" srcOrd="1" destOrd="0" presId="urn:microsoft.com/office/officeart/2005/8/layout/hProcess11"/>
    <dgm:cxn modelId="{6E604CB4-926F-4F7D-BC85-EB299BDA500D}" type="presParOf" srcId="{E94F7571-B289-4795-9928-A1079062D2D2}" destId="{4B484593-038D-4E26-AA76-9048EB8E9527}" srcOrd="2" destOrd="0" presId="urn:microsoft.com/office/officeart/2005/8/layout/hProcess11"/>
    <dgm:cxn modelId="{9E65286E-5EBB-42D6-82FF-36BB7AB7E71C}" type="presParOf" srcId="{6AE51CFF-65E3-422A-A4D0-8C05053D1A15}" destId="{99624468-8CCB-4706-BF47-3957020BCF2C}" srcOrd="11" destOrd="0" presId="urn:microsoft.com/office/officeart/2005/8/layout/hProcess11"/>
    <dgm:cxn modelId="{D640EB1B-6E9F-48DA-BF9F-6F035FFE439D}" type="presParOf" srcId="{6AE51CFF-65E3-422A-A4D0-8C05053D1A15}" destId="{8D2FE60B-3949-4388-8FF4-691D38C237BA}" srcOrd="12" destOrd="0" presId="urn:microsoft.com/office/officeart/2005/8/layout/hProcess11"/>
    <dgm:cxn modelId="{55083520-1551-401D-ACBC-B1DB8A19298B}" type="presParOf" srcId="{8D2FE60B-3949-4388-8FF4-691D38C237BA}" destId="{BC7E35DD-547E-4A88-91AC-761452D34C6B}" srcOrd="0" destOrd="0" presId="urn:microsoft.com/office/officeart/2005/8/layout/hProcess11"/>
    <dgm:cxn modelId="{7B78C02B-5EB7-4679-98E0-DD0B673BAFC5}" type="presParOf" srcId="{8D2FE60B-3949-4388-8FF4-691D38C237BA}" destId="{37801158-5B81-4FA5-87C1-8052B99957A4}" srcOrd="1" destOrd="0" presId="urn:microsoft.com/office/officeart/2005/8/layout/hProcess11"/>
    <dgm:cxn modelId="{2C543E60-FB38-410E-84A0-D25EABAE87A5}" type="presParOf" srcId="{8D2FE60B-3949-4388-8FF4-691D38C237BA}" destId="{4EA4F08B-FF60-4EF7-83FA-5F825876069E}" srcOrd="2" destOrd="0" presId="urn:microsoft.com/office/officeart/2005/8/layout/hProcess11"/>
    <dgm:cxn modelId="{99CA08E8-8151-42DA-86BE-49F93F527B7D}" type="presParOf" srcId="{6AE51CFF-65E3-422A-A4D0-8C05053D1A15}" destId="{793DA04F-70F8-41CD-94E7-DFA139544AC5}" srcOrd="13" destOrd="0" presId="urn:microsoft.com/office/officeart/2005/8/layout/hProcess11"/>
    <dgm:cxn modelId="{8E36AA15-6DEE-4725-B970-DF603B2EEE06}" type="presParOf" srcId="{6AE51CFF-65E3-422A-A4D0-8C05053D1A15}" destId="{57438C07-77FA-4C43-8B51-44481C526DAF}" srcOrd="14" destOrd="0" presId="urn:microsoft.com/office/officeart/2005/8/layout/hProcess11"/>
    <dgm:cxn modelId="{9AA304ED-2A9A-44C2-A7CC-A48523770CB2}" type="presParOf" srcId="{57438C07-77FA-4C43-8B51-44481C526DAF}" destId="{A87BF22E-E41C-4452-8444-B93BD18A5BC6}" srcOrd="0" destOrd="0" presId="urn:microsoft.com/office/officeart/2005/8/layout/hProcess11"/>
    <dgm:cxn modelId="{63DA2791-7B9D-49B4-8B48-31056F13A0EC}" type="presParOf" srcId="{57438C07-77FA-4C43-8B51-44481C526DAF}" destId="{365285AC-2508-4A3D-A421-5059EB9B6DC5}" srcOrd="1" destOrd="0" presId="urn:microsoft.com/office/officeart/2005/8/layout/hProcess11"/>
    <dgm:cxn modelId="{19CBF09D-91B6-4F2C-89D0-0CB2B3F86D61}" type="presParOf" srcId="{57438C07-77FA-4C43-8B51-44481C526DAF}" destId="{26D69D38-D281-4800-98A1-F2E120367EA5}" srcOrd="2" destOrd="0" presId="urn:microsoft.com/office/officeart/2005/8/layout/hProcess11"/>
    <dgm:cxn modelId="{F0C7072B-0FE2-413D-A473-5781C4B327D8}" type="presParOf" srcId="{6AE51CFF-65E3-422A-A4D0-8C05053D1A15}" destId="{2B7B779D-3CDF-4AE3-9769-A34B14CD5D04}" srcOrd="15" destOrd="0" presId="urn:microsoft.com/office/officeart/2005/8/layout/hProcess11"/>
    <dgm:cxn modelId="{F563EA35-4C98-4D0F-8025-62667718466B}" type="presParOf" srcId="{6AE51CFF-65E3-422A-A4D0-8C05053D1A15}" destId="{7AB7308C-98D3-49F8-B490-FEE2E7052801}" srcOrd="16" destOrd="0" presId="urn:microsoft.com/office/officeart/2005/8/layout/hProcess11"/>
    <dgm:cxn modelId="{EB75FB1B-93E6-4934-A806-6D8760AF57E9}" type="presParOf" srcId="{7AB7308C-98D3-49F8-B490-FEE2E7052801}" destId="{4064C805-4E0A-4EC4-9274-46C589B6FFDC}" srcOrd="0" destOrd="0" presId="urn:microsoft.com/office/officeart/2005/8/layout/hProcess11"/>
    <dgm:cxn modelId="{77E4B0FE-8354-499B-AA74-D508B28DA2A4}" type="presParOf" srcId="{7AB7308C-98D3-49F8-B490-FEE2E7052801}" destId="{AAB03648-D55F-484B-9759-4577633821A8}" srcOrd="1" destOrd="0" presId="urn:microsoft.com/office/officeart/2005/8/layout/hProcess11"/>
    <dgm:cxn modelId="{22781E6D-32A9-49F3-831E-2E08FE9D983E}" type="presParOf" srcId="{7AB7308C-98D3-49F8-B490-FEE2E7052801}" destId="{245770E8-BC6D-4515-A27D-01C3C0D7BBB4}" srcOrd="2" destOrd="0" presId="urn:microsoft.com/office/officeart/2005/8/layout/hProcess11"/>
    <dgm:cxn modelId="{2B488BDD-0ED9-4815-8850-E54D7AE0BD34}" type="presParOf" srcId="{6AE51CFF-65E3-422A-A4D0-8C05053D1A15}" destId="{FDC087EA-D6E1-4C3C-A836-634516B4A7D8}" srcOrd="17" destOrd="0" presId="urn:microsoft.com/office/officeart/2005/8/layout/hProcess11"/>
    <dgm:cxn modelId="{FE7CE784-ACA3-4F85-93BB-CCD0FB0341A4}" type="presParOf" srcId="{6AE51CFF-65E3-422A-A4D0-8C05053D1A15}" destId="{96653FA2-FA82-478B-A564-969907598933}" srcOrd="18" destOrd="0" presId="urn:microsoft.com/office/officeart/2005/8/layout/hProcess11"/>
    <dgm:cxn modelId="{08AEF901-5DB8-4D89-85D2-8D86A6BD7743}" type="presParOf" srcId="{96653FA2-FA82-478B-A564-969907598933}" destId="{117A7DE5-A990-4BFD-930F-AEBD07364CE7}" srcOrd="0" destOrd="0" presId="urn:microsoft.com/office/officeart/2005/8/layout/hProcess11"/>
    <dgm:cxn modelId="{3EA9025F-6692-4CEB-A823-4674FD228272}" type="presParOf" srcId="{96653FA2-FA82-478B-A564-969907598933}" destId="{6E749318-91F8-464C-B6A0-86165C72637D}" srcOrd="1" destOrd="0" presId="urn:microsoft.com/office/officeart/2005/8/layout/hProcess11"/>
    <dgm:cxn modelId="{1CEB39FD-540E-46FD-91D8-4713468E538D}" type="presParOf" srcId="{96653FA2-FA82-478B-A564-969907598933}" destId="{B99C4073-DB16-4B99-A3DD-C4C417FC9491}" srcOrd="2"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17E23-B18A-445F-9B58-7F8BB4760E43}">
      <dsp:nvSpPr>
        <dsp:cNvPr id="0" name=""/>
        <dsp:cNvSpPr/>
      </dsp:nvSpPr>
      <dsp:spPr>
        <a:xfrm>
          <a:off x="0" y="496855"/>
          <a:ext cx="8640960" cy="66247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268CF7-42D4-4CDB-BBD7-06A19FAAD986}">
      <dsp:nvSpPr>
        <dsp:cNvPr id="0" name=""/>
        <dsp:cNvSpPr/>
      </dsp:nvSpPr>
      <dsp:spPr>
        <a:xfrm>
          <a:off x="1898" y="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1971 – Intel 4004</a:t>
          </a:r>
          <a:endParaRPr lang="es-AR" sz="1000" kern="1200" dirty="0"/>
        </a:p>
      </dsp:txBody>
      <dsp:txXfrm>
        <a:off x="1898" y="0"/>
        <a:ext cx="675918" cy="662473"/>
      </dsp:txXfrm>
    </dsp:sp>
    <dsp:sp modelId="{CC3E2158-B792-411C-B673-202206D32314}">
      <dsp:nvSpPr>
        <dsp:cNvPr id="0" name=""/>
        <dsp:cNvSpPr/>
      </dsp:nvSpPr>
      <dsp:spPr>
        <a:xfrm>
          <a:off x="257048"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9DA75B-AA7C-415E-8639-91E6CAC2DD46}">
      <dsp:nvSpPr>
        <dsp:cNvPr id="0" name=""/>
        <dsp:cNvSpPr/>
      </dsp:nvSpPr>
      <dsp:spPr>
        <a:xfrm>
          <a:off x="711613" y="99371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1972 – Intel 8008</a:t>
          </a:r>
          <a:endParaRPr lang="es-AR" sz="1000" kern="1200" dirty="0"/>
        </a:p>
      </dsp:txBody>
      <dsp:txXfrm>
        <a:off x="711613" y="993710"/>
        <a:ext cx="675918" cy="662473"/>
      </dsp:txXfrm>
    </dsp:sp>
    <dsp:sp modelId="{24B9AFD8-8114-4C82-831B-BDABBD3975E0}">
      <dsp:nvSpPr>
        <dsp:cNvPr id="0" name=""/>
        <dsp:cNvSpPr/>
      </dsp:nvSpPr>
      <dsp:spPr>
        <a:xfrm>
          <a:off x="966763"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4194B-4424-4689-BF10-1702013176B3}">
      <dsp:nvSpPr>
        <dsp:cNvPr id="0" name=""/>
        <dsp:cNvSpPr/>
      </dsp:nvSpPr>
      <dsp:spPr>
        <a:xfrm>
          <a:off x="1421328" y="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1974 – Intel 8080</a:t>
          </a:r>
          <a:endParaRPr lang="es-AR" sz="1000" kern="1200" dirty="0"/>
        </a:p>
      </dsp:txBody>
      <dsp:txXfrm>
        <a:off x="1421328" y="0"/>
        <a:ext cx="675918" cy="662473"/>
      </dsp:txXfrm>
    </dsp:sp>
    <dsp:sp modelId="{DF4B4571-CEEE-4EDF-A5C1-CE712451A67D}">
      <dsp:nvSpPr>
        <dsp:cNvPr id="0" name=""/>
        <dsp:cNvSpPr/>
      </dsp:nvSpPr>
      <dsp:spPr>
        <a:xfrm>
          <a:off x="1676478"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C53B0F-17C6-47D9-9AEC-8B3D1239F10B}">
      <dsp:nvSpPr>
        <dsp:cNvPr id="0" name=""/>
        <dsp:cNvSpPr/>
      </dsp:nvSpPr>
      <dsp:spPr>
        <a:xfrm>
          <a:off x="2131043" y="99371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1975 – Motorola 6800</a:t>
          </a:r>
          <a:endParaRPr lang="es-AR" sz="1000" kern="1200" dirty="0"/>
        </a:p>
      </dsp:txBody>
      <dsp:txXfrm>
        <a:off x="2131043" y="993710"/>
        <a:ext cx="675918" cy="662473"/>
      </dsp:txXfrm>
    </dsp:sp>
    <dsp:sp modelId="{37536C54-D84F-4558-974B-F3478B13B3E0}">
      <dsp:nvSpPr>
        <dsp:cNvPr id="0" name=""/>
        <dsp:cNvSpPr/>
      </dsp:nvSpPr>
      <dsp:spPr>
        <a:xfrm>
          <a:off x="2386193"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8127EC-96BB-431B-98E7-9466158DD474}">
      <dsp:nvSpPr>
        <dsp:cNvPr id="0" name=""/>
        <dsp:cNvSpPr/>
      </dsp:nvSpPr>
      <dsp:spPr>
        <a:xfrm>
          <a:off x="2840757" y="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1978/79 – Intel 8086/88</a:t>
          </a:r>
        </a:p>
      </dsp:txBody>
      <dsp:txXfrm>
        <a:off x="2840757" y="0"/>
        <a:ext cx="675918" cy="662473"/>
      </dsp:txXfrm>
    </dsp:sp>
    <dsp:sp modelId="{15BC1DDB-0232-4FD0-8502-9F7537FA51EB}">
      <dsp:nvSpPr>
        <dsp:cNvPr id="0" name=""/>
        <dsp:cNvSpPr/>
      </dsp:nvSpPr>
      <dsp:spPr>
        <a:xfrm>
          <a:off x="3095908"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0C2C5-2619-4204-A6FF-8227FE59E65F}">
      <dsp:nvSpPr>
        <dsp:cNvPr id="0" name=""/>
        <dsp:cNvSpPr/>
      </dsp:nvSpPr>
      <dsp:spPr>
        <a:xfrm>
          <a:off x="3550472" y="99371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1982 – Intel 80286</a:t>
          </a:r>
          <a:endParaRPr lang="es-AR" sz="1000" kern="1200" dirty="0"/>
        </a:p>
      </dsp:txBody>
      <dsp:txXfrm>
        <a:off x="3550472" y="993710"/>
        <a:ext cx="675918" cy="662473"/>
      </dsp:txXfrm>
    </dsp:sp>
    <dsp:sp modelId="{5B6FF4A8-F32F-4C76-A939-B3523C9D921F}">
      <dsp:nvSpPr>
        <dsp:cNvPr id="0" name=""/>
        <dsp:cNvSpPr/>
      </dsp:nvSpPr>
      <dsp:spPr>
        <a:xfrm>
          <a:off x="3805622"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D59E9-00EE-4A5F-BACD-11EEF2C3370C}">
      <dsp:nvSpPr>
        <dsp:cNvPr id="0" name=""/>
        <dsp:cNvSpPr/>
      </dsp:nvSpPr>
      <dsp:spPr>
        <a:xfrm>
          <a:off x="4260187" y="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1985 – Intel 80386</a:t>
          </a:r>
          <a:endParaRPr lang="es-AR" sz="1000" kern="1200" dirty="0"/>
        </a:p>
      </dsp:txBody>
      <dsp:txXfrm>
        <a:off x="4260187" y="0"/>
        <a:ext cx="675918" cy="662473"/>
      </dsp:txXfrm>
    </dsp:sp>
    <dsp:sp modelId="{456B7302-93FB-406C-9714-F1FAE0542FC2}">
      <dsp:nvSpPr>
        <dsp:cNvPr id="0" name=""/>
        <dsp:cNvSpPr/>
      </dsp:nvSpPr>
      <dsp:spPr>
        <a:xfrm>
          <a:off x="4515337"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C25962-1674-4779-9484-8D3265F5B85B}">
      <dsp:nvSpPr>
        <dsp:cNvPr id="0" name=""/>
        <dsp:cNvSpPr/>
      </dsp:nvSpPr>
      <dsp:spPr>
        <a:xfrm>
          <a:off x="4969902" y="99371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1989 – Intel 80486</a:t>
          </a:r>
          <a:endParaRPr lang="es-AR" sz="1000" kern="1200" dirty="0"/>
        </a:p>
      </dsp:txBody>
      <dsp:txXfrm>
        <a:off x="4969902" y="993710"/>
        <a:ext cx="675918" cy="662473"/>
      </dsp:txXfrm>
    </dsp:sp>
    <dsp:sp modelId="{6AE2C9C0-978A-4F98-9BAC-1B613D5EF543}">
      <dsp:nvSpPr>
        <dsp:cNvPr id="0" name=""/>
        <dsp:cNvSpPr/>
      </dsp:nvSpPr>
      <dsp:spPr>
        <a:xfrm>
          <a:off x="5225052"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E8B9CF-1814-4A97-8BA6-83BEC0F73B06}">
      <dsp:nvSpPr>
        <dsp:cNvPr id="0" name=""/>
        <dsp:cNvSpPr/>
      </dsp:nvSpPr>
      <dsp:spPr>
        <a:xfrm>
          <a:off x="5679616" y="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1991 – AMD AMx86</a:t>
          </a:r>
          <a:endParaRPr lang="es-AR" sz="1000" kern="1200" dirty="0"/>
        </a:p>
      </dsp:txBody>
      <dsp:txXfrm>
        <a:off x="5679616" y="0"/>
        <a:ext cx="675918" cy="662473"/>
      </dsp:txXfrm>
    </dsp:sp>
    <dsp:sp modelId="{D9580C90-9F9A-4D9C-9A4F-D7047ABEFFF8}">
      <dsp:nvSpPr>
        <dsp:cNvPr id="0" name=""/>
        <dsp:cNvSpPr/>
      </dsp:nvSpPr>
      <dsp:spPr>
        <a:xfrm>
          <a:off x="5934767"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9E3734-4EF5-40F9-87BD-E8456D13696E}">
      <dsp:nvSpPr>
        <dsp:cNvPr id="0" name=""/>
        <dsp:cNvSpPr/>
      </dsp:nvSpPr>
      <dsp:spPr>
        <a:xfrm>
          <a:off x="6389331" y="99371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1992 – DEC Alpha</a:t>
          </a:r>
          <a:endParaRPr lang="es-AR" sz="1000" kern="1200" dirty="0"/>
        </a:p>
      </dsp:txBody>
      <dsp:txXfrm>
        <a:off x="6389331" y="993710"/>
        <a:ext cx="675918" cy="662473"/>
      </dsp:txXfrm>
    </dsp:sp>
    <dsp:sp modelId="{BB498F65-AE7B-4D93-8F38-1CDFA1EE6FED}">
      <dsp:nvSpPr>
        <dsp:cNvPr id="0" name=""/>
        <dsp:cNvSpPr/>
      </dsp:nvSpPr>
      <dsp:spPr>
        <a:xfrm>
          <a:off x="6644481"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92EE2-054B-4005-B176-0EE3439CD350}">
      <dsp:nvSpPr>
        <dsp:cNvPr id="0" name=""/>
        <dsp:cNvSpPr/>
      </dsp:nvSpPr>
      <dsp:spPr>
        <a:xfrm>
          <a:off x="7099046" y="0"/>
          <a:ext cx="675918" cy="66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1993 – Intel Pentium</a:t>
          </a:r>
          <a:endParaRPr lang="es-AR" sz="1000" kern="1200" dirty="0"/>
        </a:p>
      </dsp:txBody>
      <dsp:txXfrm>
        <a:off x="7099046" y="0"/>
        <a:ext cx="675918" cy="662473"/>
      </dsp:txXfrm>
    </dsp:sp>
    <dsp:sp modelId="{57213BAB-75CF-4FF9-BC26-BAD66BE3E8DC}">
      <dsp:nvSpPr>
        <dsp:cNvPr id="0" name=""/>
        <dsp:cNvSpPr/>
      </dsp:nvSpPr>
      <dsp:spPr>
        <a:xfrm>
          <a:off x="7354196" y="745282"/>
          <a:ext cx="165618" cy="16561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17E23-B18A-445F-9B58-7F8BB4760E43}">
      <dsp:nvSpPr>
        <dsp:cNvPr id="0" name=""/>
        <dsp:cNvSpPr/>
      </dsp:nvSpPr>
      <dsp:spPr>
        <a:xfrm>
          <a:off x="0" y="591718"/>
          <a:ext cx="8640960" cy="77768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75347D-0635-4566-BCD9-1D52E92E314A}">
      <dsp:nvSpPr>
        <dsp:cNvPr id="0" name=""/>
        <dsp:cNvSpPr/>
      </dsp:nvSpPr>
      <dsp:spPr>
        <a:xfrm>
          <a:off x="72007" y="0"/>
          <a:ext cx="860788"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1995 – Intel Pentium Pro</a:t>
          </a:r>
          <a:endParaRPr lang="es-AR" sz="1000" kern="1200" dirty="0"/>
        </a:p>
      </dsp:txBody>
      <dsp:txXfrm>
        <a:off x="72007" y="0"/>
        <a:ext cx="860788" cy="777686"/>
      </dsp:txXfrm>
    </dsp:sp>
    <dsp:sp modelId="{D79C7F47-A495-49F8-BD81-25BE55891CC2}">
      <dsp:nvSpPr>
        <dsp:cNvPr id="0" name=""/>
        <dsp:cNvSpPr/>
      </dsp:nvSpPr>
      <dsp:spPr>
        <a:xfrm>
          <a:off x="334411"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D72C84-A94E-4B45-93B6-D12F73288376}">
      <dsp:nvSpPr>
        <dsp:cNvPr id="0" name=""/>
        <dsp:cNvSpPr/>
      </dsp:nvSpPr>
      <dsp:spPr>
        <a:xfrm>
          <a:off x="968253" y="1166529"/>
          <a:ext cx="709145"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1996 – AMD K5/K6/K6-2</a:t>
          </a:r>
          <a:endParaRPr lang="es-AR" sz="1000" kern="1200" dirty="0"/>
        </a:p>
      </dsp:txBody>
      <dsp:txXfrm>
        <a:off x="968253" y="1166529"/>
        <a:ext cx="709145" cy="777686"/>
      </dsp:txXfrm>
    </dsp:sp>
    <dsp:sp modelId="{69B5B2DC-B1E2-438C-999D-C6585A771352}">
      <dsp:nvSpPr>
        <dsp:cNvPr id="0" name=""/>
        <dsp:cNvSpPr/>
      </dsp:nvSpPr>
      <dsp:spPr>
        <a:xfrm>
          <a:off x="1154835"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0F17B1-1C3A-4D5E-B370-E04C9005B8F9}">
      <dsp:nvSpPr>
        <dsp:cNvPr id="0" name=""/>
        <dsp:cNvSpPr/>
      </dsp:nvSpPr>
      <dsp:spPr>
        <a:xfrm>
          <a:off x="1712856" y="0"/>
          <a:ext cx="709145"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1997 – Intel Pentium II</a:t>
          </a:r>
          <a:endParaRPr lang="es-AR" sz="1000" kern="1200" dirty="0"/>
        </a:p>
      </dsp:txBody>
      <dsp:txXfrm>
        <a:off x="1712856" y="0"/>
        <a:ext cx="709145" cy="777686"/>
      </dsp:txXfrm>
    </dsp:sp>
    <dsp:sp modelId="{2264BAC5-C814-495A-9ADB-2BF98EC95F9F}">
      <dsp:nvSpPr>
        <dsp:cNvPr id="0" name=""/>
        <dsp:cNvSpPr/>
      </dsp:nvSpPr>
      <dsp:spPr>
        <a:xfrm>
          <a:off x="1899438"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3E5C91-06C4-4478-90A3-A707375D7B0E}">
      <dsp:nvSpPr>
        <dsp:cNvPr id="0" name=""/>
        <dsp:cNvSpPr/>
      </dsp:nvSpPr>
      <dsp:spPr>
        <a:xfrm>
          <a:off x="2457962" y="1166529"/>
          <a:ext cx="709145"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1999 – Intel Pentium III</a:t>
          </a:r>
          <a:endParaRPr lang="es-AR" sz="1000" kern="1200" dirty="0"/>
        </a:p>
      </dsp:txBody>
      <dsp:txXfrm>
        <a:off x="2457962" y="1166529"/>
        <a:ext cx="709145" cy="777686"/>
      </dsp:txXfrm>
    </dsp:sp>
    <dsp:sp modelId="{6E0D0FE3-57AD-49D8-BFED-6E797EDBC06E}">
      <dsp:nvSpPr>
        <dsp:cNvPr id="0" name=""/>
        <dsp:cNvSpPr/>
      </dsp:nvSpPr>
      <dsp:spPr>
        <a:xfrm>
          <a:off x="2644040"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0723E-40EE-41C9-9B40-67821A449B2B}">
      <dsp:nvSpPr>
        <dsp:cNvPr id="0" name=""/>
        <dsp:cNvSpPr/>
      </dsp:nvSpPr>
      <dsp:spPr>
        <a:xfrm>
          <a:off x="3202564" y="0"/>
          <a:ext cx="709145"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2000 – Intel Pentium 4</a:t>
          </a:r>
          <a:endParaRPr lang="es-AR" sz="1000" kern="1200" dirty="0"/>
        </a:p>
      </dsp:txBody>
      <dsp:txXfrm>
        <a:off x="3202564" y="0"/>
        <a:ext cx="709145" cy="777686"/>
      </dsp:txXfrm>
    </dsp:sp>
    <dsp:sp modelId="{329C2A8F-8C60-4760-96F6-FD129E815911}">
      <dsp:nvSpPr>
        <dsp:cNvPr id="0" name=""/>
        <dsp:cNvSpPr/>
      </dsp:nvSpPr>
      <dsp:spPr>
        <a:xfrm>
          <a:off x="3388643"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1B7751-38B1-4AA9-939A-9B160D97AAFF}">
      <dsp:nvSpPr>
        <dsp:cNvPr id="0" name=""/>
        <dsp:cNvSpPr/>
      </dsp:nvSpPr>
      <dsp:spPr>
        <a:xfrm>
          <a:off x="3875883" y="1166529"/>
          <a:ext cx="709145"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2004 – AMD Athlon 64</a:t>
          </a:r>
          <a:endParaRPr lang="es-AR" sz="1000" kern="1200" dirty="0"/>
        </a:p>
      </dsp:txBody>
      <dsp:txXfrm>
        <a:off x="3875883" y="1166529"/>
        <a:ext cx="709145" cy="777686"/>
      </dsp:txXfrm>
    </dsp:sp>
    <dsp:sp modelId="{1D3FD3AD-B0C7-485B-B65D-87964170309E}">
      <dsp:nvSpPr>
        <dsp:cNvPr id="0" name=""/>
        <dsp:cNvSpPr/>
      </dsp:nvSpPr>
      <dsp:spPr>
        <a:xfrm>
          <a:off x="4133245"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7E35DD-547E-4A88-91AC-761452D34C6B}">
      <dsp:nvSpPr>
        <dsp:cNvPr id="0" name=""/>
        <dsp:cNvSpPr/>
      </dsp:nvSpPr>
      <dsp:spPr>
        <a:xfrm>
          <a:off x="4620486" y="0"/>
          <a:ext cx="709145"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2006 – Intel Core Duo</a:t>
          </a:r>
          <a:endParaRPr lang="es-AR" sz="1000" kern="1200" dirty="0"/>
        </a:p>
      </dsp:txBody>
      <dsp:txXfrm>
        <a:off x="4620486" y="0"/>
        <a:ext cx="709145" cy="777686"/>
      </dsp:txXfrm>
    </dsp:sp>
    <dsp:sp modelId="{37801158-5B81-4FA5-87C1-8052B99957A4}">
      <dsp:nvSpPr>
        <dsp:cNvPr id="0" name=""/>
        <dsp:cNvSpPr/>
      </dsp:nvSpPr>
      <dsp:spPr>
        <a:xfrm>
          <a:off x="4877847"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BF22E-E41C-4452-8444-B93BD18A5BC6}">
      <dsp:nvSpPr>
        <dsp:cNvPr id="0" name=""/>
        <dsp:cNvSpPr/>
      </dsp:nvSpPr>
      <dsp:spPr>
        <a:xfrm>
          <a:off x="5365088" y="1166529"/>
          <a:ext cx="709145"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2007 – AMD Phenom</a:t>
          </a:r>
          <a:endParaRPr lang="es-AR" sz="1000" kern="1200" dirty="0"/>
        </a:p>
      </dsp:txBody>
      <dsp:txXfrm>
        <a:off x="5365088" y="1166529"/>
        <a:ext cx="709145" cy="777686"/>
      </dsp:txXfrm>
    </dsp:sp>
    <dsp:sp modelId="{365285AC-2508-4A3D-A421-5059EB9B6DC5}">
      <dsp:nvSpPr>
        <dsp:cNvPr id="0" name=""/>
        <dsp:cNvSpPr/>
      </dsp:nvSpPr>
      <dsp:spPr>
        <a:xfrm>
          <a:off x="5622450"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64C805-4E0A-4EC4-9274-46C589B6FFDC}">
      <dsp:nvSpPr>
        <dsp:cNvPr id="0" name=""/>
        <dsp:cNvSpPr/>
      </dsp:nvSpPr>
      <dsp:spPr>
        <a:xfrm>
          <a:off x="6109187" y="0"/>
          <a:ext cx="921342"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s-AR" sz="1000" kern="1200" dirty="0" smtClean="0"/>
            <a:t>2008 – Intel Corei7/AMD Phenom II/ Athlon II</a:t>
          </a:r>
          <a:endParaRPr lang="es-AR" sz="1000" kern="1200" dirty="0"/>
        </a:p>
      </dsp:txBody>
      <dsp:txXfrm>
        <a:off x="6109187" y="0"/>
        <a:ext cx="921342" cy="777686"/>
      </dsp:txXfrm>
    </dsp:sp>
    <dsp:sp modelId="{AAB03648-D55F-484B-9759-4577633821A8}">
      <dsp:nvSpPr>
        <dsp:cNvPr id="0" name=""/>
        <dsp:cNvSpPr/>
      </dsp:nvSpPr>
      <dsp:spPr>
        <a:xfrm>
          <a:off x="6473151"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7A7DE5-A990-4BFD-930F-AEBD07364CE7}">
      <dsp:nvSpPr>
        <dsp:cNvPr id="0" name=""/>
        <dsp:cNvSpPr/>
      </dsp:nvSpPr>
      <dsp:spPr>
        <a:xfrm>
          <a:off x="7066490" y="1166529"/>
          <a:ext cx="709145" cy="777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s-AR" sz="1000" kern="1200" dirty="0" smtClean="0"/>
            <a:t>2011 – Intel Bridge/AMD Fusion</a:t>
          </a:r>
          <a:endParaRPr lang="es-AR" sz="1000" kern="1200" dirty="0"/>
        </a:p>
      </dsp:txBody>
      <dsp:txXfrm>
        <a:off x="7066490" y="1166529"/>
        <a:ext cx="709145" cy="777686"/>
      </dsp:txXfrm>
    </dsp:sp>
    <dsp:sp modelId="{6E749318-91F8-464C-B6A0-86165C72637D}">
      <dsp:nvSpPr>
        <dsp:cNvPr id="0" name=""/>
        <dsp:cNvSpPr/>
      </dsp:nvSpPr>
      <dsp:spPr>
        <a:xfrm>
          <a:off x="7323852" y="874897"/>
          <a:ext cx="194421" cy="1944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B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EF643F0-1537-4F8C-88BF-309684BE7A70}" type="datetimeFigureOut">
              <a:rPr lang="es-BO"/>
              <a:pPr>
                <a:defRPr/>
              </a:pPr>
              <a:t>23/4/2019</a:t>
            </a:fld>
            <a:endParaRPr lang="es-B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BO"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BO"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B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DC6E088-5279-4C4A-B31B-81582FA34528}" type="slidenum">
              <a:rPr lang="es-BO"/>
              <a:pPr>
                <a:defRPr/>
              </a:pPr>
              <a:t>‹Nº›</a:t>
            </a:fld>
            <a:endParaRPr lang="es-BO"/>
          </a:p>
        </p:txBody>
      </p:sp>
    </p:spTree>
    <p:extLst>
      <p:ext uri="{BB962C8B-B14F-4D97-AF65-F5344CB8AC3E}">
        <p14:creationId xmlns:p14="http://schemas.microsoft.com/office/powerpoint/2010/main" val="17239323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BO"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264069-271C-48EB-AF79-8F93E446FBE4}" type="slidenum">
              <a:rPr lang="es-BO" smtClean="0"/>
              <a:pPr/>
              <a:t>1</a:t>
            </a:fld>
            <a:endParaRPr lang="es-BO" smtClean="0"/>
          </a:p>
        </p:txBody>
      </p:sp>
    </p:spTree>
    <p:extLst>
      <p:ext uri="{BB962C8B-B14F-4D97-AF65-F5344CB8AC3E}">
        <p14:creationId xmlns:p14="http://schemas.microsoft.com/office/powerpoint/2010/main" val="128880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BO"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A56E37-4676-4C7F-9E21-320F52486607}" type="slidenum">
              <a:rPr lang="es-BO" smtClean="0"/>
              <a:pPr/>
              <a:t>24</a:t>
            </a:fld>
            <a:endParaRPr lang="es-BO" smtClean="0"/>
          </a:p>
        </p:txBody>
      </p:sp>
    </p:spTree>
    <p:extLst>
      <p:ext uri="{BB962C8B-B14F-4D97-AF65-F5344CB8AC3E}">
        <p14:creationId xmlns:p14="http://schemas.microsoft.com/office/powerpoint/2010/main" val="4141301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457CF60A-96A4-452D-B3CC-2A565337B4DE}" type="slidenum">
              <a:rPr lang="es-AR" smtClean="0"/>
              <a:pPr/>
              <a:t>34</a:t>
            </a:fld>
            <a:endParaRPr lang="es-AR"/>
          </a:p>
        </p:txBody>
      </p:sp>
    </p:spTree>
    <p:extLst>
      <p:ext uri="{BB962C8B-B14F-4D97-AF65-F5344CB8AC3E}">
        <p14:creationId xmlns:p14="http://schemas.microsoft.com/office/powerpoint/2010/main" val="76957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BO"/>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s-BO"/>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A8159FD3-A6F8-4B60-AEEB-2725AA99140E}" type="slidenum">
              <a:rPr lang="pt-BR"/>
              <a:pPr>
                <a:defRPr/>
              </a:pPr>
              <a:t>‹Nº›</a:t>
            </a:fld>
            <a:endParaRPr lang="pt-BR"/>
          </a:p>
        </p:txBody>
      </p:sp>
    </p:spTree>
  </p:cSld>
  <p:clrMapOvr>
    <a:masterClrMapping/>
  </p:clrMapOvr>
  <p:transition spd="slow" advClick="0" advTm="5000">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B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CF1D2CEA-56EC-4CC6-9DB1-1A9ACC1CF60C}" type="slidenum">
              <a:rPr lang="pt-BR"/>
              <a:pPr>
                <a:defRPr/>
              </a:pPr>
              <a:t>‹Nº›</a:t>
            </a:fld>
            <a:endParaRPr lang="pt-BR"/>
          </a:p>
        </p:txBody>
      </p:sp>
    </p:spTree>
  </p:cSld>
  <p:clrMapOvr>
    <a:masterClrMapping/>
  </p:clrMapOvr>
  <p:transition spd="slow" advClick="0" advTm="5000">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B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0B186796-17DF-440E-898A-E32CA4ACB7D2}" type="slidenum">
              <a:rPr lang="pt-BR"/>
              <a:pPr>
                <a:defRPr/>
              </a:pPr>
              <a:t>‹Nº›</a:t>
            </a:fld>
            <a:endParaRPr lang="pt-BR"/>
          </a:p>
        </p:txBody>
      </p:sp>
    </p:spTree>
  </p:cSld>
  <p:clrMapOvr>
    <a:masterClrMapping/>
  </p:clrMapOvr>
  <p:transition spd="slow" advClick="0" advTm="5000">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110572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983340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198231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endParaRPr lang="pt-BR"/>
          </a:p>
        </p:txBody>
      </p:sp>
      <p:sp>
        <p:nvSpPr>
          <p:cNvPr id="6" name="Footer Placeholder 5"/>
          <p:cNvSpPr>
            <a:spLocks noGrp="1"/>
          </p:cNvSpPr>
          <p:nvPr>
            <p:ph type="ftr" sz="quarter" idx="11"/>
          </p:nvPr>
        </p:nvSpPr>
        <p:spPr/>
        <p:txBody>
          <a:bodyPr/>
          <a:lstStyle/>
          <a:p>
            <a:pPr>
              <a:defRPr/>
            </a:pPr>
            <a:endParaRPr lang="pt-BR"/>
          </a:p>
        </p:txBody>
      </p:sp>
      <p:sp>
        <p:nvSpPr>
          <p:cNvPr id="7" name="Slide Number Placeholder 6"/>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2256344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pt-BR"/>
          </a:p>
        </p:txBody>
      </p:sp>
      <p:sp>
        <p:nvSpPr>
          <p:cNvPr id="8" name="Footer Placeholder 7"/>
          <p:cNvSpPr>
            <a:spLocks noGrp="1"/>
          </p:cNvSpPr>
          <p:nvPr>
            <p:ph type="ftr" sz="quarter" idx="11"/>
          </p:nvPr>
        </p:nvSpPr>
        <p:spPr/>
        <p:txBody>
          <a:bodyPr/>
          <a:lstStyle/>
          <a:p>
            <a:pPr>
              <a:defRPr/>
            </a:pPr>
            <a:endParaRPr lang="pt-BR"/>
          </a:p>
        </p:txBody>
      </p:sp>
      <p:sp>
        <p:nvSpPr>
          <p:cNvPr id="9" name="Slide Number Placeholder 8"/>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3815551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pt-BR"/>
          </a:p>
        </p:txBody>
      </p:sp>
      <p:sp>
        <p:nvSpPr>
          <p:cNvPr id="4" name="Footer Placeholder 3"/>
          <p:cNvSpPr>
            <a:spLocks noGrp="1"/>
          </p:cNvSpPr>
          <p:nvPr>
            <p:ph type="ftr" sz="quarter" idx="11"/>
          </p:nvPr>
        </p:nvSpPr>
        <p:spPr/>
        <p:txBody>
          <a:bodyPr/>
          <a:lstStyle/>
          <a:p>
            <a:pPr>
              <a:defRPr/>
            </a:pPr>
            <a:endParaRPr lang="pt-BR"/>
          </a:p>
        </p:txBody>
      </p:sp>
      <p:sp>
        <p:nvSpPr>
          <p:cNvPr id="5" name="Slide Number Placeholder 4"/>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997410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pt-BR"/>
          </a:p>
        </p:txBody>
      </p:sp>
      <p:sp>
        <p:nvSpPr>
          <p:cNvPr id="3" name="Footer Placeholder 2"/>
          <p:cNvSpPr>
            <a:spLocks noGrp="1"/>
          </p:cNvSpPr>
          <p:nvPr>
            <p:ph type="ftr" sz="quarter" idx="11"/>
          </p:nvPr>
        </p:nvSpPr>
        <p:spPr/>
        <p:txBody>
          <a:bodyPr/>
          <a:lstStyle/>
          <a:p>
            <a:pPr>
              <a:defRPr/>
            </a:pPr>
            <a:endParaRPr lang="pt-BR"/>
          </a:p>
        </p:txBody>
      </p:sp>
      <p:sp>
        <p:nvSpPr>
          <p:cNvPr id="4" name="Slide Number Placeholder 3"/>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1950355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pt-BR"/>
          </a:p>
        </p:txBody>
      </p:sp>
      <p:sp>
        <p:nvSpPr>
          <p:cNvPr id="6" name="Footer Placeholder 5"/>
          <p:cNvSpPr>
            <a:spLocks noGrp="1"/>
          </p:cNvSpPr>
          <p:nvPr>
            <p:ph type="ftr" sz="quarter" idx="11"/>
          </p:nvPr>
        </p:nvSpPr>
        <p:spPr/>
        <p:txBody>
          <a:bodyPr/>
          <a:lstStyle/>
          <a:p>
            <a:pPr>
              <a:defRPr/>
            </a:pPr>
            <a:endParaRPr lang="pt-BR"/>
          </a:p>
        </p:txBody>
      </p:sp>
      <p:sp>
        <p:nvSpPr>
          <p:cNvPr id="7" name="Slide Number Placeholder 6"/>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139083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B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F5761BF1-5371-441A-B07E-DF3DEC2FDED5}" type="slidenum">
              <a:rPr lang="pt-BR"/>
              <a:pPr>
                <a:defRPr/>
              </a:pPr>
              <a:t>‹Nº›</a:t>
            </a:fld>
            <a:endParaRPr lang="pt-BR"/>
          </a:p>
        </p:txBody>
      </p:sp>
    </p:spTree>
  </p:cSld>
  <p:clrMapOvr>
    <a:masterClrMapping/>
  </p:clrMapOvr>
  <p:transition spd="slow" advClick="0" advTm="5000">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pt-BR"/>
          </a:p>
        </p:txBody>
      </p:sp>
      <p:sp>
        <p:nvSpPr>
          <p:cNvPr id="6" name="Footer Placeholder 5"/>
          <p:cNvSpPr>
            <a:spLocks noGrp="1"/>
          </p:cNvSpPr>
          <p:nvPr>
            <p:ph type="ftr" sz="quarter" idx="11"/>
          </p:nvPr>
        </p:nvSpPr>
        <p:spPr/>
        <p:txBody>
          <a:bodyPr/>
          <a:lstStyle/>
          <a:p>
            <a:pPr>
              <a:defRPr/>
            </a:pPr>
            <a:endParaRPr lang="pt-BR"/>
          </a:p>
        </p:txBody>
      </p:sp>
      <p:sp>
        <p:nvSpPr>
          <p:cNvPr id="7" name="Slide Number Placeholder 6"/>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3298314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2584156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3727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3798160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1292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1822351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2104070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178634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B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5C7AA457-BA8B-4734-A889-501B3C3EC6AF}" type="slidenum">
              <a:rPr lang="pt-BR"/>
              <a:pPr>
                <a:defRPr/>
              </a:pPr>
              <a:t>‹Nº›</a:t>
            </a:fld>
            <a:endParaRPr lang="pt-BR"/>
          </a:p>
        </p:txBody>
      </p:sp>
    </p:spTree>
  </p:cSld>
  <p:clrMapOvr>
    <a:masterClrMapping/>
  </p:clrMapOvr>
  <p:transition spd="slow" advClick="0" advTm="5000">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B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0AF6CC01-36E4-4419-9101-A6175627FEFB}" type="slidenum">
              <a:rPr lang="pt-BR"/>
              <a:pPr>
                <a:defRPr/>
              </a:pPr>
              <a:t>‹Nº›</a:t>
            </a:fld>
            <a:endParaRPr lang="pt-BR"/>
          </a:p>
        </p:txBody>
      </p:sp>
    </p:spTree>
  </p:cSld>
  <p:clrMapOvr>
    <a:masterClrMapping/>
  </p:clrMapOvr>
  <p:transition spd="slow" advClick="0" advTm="5000">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B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pPr>
              <a:defRPr/>
            </a:pPr>
            <a:fld id="{43F7D2DA-EBF7-4F32-9C22-7558D9BF5FE7}" type="slidenum">
              <a:rPr lang="pt-BR"/>
              <a:pPr>
                <a:defRPr/>
              </a:pPr>
              <a:t>‹Nº›</a:t>
            </a:fld>
            <a:endParaRPr lang="pt-BR"/>
          </a:p>
        </p:txBody>
      </p:sp>
    </p:spTree>
  </p:cSld>
  <p:clrMapOvr>
    <a:masterClrMapping/>
  </p:clrMapOvr>
  <p:transition spd="slow" advClick="0" advTm="5000">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BO"/>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5C3EF45F-466A-40DA-B0AD-1568E606AC39}" type="slidenum">
              <a:rPr lang="pt-BR"/>
              <a:pPr>
                <a:defRPr/>
              </a:pPr>
              <a:t>‹Nº›</a:t>
            </a:fld>
            <a:endParaRPr lang="pt-BR"/>
          </a:p>
        </p:txBody>
      </p:sp>
    </p:spTree>
  </p:cSld>
  <p:clrMapOvr>
    <a:masterClrMapping/>
  </p:clrMapOvr>
  <p:transition spd="slow" advClick="0" advTm="5000">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436425F8-8569-40AF-A4C7-108EACBE2E0A}" type="slidenum">
              <a:rPr lang="pt-BR"/>
              <a:pPr>
                <a:defRPr/>
              </a:pPr>
              <a:t>‹Nº›</a:t>
            </a:fld>
            <a:endParaRPr lang="pt-BR"/>
          </a:p>
        </p:txBody>
      </p:sp>
    </p:spTree>
  </p:cSld>
  <p:clrMapOvr>
    <a:masterClrMapping/>
  </p:clrMapOvr>
  <p:transition spd="slow" advClick="0" advTm="5000">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B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B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96A09E5A-8AB5-44D7-AAE7-065B76EBDD88}" type="slidenum">
              <a:rPr lang="pt-BR"/>
              <a:pPr>
                <a:defRPr/>
              </a:pPr>
              <a:t>‹Nº›</a:t>
            </a:fld>
            <a:endParaRPr lang="pt-BR"/>
          </a:p>
        </p:txBody>
      </p:sp>
    </p:spTree>
  </p:cSld>
  <p:clrMapOvr>
    <a:masterClrMapping/>
  </p:clrMapOvr>
  <p:transition spd="slow" advClick="0" advTm="5000">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B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BO"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42A847C0-6BD9-43E1-8185-83AD48B679EE}" type="slidenum">
              <a:rPr lang="pt-BR"/>
              <a:pPr>
                <a:defRPr/>
              </a:pPr>
              <a:t>‹Nº›</a:t>
            </a:fld>
            <a:endParaRPr lang="pt-BR"/>
          </a:p>
        </p:txBody>
      </p:sp>
    </p:spTree>
  </p:cSld>
  <p:clrMapOvr>
    <a:masterClrMapping/>
  </p:clrMapOvr>
  <p:transition spd="slow" advClick="0" advTm="5000">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CAFD1A8-FC75-40D3-AF11-437AD02443D6}"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spd="slow" advClick="0" advTm="5000">
    <p:split orient="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pt-B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pt-B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FCAFD1A8-FC75-40D3-AF11-437AD02443D6}" type="slidenum">
              <a:rPr lang="pt-BR" smtClean="0"/>
              <a:pPr>
                <a:defRPr/>
              </a:pPr>
              <a:t>‹Nº›</a:t>
            </a:fld>
            <a:endParaRPr lang="pt-BR"/>
          </a:p>
        </p:txBody>
      </p:sp>
    </p:spTree>
    <p:extLst>
      <p:ext uri="{BB962C8B-B14F-4D97-AF65-F5344CB8AC3E}">
        <p14:creationId xmlns:p14="http://schemas.microsoft.com/office/powerpoint/2010/main" val="112944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split orient="vert"/>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gif"/><Relationship Id="rId1" Type="http://schemas.openxmlformats.org/officeDocument/2006/relationships/slideLayout" Target="../slideLayouts/slideLayout12.xml"/><Relationship Id="rId5" Type="http://schemas.openxmlformats.org/officeDocument/2006/relationships/slide" Target="slide3.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0.png"/><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slide" Target="slide3.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gi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gif"/><Relationship Id="rId1" Type="http://schemas.openxmlformats.org/officeDocument/2006/relationships/slideLayout" Target="../slideLayouts/slideLayout13.xml"/><Relationship Id="rId5" Type="http://schemas.openxmlformats.org/officeDocument/2006/relationships/image" Target="../media/image48.jpeg"/><Relationship Id="rId4" Type="http://schemas.openxmlformats.org/officeDocument/2006/relationships/image" Target="../media/image47.jpe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51.jpeg"/><Relationship Id="rId2" Type="http://schemas.openxmlformats.org/officeDocument/2006/relationships/image" Target="../media/image39.png"/><Relationship Id="rId1" Type="http://schemas.openxmlformats.org/officeDocument/2006/relationships/slideLayout" Target="../slideLayouts/slideLayout13.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slide" Target="slide3.xml"/></Relationships>
</file>

<file path=ppt/slides/_rels/slide34.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image" Target="../media/image56.jpeg"/><Relationship Id="rId3" Type="http://schemas.openxmlformats.org/officeDocument/2006/relationships/image" Target="../media/image40.png"/><Relationship Id="rId7" Type="http://schemas.openxmlformats.org/officeDocument/2006/relationships/image" Target="../media/image55.jpeg"/><Relationship Id="rId2" Type="http://schemas.openxmlformats.org/officeDocument/2006/relationships/image" Target="../media/image39.png"/><Relationship Id="rId1" Type="http://schemas.openxmlformats.org/officeDocument/2006/relationships/slideLayout" Target="../slideLayouts/slideLayout13.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slide" Target="slide3.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gi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40.png"/><Relationship Id="rId1" Type="http://schemas.openxmlformats.org/officeDocument/2006/relationships/slideLayout" Target="../slideLayouts/slideLayout13.xml"/><Relationship Id="rId5" Type="http://schemas.openxmlformats.org/officeDocument/2006/relationships/image" Target="../media/image59.jpeg"/><Relationship Id="rId4" Type="http://schemas.openxmlformats.org/officeDocument/2006/relationships/image" Target="../media/image58.jpeg"/></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40.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9.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slide" Target="slide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62" name="Picture 64" descr="fondo negro.pn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2052" name="Picture 4" descr="ábaco soroban mod10101"/>
          <p:cNvPicPr>
            <a:picLocks noChangeAspect="1" noChangeArrowheads="1"/>
          </p:cNvPicPr>
          <p:nvPr/>
        </p:nvPicPr>
        <p:blipFill>
          <a:blip r:embed="rId4" cstate="print"/>
          <a:srcRect/>
          <a:stretch>
            <a:fillRect/>
          </a:stretch>
        </p:blipFill>
        <p:spPr bwMode="auto">
          <a:xfrm>
            <a:off x="2333625" y="4221163"/>
            <a:ext cx="4686300" cy="2076450"/>
          </a:xfrm>
          <a:prstGeom prst="rect">
            <a:avLst/>
          </a:prstGeom>
          <a:noFill/>
          <a:ln w="9525">
            <a:noFill/>
            <a:miter lim="800000"/>
            <a:headEnd/>
            <a:tailEnd/>
          </a:ln>
        </p:spPr>
      </p:pic>
      <p:pic>
        <p:nvPicPr>
          <p:cNvPr id="15364" name="Picture 5" descr="3591-abaco"/>
          <p:cNvPicPr>
            <a:picLocks noChangeAspect="1" noChangeArrowheads="1"/>
          </p:cNvPicPr>
          <p:nvPr/>
        </p:nvPicPr>
        <p:blipFill>
          <a:blip r:embed="rId5" cstate="print"/>
          <a:srcRect/>
          <a:stretch>
            <a:fillRect/>
          </a:stretch>
        </p:blipFill>
        <p:spPr bwMode="auto">
          <a:xfrm>
            <a:off x="2357438" y="1714500"/>
            <a:ext cx="4535487" cy="2249488"/>
          </a:xfrm>
          <a:prstGeom prst="rect">
            <a:avLst/>
          </a:prstGeom>
          <a:noFill/>
          <a:ln w="9525">
            <a:noFill/>
            <a:miter lim="800000"/>
            <a:headEnd/>
            <a:tailEnd/>
          </a:ln>
        </p:spPr>
      </p:pic>
      <p:sp>
        <p:nvSpPr>
          <p:cNvPr id="15365" name="Text Box 6"/>
          <p:cNvSpPr txBox="1">
            <a:spLocks noChangeArrowheads="1"/>
          </p:cNvSpPr>
          <p:nvPr/>
        </p:nvSpPr>
        <p:spPr bwMode="auto">
          <a:xfrm>
            <a:off x="1214438" y="857250"/>
            <a:ext cx="6840537" cy="646113"/>
          </a:xfrm>
          <a:prstGeom prst="rect">
            <a:avLst/>
          </a:prstGeom>
          <a:noFill/>
          <a:ln w="9525">
            <a:noFill/>
            <a:miter lim="800000"/>
            <a:headEnd/>
            <a:tailEnd/>
          </a:ln>
        </p:spPr>
        <p:txBody>
          <a:bodyPr>
            <a:spAutoFit/>
          </a:bodyPr>
          <a:lstStyle/>
          <a:p>
            <a:pPr algn="ctr">
              <a:spcBef>
                <a:spcPct val="50000"/>
              </a:spcBef>
            </a:pPr>
            <a:r>
              <a:rPr lang="pt-BR" b="1">
                <a:solidFill>
                  <a:srgbClr val="FF9900"/>
                </a:solidFill>
              </a:rPr>
              <a:t>Hace muchos milénios el instrumento de calcular era el ÁBACO</a:t>
            </a:r>
          </a:p>
        </p:txBody>
      </p:sp>
      <p:sp>
        <p:nvSpPr>
          <p:cNvPr id="15366" name="TextBox 6"/>
          <p:cNvSpPr txBox="1">
            <a:spLocks noChangeArrowheads="1"/>
          </p:cNvSpPr>
          <p:nvPr/>
        </p:nvSpPr>
        <p:spPr bwMode="auto">
          <a:xfrm>
            <a:off x="4071938" y="4143375"/>
            <a:ext cx="581025" cy="246063"/>
          </a:xfrm>
          <a:prstGeom prst="rect">
            <a:avLst/>
          </a:prstGeom>
          <a:solidFill>
            <a:schemeClr val="tx1"/>
          </a:solidFill>
          <a:ln w="9525">
            <a:solidFill>
              <a:schemeClr val="bg1"/>
            </a:solidFill>
            <a:miter lim="800000"/>
            <a:headEnd/>
            <a:tailEnd/>
          </a:ln>
        </p:spPr>
        <p:txBody>
          <a:bodyPr wrap="none">
            <a:spAutoFit/>
          </a:bodyPr>
          <a:lstStyle/>
          <a:p>
            <a:r>
              <a:rPr lang="es-ES" sz="1000">
                <a:solidFill>
                  <a:srgbClr val="FF9900"/>
                </a:solidFill>
              </a:rPr>
              <a:t>Puntos</a:t>
            </a:r>
            <a:endParaRPr lang="es-BO" sz="1000">
              <a:solidFill>
                <a:srgbClr val="FF9900"/>
              </a:solidFill>
            </a:endParaRPr>
          </a:p>
        </p:txBody>
      </p:sp>
      <p:sp>
        <p:nvSpPr>
          <p:cNvPr id="15367" name="TextBox 7"/>
          <p:cNvSpPr txBox="1">
            <a:spLocks noChangeArrowheads="1"/>
          </p:cNvSpPr>
          <p:nvPr/>
        </p:nvSpPr>
        <p:spPr bwMode="auto">
          <a:xfrm>
            <a:off x="2428875" y="6072188"/>
            <a:ext cx="785813" cy="246062"/>
          </a:xfrm>
          <a:prstGeom prst="rect">
            <a:avLst/>
          </a:prstGeom>
          <a:solidFill>
            <a:schemeClr val="tx1"/>
          </a:solidFill>
          <a:ln w="9525">
            <a:solidFill>
              <a:schemeClr val="bg1"/>
            </a:solidFill>
            <a:miter lim="800000"/>
            <a:headEnd/>
            <a:tailEnd/>
          </a:ln>
        </p:spPr>
        <p:txBody>
          <a:bodyPr>
            <a:spAutoFit/>
          </a:bodyPr>
          <a:lstStyle/>
          <a:p>
            <a:r>
              <a:rPr lang="es-ES" sz="1000" b="1">
                <a:solidFill>
                  <a:srgbClr val="FF9900"/>
                </a:solidFill>
              </a:rPr>
              <a:t>Millones</a:t>
            </a:r>
            <a:endParaRPr lang="es-BO" sz="1000" b="1">
              <a:solidFill>
                <a:srgbClr val="FF9900"/>
              </a:solidFill>
            </a:endParaRPr>
          </a:p>
        </p:txBody>
      </p:sp>
      <p:sp>
        <p:nvSpPr>
          <p:cNvPr id="15368" name="TextBox 8"/>
          <p:cNvSpPr txBox="1">
            <a:spLocks noChangeArrowheads="1"/>
          </p:cNvSpPr>
          <p:nvPr/>
        </p:nvSpPr>
        <p:spPr bwMode="auto">
          <a:xfrm>
            <a:off x="3143250" y="5715000"/>
            <a:ext cx="642938" cy="246063"/>
          </a:xfrm>
          <a:prstGeom prst="rect">
            <a:avLst/>
          </a:prstGeom>
          <a:solidFill>
            <a:schemeClr val="tx1"/>
          </a:solidFill>
          <a:ln w="9525">
            <a:solidFill>
              <a:schemeClr val="bg1"/>
            </a:solidFill>
            <a:miter lim="800000"/>
            <a:headEnd/>
            <a:tailEnd/>
          </a:ln>
        </p:spPr>
        <p:txBody>
          <a:bodyPr>
            <a:spAutoFit/>
          </a:bodyPr>
          <a:lstStyle/>
          <a:p>
            <a:r>
              <a:rPr lang="es-ES" sz="1000" b="1">
                <a:solidFill>
                  <a:srgbClr val="FF9900"/>
                </a:solidFill>
              </a:rPr>
              <a:t>Miles</a:t>
            </a:r>
            <a:endParaRPr lang="es-BO" sz="1000" b="1">
              <a:solidFill>
                <a:srgbClr val="FF9900"/>
              </a:solidFill>
            </a:endParaRPr>
          </a:p>
        </p:txBody>
      </p:sp>
      <p:sp>
        <p:nvSpPr>
          <p:cNvPr id="15369" name="TextBox 9"/>
          <p:cNvSpPr txBox="1">
            <a:spLocks noChangeArrowheads="1"/>
          </p:cNvSpPr>
          <p:nvPr/>
        </p:nvSpPr>
        <p:spPr bwMode="auto">
          <a:xfrm>
            <a:off x="3571875" y="6000750"/>
            <a:ext cx="785813" cy="246063"/>
          </a:xfrm>
          <a:prstGeom prst="rect">
            <a:avLst/>
          </a:prstGeom>
          <a:solidFill>
            <a:schemeClr val="tx1"/>
          </a:solidFill>
          <a:ln w="9525">
            <a:solidFill>
              <a:schemeClr val="bg1"/>
            </a:solidFill>
            <a:miter lim="800000"/>
            <a:headEnd/>
            <a:tailEnd/>
          </a:ln>
        </p:spPr>
        <p:txBody>
          <a:bodyPr>
            <a:spAutoFit/>
          </a:bodyPr>
          <a:lstStyle/>
          <a:p>
            <a:r>
              <a:rPr lang="es-ES" sz="1000" b="1">
                <a:solidFill>
                  <a:srgbClr val="FF9900"/>
                </a:solidFill>
              </a:rPr>
              <a:t>Centenas</a:t>
            </a:r>
            <a:endParaRPr lang="es-BO" sz="1000" b="1">
              <a:solidFill>
                <a:srgbClr val="FF9900"/>
              </a:solidFill>
            </a:endParaRPr>
          </a:p>
        </p:txBody>
      </p:sp>
      <p:sp>
        <p:nvSpPr>
          <p:cNvPr id="15370" name="TextBox 10"/>
          <p:cNvSpPr txBox="1">
            <a:spLocks noChangeArrowheads="1"/>
          </p:cNvSpPr>
          <p:nvPr/>
        </p:nvSpPr>
        <p:spPr bwMode="auto">
          <a:xfrm>
            <a:off x="4572000" y="5715000"/>
            <a:ext cx="714375" cy="230188"/>
          </a:xfrm>
          <a:prstGeom prst="rect">
            <a:avLst/>
          </a:prstGeom>
          <a:solidFill>
            <a:schemeClr val="tx1"/>
          </a:solidFill>
          <a:ln w="9525">
            <a:solidFill>
              <a:schemeClr val="bg1"/>
            </a:solidFill>
            <a:miter lim="800000"/>
            <a:headEnd/>
            <a:tailEnd/>
          </a:ln>
        </p:spPr>
        <p:txBody>
          <a:bodyPr>
            <a:spAutoFit/>
          </a:bodyPr>
          <a:lstStyle/>
          <a:p>
            <a:r>
              <a:rPr lang="es-ES" sz="900" b="1">
                <a:solidFill>
                  <a:srgbClr val="FF9900"/>
                </a:solidFill>
              </a:rPr>
              <a:t>Unidades</a:t>
            </a:r>
            <a:endParaRPr lang="es-BO" sz="900" b="1">
              <a:solidFill>
                <a:srgbClr val="FF9900"/>
              </a:solidFill>
            </a:endParaRPr>
          </a:p>
        </p:txBody>
      </p:sp>
      <p:sp>
        <p:nvSpPr>
          <p:cNvPr id="15371" name="TextBox 11"/>
          <p:cNvSpPr txBox="1">
            <a:spLocks noChangeArrowheads="1"/>
          </p:cNvSpPr>
          <p:nvPr/>
        </p:nvSpPr>
        <p:spPr bwMode="auto">
          <a:xfrm>
            <a:off x="4429125" y="5929313"/>
            <a:ext cx="785813" cy="246062"/>
          </a:xfrm>
          <a:prstGeom prst="rect">
            <a:avLst/>
          </a:prstGeom>
          <a:solidFill>
            <a:schemeClr val="tx1"/>
          </a:solidFill>
          <a:ln w="9525">
            <a:solidFill>
              <a:schemeClr val="bg1"/>
            </a:solidFill>
            <a:miter lim="800000"/>
            <a:headEnd/>
            <a:tailEnd/>
          </a:ln>
        </p:spPr>
        <p:txBody>
          <a:bodyPr>
            <a:spAutoFit/>
          </a:bodyPr>
          <a:lstStyle/>
          <a:p>
            <a:r>
              <a:rPr lang="es-ES" sz="1000" b="1">
                <a:solidFill>
                  <a:srgbClr val="FF9900"/>
                </a:solidFill>
              </a:rPr>
              <a:t>Decenas</a:t>
            </a:r>
            <a:endParaRPr lang="es-BO" sz="1000" b="1">
              <a:solidFill>
                <a:srgbClr val="FF9900"/>
              </a:solidFill>
            </a:endParaRPr>
          </a:p>
        </p:txBody>
      </p:sp>
      <p:sp>
        <p:nvSpPr>
          <p:cNvPr id="15372" name="TextBox 12"/>
          <p:cNvSpPr txBox="1">
            <a:spLocks noChangeArrowheads="1"/>
          </p:cNvSpPr>
          <p:nvPr/>
        </p:nvSpPr>
        <p:spPr bwMode="auto">
          <a:xfrm>
            <a:off x="5500688" y="6000750"/>
            <a:ext cx="1000125" cy="246063"/>
          </a:xfrm>
          <a:prstGeom prst="rect">
            <a:avLst/>
          </a:prstGeom>
          <a:solidFill>
            <a:schemeClr val="tx1"/>
          </a:solidFill>
          <a:ln w="9525">
            <a:solidFill>
              <a:schemeClr val="bg1"/>
            </a:solidFill>
            <a:miter lim="800000"/>
            <a:headEnd/>
            <a:tailEnd/>
          </a:ln>
        </p:spPr>
        <p:txBody>
          <a:bodyPr>
            <a:spAutoFit/>
          </a:bodyPr>
          <a:lstStyle/>
          <a:p>
            <a:r>
              <a:rPr lang="es-ES" sz="1000" b="1">
                <a:solidFill>
                  <a:srgbClr val="FF9900"/>
                </a:solidFill>
              </a:rPr>
              <a:t>Decimales</a:t>
            </a:r>
            <a:endParaRPr lang="es-BO" sz="1000" b="1">
              <a:solidFill>
                <a:srgbClr val="FF9900"/>
              </a:solidFill>
            </a:endParaRPr>
          </a:p>
        </p:txBody>
      </p:sp>
      <p:cxnSp>
        <p:nvCxnSpPr>
          <p:cNvPr id="23" name="Straight Arrow Connector 22"/>
          <p:cNvCxnSpPr/>
          <p:nvPr/>
        </p:nvCxnSpPr>
        <p:spPr>
          <a:xfrm rot="5400000">
            <a:off x="2571750" y="5857876"/>
            <a:ext cx="428625" cy="0"/>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999706" y="5787232"/>
            <a:ext cx="428625" cy="158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4357688" y="5786438"/>
            <a:ext cx="285750" cy="0"/>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3643313" y="5643563"/>
            <a:ext cx="142875" cy="142875"/>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5370" idx="0"/>
          </p:cNvCxnSpPr>
          <p:nvPr/>
        </p:nvCxnSpPr>
        <p:spPr>
          <a:xfrm rot="16200000" flipH="1">
            <a:off x="4857750" y="5643563"/>
            <a:ext cx="71437" cy="71438"/>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5929313" y="5643563"/>
            <a:ext cx="571500" cy="357187"/>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5372" idx="0"/>
          </p:cNvCxnSpPr>
          <p:nvPr/>
        </p:nvCxnSpPr>
        <p:spPr>
          <a:xfrm>
            <a:off x="5214938" y="5643563"/>
            <a:ext cx="785812" cy="357187"/>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flipV="1">
            <a:off x="3786188" y="4429125"/>
            <a:ext cx="571500" cy="571500"/>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6200000" flipH="1">
            <a:off x="4321969" y="4464844"/>
            <a:ext cx="571500" cy="500062"/>
          </a:xfrm>
          <a:prstGeom prst="straightConnector1">
            <a:avLst/>
          </a:prstGeom>
          <a:ln>
            <a:solidFill>
              <a:srgbClr val="FF99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578" name="Picture 5" descr="fondo negro.pn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24579" name="Picture 2" descr="ibm logo 1"/>
          <p:cNvPicPr>
            <a:picLocks noChangeAspect="1" noChangeArrowheads="1"/>
          </p:cNvPicPr>
          <p:nvPr/>
        </p:nvPicPr>
        <p:blipFill>
          <a:blip r:embed="rId3" cstate="print"/>
          <a:srcRect/>
          <a:stretch>
            <a:fillRect/>
          </a:stretch>
        </p:blipFill>
        <p:spPr bwMode="auto">
          <a:xfrm>
            <a:off x="2124075" y="1557338"/>
            <a:ext cx="5111750" cy="3914775"/>
          </a:xfrm>
          <a:prstGeom prst="rect">
            <a:avLst/>
          </a:prstGeom>
          <a:noFill/>
          <a:ln w="9525">
            <a:noFill/>
            <a:miter lim="800000"/>
            <a:headEnd/>
            <a:tailEnd/>
          </a:ln>
        </p:spPr>
      </p:pic>
      <p:sp>
        <p:nvSpPr>
          <p:cNvPr id="24580" name="Text Box 3"/>
          <p:cNvSpPr txBox="1">
            <a:spLocks noChangeArrowheads="1"/>
          </p:cNvSpPr>
          <p:nvPr/>
        </p:nvSpPr>
        <p:spPr bwMode="auto">
          <a:xfrm>
            <a:off x="2000250" y="642938"/>
            <a:ext cx="5472113" cy="611187"/>
          </a:xfrm>
          <a:prstGeom prst="rect">
            <a:avLst/>
          </a:prstGeom>
          <a:noFill/>
          <a:ln w="9525">
            <a:noFill/>
            <a:miter lim="800000"/>
            <a:headEnd/>
            <a:tailEnd/>
          </a:ln>
        </p:spPr>
        <p:txBody>
          <a:bodyPr>
            <a:spAutoFit/>
          </a:bodyPr>
          <a:lstStyle/>
          <a:p>
            <a:pPr algn="ctr"/>
            <a:r>
              <a:rPr lang="pt-BR" sz="1600" b="1">
                <a:solidFill>
                  <a:srgbClr val="FF9900"/>
                </a:solidFill>
              </a:rPr>
              <a:t>Después de su muerte, la CTRC cambió de nombre a IBM - Internacional Business Machine.</a:t>
            </a:r>
            <a:r>
              <a:rPr lang="pt-BR" b="1">
                <a:solidFill>
                  <a:srgbClr val="FF9900"/>
                </a:solidFill>
              </a:rPr>
              <a:t> </a:t>
            </a:r>
          </a:p>
        </p:txBody>
      </p:sp>
    </p:spTree>
  </p:cSld>
  <p:clrMapOvr>
    <a:masterClrMapping/>
  </p:clrMapOvr>
  <p:transition spd="slow" advClick="0">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86000" y="260648"/>
            <a:ext cx="6390456" cy="1938992"/>
          </a:xfrm>
          <a:prstGeom prst="rect">
            <a:avLst/>
          </a:prstGeom>
        </p:spPr>
        <p:txBody>
          <a:bodyPr wrap="square">
            <a:spAutoFit/>
          </a:bodyPr>
          <a:lstStyle/>
          <a:p>
            <a:r>
              <a:rPr lang="es-AR" sz="2400" dirty="0">
                <a:solidFill>
                  <a:schemeClr val="bg1"/>
                </a:solidFill>
                <a:latin typeface="Noto Serif"/>
              </a:rPr>
              <a:t>Alan Turing fue el principal responsable de descifrar Enigma, el código secreto utilizado por el Ejército alemán en la Segunda Guerra Mundial, contribuyendo con ello a acortar la guerra</a:t>
            </a:r>
            <a:endParaRPr lang="es-AR" sz="2400" dirty="0">
              <a:solidFill>
                <a:schemeClr val="bg1"/>
              </a:solidFill>
            </a:endParaRPr>
          </a:p>
        </p:txBody>
      </p:sp>
      <p:sp>
        <p:nvSpPr>
          <p:cNvPr id="3" name="Rectángulo 2"/>
          <p:cNvSpPr/>
          <p:nvPr/>
        </p:nvSpPr>
        <p:spPr>
          <a:xfrm>
            <a:off x="3131840" y="2348880"/>
            <a:ext cx="5076056" cy="1815882"/>
          </a:xfrm>
          <a:prstGeom prst="rect">
            <a:avLst/>
          </a:prstGeom>
        </p:spPr>
        <p:txBody>
          <a:bodyPr wrap="square">
            <a:spAutoFit/>
          </a:bodyPr>
          <a:lstStyle/>
          <a:p>
            <a:r>
              <a:rPr lang="es-AR" sz="2800" dirty="0">
                <a:solidFill>
                  <a:schemeClr val="bg1"/>
                </a:solidFill>
                <a:latin typeface="Noto Serif"/>
              </a:rPr>
              <a:t>Sus métodos de criptoanálisis fueron decisivos para paliar la amenaza de los submarinos en la Batalla del Atlántico</a:t>
            </a:r>
            <a:endParaRPr lang="es-AR" sz="2800" dirty="0">
              <a:solidFill>
                <a:schemeClr val="bg1"/>
              </a:solidFill>
            </a:endParaRPr>
          </a:p>
        </p:txBody>
      </p:sp>
      <p:pic>
        <p:nvPicPr>
          <p:cNvPr id="1026" name="Picture 2" descr="Resultado de imagen para ENIGMA ALAN TU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548061"/>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Resultado de imagen para ENIGMA ALAN TURING"/>
          <p:cNvSpPr>
            <a:spLocks noChangeAspect="1" noChangeArrowheads="1"/>
          </p:cNvSpPr>
          <p:nvPr/>
        </p:nvSpPr>
        <p:spPr bwMode="auto">
          <a:xfrm>
            <a:off x="971600" y="1412776"/>
            <a:ext cx="1152128" cy="11521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400" y="260648"/>
            <a:ext cx="1762125" cy="2590800"/>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8990" y="4605486"/>
            <a:ext cx="2190750" cy="2085975"/>
          </a:xfrm>
          <a:prstGeom prst="rect">
            <a:avLst/>
          </a:prstGeom>
        </p:spPr>
      </p:pic>
    </p:spTree>
    <p:extLst>
      <p:ext uri="{BB962C8B-B14F-4D97-AF65-F5344CB8AC3E}">
        <p14:creationId xmlns:p14="http://schemas.microsoft.com/office/powerpoint/2010/main" val="1406535331"/>
      </p:ext>
    </p:extLst>
  </p:cSld>
  <p:clrMapOvr>
    <a:masterClrMapping/>
  </p:clrMapOvr>
  <p:transition spd="slow" advClick="0">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5" descr="fondo negro.png"/>
          <p:cNvPicPr>
            <a:picLocks noChangeAspect="1"/>
          </p:cNvPicPr>
          <p:nvPr/>
        </p:nvPicPr>
        <p:blipFill>
          <a:blip r:embed="rId2" cstate="print"/>
          <a:srcRect/>
          <a:stretch>
            <a:fillRect/>
          </a:stretch>
        </p:blipFill>
        <p:spPr bwMode="auto">
          <a:xfrm>
            <a:off x="420688" y="128588"/>
            <a:ext cx="8302625" cy="6600825"/>
          </a:xfrm>
          <a:prstGeom prst="rect">
            <a:avLst/>
          </a:prstGeom>
          <a:noFill/>
          <a:ln w="9525">
            <a:noFill/>
            <a:miter lim="800000"/>
            <a:headEnd/>
            <a:tailEnd/>
          </a:ln>
        </p:spPr>
      </p:pic>
      <p:pic>
        <p:nvPicPr>
          <p:cNvPr id="25602" name="Picture 3" descr="mark1"/>
          <p:cNvPicPr>
            <a:picLocks noChangeAspect="1" noChangeArrowheads="1"/>
          </p:cNvPicPr>
          <p:nvPr/>
        </p:nvPicPr>
        <p:blipFill>
          <a:blip r:embed="rId3" cstate="print"/>
          <a:srcRect/>
          <a:stretch>
            <a:fillRect/>
          </a:stretch>
        </p:blipFill>
        <p:spPr bwMode="auto">
          <a:xfrm>
            <a:off x="0" y="-11113"/>
            <a:ext cx="9144000" cy="6869113"/>
          </a:xfrm>
          <a:prstGeom prst="rect">
            <a:avLst/>
          </a:prstGeom>
          <a:noFill/>
          <a:ln w="9525">
            <a:noFill/>
            <a:miter lim="800000"/>
            <a:headEnd/>
            <a:tailEnd/>
          </a:ln>
        </p:spPr>
      </p:pic>
      <p:sp>
        <p:nvSpPr>
          <p:cNvPr id="25603" name="Text Box 2"/>
          <p:cNvSpPr txBox="1">
            <a:spLocks noChangeArrowheads="1"/>
          </p:cNvSpPr>
          <p:nvPr/>
        </p:nvSpPr>
        <p:spPr bwMode="auto">
          <a:xfrm>
            <a:off x="0" y="5786438"/>
            <a:ext cx="9144000" cy="1108075"/>
          </a:xfrm>
          <a:prstGeom prst="rect">
            <a:avLst/>
          </a:prstGeom>
          <a:solidFill>
            <a:schemeClr val="tx1"/>
          </a:solidFill>
          <a:ln w="9525">
            <a:noFill/>
            <a:miter lim="800000"/>
            <a:headEnd/>
            <a:tailEnd/>
          </a:ln>
        </p:spPr>
        <p:txBody>
          <a:bodyPr>
            <a:spAutoFit/>
          </a:bodyPr>
          <a:lstStyle/>
          <a:p>
            <a:pPr algn="ctr"/>
            <a:r>
              <a:rPr lang="pt-BR" b="1">
                <a:solidFill>
                  <a:srgbClr val="FF9900"/>
                </a:solidFill>
              </a:rPr>
              <a:t>En 1943, por encargo de la Marina Norte-Americana, la IBM construyó el Mark I, totalmente electromecánico, con 17 mts de largo, 2,5 mts de altura y 5 toneladas de peso.</a:t>
            </a:r>
          </a:p>
          <a:p>
            <a:pPr algn="ctr"/>
            <a:endParaRPr lang="pt-BR" sz="1200" b="1"/>
          </a:p>
        </p:txBody>
      </p:sp>
    </p:spTree>
  </p:cSld>
  <p:clrMapOvr>
    <a:masterClrMapping/>
  </p:clrMapOvr>
  <p:transition spd="slow" advClick="0">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3" descr="Mark_I_Computer_-_Left_Segment harvard"/>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6626" name="Text Box 2"/>
          <p:cNvSpPr txBox="1">
            <a:spLocks noChangeArrowheads="1"/>
          </p:cNvSpPr>
          <p:nvPr/>
        </p:nvSpPr>
        <p:spPr bwMode="auto">
          <a:xfrm>
            <a:off x="0" y="6216650"/>
            <a:ext cx="9144000" cy="641350"/>
          </a:xfrm>
          <a:prstGeom prst="rect">
            <a:avLst/>
          </a:prstGeom>
          <a:solidFill>
            <a:srgbClr val="000000">
              <a:alpha val="45882"/>
            </a:srgbClr>
          </a:solidFill>
          <a:ln w="9525">
            <a:noFill/>
            <a:miter lim="800000"/>
            <a:headEnd/>
            <a:tailEnd/>
          </a:ln>
        </p:spPr>
        <p:txBody>
          <a:bodyPr>
            <a:spAutoFit/>
          </a:bodyPr>
          <a:lstStyle/>
          <a:p>
            <a:pPr algn="ctr">
              <a:spcBef>
                <a:spcPct val="50000"/>
              </a:spcBef>
            </a:pPr>
            <a:r>
              <a:rPr lang="pt-BR" b="1">
                <a:solidFill>
                  <a:srgbClr val="FFFF00"/>
                </a:solidFill>
              </a:rPr>
              <a:t>Usado para fines bélicos, el primer computador automático</a:t>
            </a:r>
          </a:p>
          <a:p>
            <a:pPr algn="ctr"/>
            <a:r>
              <a:rPr lang="pt-BR" b="1">
                <a:solidFill>
                  <a:srgbClr val="FFFF00"/>
                </a:solidFill>
              </a:rPr>
              <a:t>contenía 750.000 partes unidas por, aproximadamente, 80 km de cables.</a:t>
            </a:r>
            <a:endParaRPr lang="pt-BR">
              <a:solidFill>
                <a:srgbClr val="FFFF00"/>
              </a:solidFill>
            </a:endParaRPr>
          </a:p>
        </p:txBody>
      </p:sp>
    </p:spTree>
  </p:cSld>
  <p:clrMapOvr>
    <a:masterClrMapping/>
  </p:clrMapOvr>
  <p:transition spd="slow" advClick="0">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 Subtítulo"/>
          <p:cNvSpPr txBox="1">
            <a:spLocks/>
          </p:cNvSpPr>
          <p:nvPr/>
        </p:nvSpPr>
        <p:spPr>
          <a:xfrm>
            <a:off x="323023" y="1869268"/>
            <a:ext cx="8136904" cy="2160240"/>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s-AR" kern="0" dirty="0" smtClean="0">
                <a:solidFill>
                  <a:schemeClr val="bg1"/>
                </a:solidFill>
              </a:rPr>
              <a:t>John Von Neumann (1903-1957) propone en 1945 almacenar las instrucciones de los programas en forma de código dentro de las computadoras.</a:t>
            </a:r>
          </a:p>
        </p:txBody>
      </p:sp>
      <p:pic>
        <p:nvPicPr>
          <p:cNvPr id="4" name="10 Imagen" descr="1945-Jonh Von Neumann.gif"/>
          <p:cNvPicPr>
            <a:picLocks noChangeAspect="1"/>
          </p:cNvPicPr>
          <p:nvPr/>
        </p:nvPicPr>
        <p:blipFill>
          <a:blip r:embed="rId2" cstate="print"/>
          <a:stretch>
            <a:fillRect/>
          </a:stretch>
        </p:blipFill>
        <p:spPr>
          <a:xfrm>
            <a:off x="323023" y="235150"/>
            <a:ext cx="1257643" cy="1634118"/>
          </a:xfrm>
          <a:prstGeom prst="rect">
            <a:avLst/>
          </a:prstGeom>
        </p:spPr>
      </p:pic>
      <p:sp>
        <p:nvSpPr>
          <p:cNvPr id="5" name="1 Título"/>
          <p:cNvSpPr txBox="1">
            <a:spLocks/>
          </p:cNvSpPr>
          <p:nvPr/>
        </p:nvSpPr>
        <p:spPr>
          <a:xfrm>
            <a:off x="1037605" y="1601979"/>
            <a:ext cx="8229600" cy="18288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endParaRPr lang="es-AR" kern="0" dirty="0" smtClean="0"/>
          </a:p>
          <a:p>
            <a:endParaRPr lang="es-AR" kern="0" dirty="0" smtClean="0"/>
          </a:p>
          <a:p>
            <a:endParaRPr lang="es-AR" kern="0" dirty="0"/>
          </a:p>
        </p:txBody>
      </p:sp>
      <p:sp>
        <p:nvSpPr>
          <p:cNvPr id="6" name="Rectángulo 5"/>
          <p:cNvSpPr/>
          <p:nvPr/>
        </p:nvSpPr>
        <p:spPr>
          <a:xfrm>
            <a:off x="2039559" y="541467"/>
            <a:ext cx="6768752" cy="769441"/>
          </a:xfrm>
          <a:prstGeom prst="rect">
            <a:avLst/>
          </a:prstGeom>
        </p:spPr>
        <p:txBody>
          <a:bodyPr wrap="square">
            <a:spAutoFit/>
          </a:bodyPr>
          <a:lstStyle/>
          <a:p>
            <a:r>
              <a:rPr lang="es-AR" sz="4400" kern="0" dirty="0">
                <a:solidFill>
                  <a:schemeClr val="bg1"/>
                </a:solidFill>
              </a:rPr>
              <a:t>Modelo de Von </a:t>
            </a:r>
            <a:r>
              <a:rPr lang="es-AR" sz="4400" kern="0" dirty="0" smtClean="0">
                <a:solidFill>
                  <a:schemeClr val="bg1"/>
                </a:solidFill>
              </a:rPr>
              <a:t>Neumann</a:t>
            </a:r>
            <a:endParaRPr lang="es-AR" sz="4400" kern="0" dirty="0">
              <a:solidFill>
                <a:schemeClr val="bg1"/>
              </a:solidFill>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3915675"/>
            <a:ext cx="6174354" cy="2944692"/>
          </a:xfrm>
          <a:prstGeom prst="rect">
            <a:avLst/>
          </a:prstGeom>
        </p:spPr>
      </p:pic>
    </p:spTree>
    <p:extLst>
      <p:ext uri="{BB962C8B-B14F-4D97-AF65-F5344CB8AC3E}">
        <p14:creationId xmlns:p14="http://schemas.microsoft.com/office/powerpoint/2010/main" val="3251112258"/>
      </p:ext>
    </p:extLst>
  </p:cSld>
  <p:clrMapOvr>
    <a:masterClrMapping/>
  </p:clrMapOvr>
  <p:transition spd="slow" advClick="0">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2" descr="eniac 194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0" name="Text Box 4"/>
          <p:cNvSpPr txBox="1">
            <a:spLocks noChangeArrowheads="1"/>
          </p:cNvSpPr>
          <p:nvPr/>
        </p:nvSpPr>
        <p:spPr bwMode="auto">
          <a:xfrm>
            <a:off x="0" y="6100763"/>
            <a:ext cx="9144000" cy="641350"/>
          </a:xfrm>
          <a:prstGeom prst="rect">
            <a:avLst/>
          </a:prstGeom>
          <a:solidFill>
            <a:srgbClr val="000000">
              <a:alpha val="38823"/>
            </a:srgbClr>
          </a:solidFill>
          <a:ln w="9525">
            <a:noFill/>
            <a:miter lim="800000"/>
            <a:headEnd/>
            <a:tailEnd/>
          </a:ln>
        </p:spPr>
        <p:txBody>
          <a:bodyPr>
            <a:spAutoFit/>
          </a:bodyPr>
          <a:lstStyle/>
          <a:p>
            <a:pPr algn="ctr">
              <a:spcBef>
                <a:spcPct val="50000"/>
              </a:spcBef>
            </a:pPr>
            <a:r>
              <a:rPr lang="pt-BR" b="1">
                <a:solidFill>
                  <a:srgbClr val="FF9900"/>
                </a:solidFill>
              </a:rPr>
              <a:t>En 1948, Claude Shannon, desarrolló una teoría basada en numeración binária e introdujo el concepto de Bit – Binary digit. (Arriba, Computador ENIAC en 1946)</a:t>
            </a:r>
          </a:p>
        </p:txBody>
      </p:sp>
    </p:spTree>
  </p:cSld>
  <p:clrMapOvr>
    <a:masterClrMapping/>
  </p:clrMapOvr>
  <p:transition spd="slow" advClick="0">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3" descr="memoria tambor magnético de"/>
          <p:cNvPicPr>
            <a:picLocks noChangeAspect="1" noChangeArrowheads="1"/>
          </p:cNvPicPr>
          <p:nvPr/>
        </p:nvPicPr>
        <p:blipFill>
          <a:blip r:embed="rId2" cstate="print"/>
          <a:srcRect/>
          <a:stretch>
            <a:fillRect/>
          </a:stretch>
        </p:blipFill>
        <p:spPr bwMode="auto">
          <a:xfrm>
            <a:off x="0" y="1143000"/>
            <a:ext cx="9144000" cy="4524375"/>
          </a:xfrm>
          <a:prstGeom prst="rect">
            <a:avLst/>
          </a:prstGeom>
          <a:noFill/>
          <a:ln w="9525">
            <a:noFill/>
            <a:miter lim="800000"/>
            <a:headEnd/>
            <a:tailEnd/>
          </a:ln>
        </p:spPr>
      </p:pic>
      <p:sp>
        <p:nvSpPr>
          <p:cNvPr id="28674" name="Text Box 4"/>
          <p:cNvSpPr txBox="1">
            <a:spLocks noChangeArrowheads="1"/>
          </p:cNvSpPr>
          <p:nvPr/>
        </p:nvSpPr>
        <p:spPr bwMode="auto">
          <a:xfrm>
            <a:off x="5867400" y="2079625"/>
            <a:ext cx="3097213" cy="646113"/>
          </a:xfrm>
          <a:prstGeom prst="rect">
            <a:avLst/>
          </a:prstGeom>
          <a:noFill/>
          <a:ln w="9525">
            <a:noFill/>
            <a:miter lim="800000"/>
            <a:headEnd/>
            <a:tailEnd/>
          </a:ln>
        </p:spPr>
        <p:txBody>
          <a:bodyPr>
            <a:spAutoFit/>
          </a:bodyPr>
          <a:lstStyle/>
          <a:p>
            <a:pPr algn="ctr"/>
            <a:r>
              <a:rPr lang="pt-BR" b="1">
                <a:solidFill>
                  <a:srgbClr val="FFFF00"/>
                </a:solidFill>
              </a:rPr>
              <a:t>Aparición del Tambor magnético de memória.</a:t>
            </a:r>
          </a:p>
        </p:txBody>
      </p:sp>
    </p:spTree>
  </p:cSld>
  <p:clrMapOvr>
    <a:masterClrMapping/>
  </p:clrMapOvr>
  <p:transition spd="slow" advClick="0">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descr="ibm650"/>
          <p:cNvPicPr>
            <a:picLocks noChangeAspect="1" noChangeArrowheads="1"/>
          </p:cNvPicPr>
          <p:nvPr/>
        </p:nvPicPr>
        <p:blipFill>
          <a:blip r:embed="rId2" cstate="print"/>
          <a:srcRect/>
          <a:stretch>
            <a:fillRect/>
          </a:stretch>
        </p:blipFill>
        <p:spPr bwMode="auto">
          <a:xfrm>
            <a:off x="0" y="-7938"/>
            <a:ext cx="9144000" cy="6873876"/>
          </a:xfrm>
          <a:prstGeom prst="rect">
            <a:avLst/>
          </a:prstGeom>
          <a:noFill/>
          <a:ln w="9525">
            <a:noFill/>
            <a:miter lim="800000"/>
            <a:headEnd/>
            <a:tailEnd/>
          </a:ln>
        </p:spPr>
      </p:pic>
      <p:sp>
        <p:nvSpPr>
          <p:cNvPr id="29698" name="Text Box 4"/>
          <p:cNvSpPr txBox="1">
            <a:spLocks noChangeArrowheads="1"/>
          </p:cNvSpPr>
          <p:nvPr/>
        </p:nvSpPr>
        <p:spPr bwMode="auto">
          <a:xfrm>
            <a:off x="0" y="6213475"/>
            <a:ext cx="9144000" cy="671513"/>
          </a:xfrm>
          <a:prstGeom prst="rect">
            <a:avLst/>
          </a:prstGeom>
          <a:solidFill>
            <a:schemeClr val="tx1">
              <a:alpha val="25098"/>
            </a:schemeClr>
          </a:solidFill>
          <a:ln w="9525">
            <a:noFill/>
            <a:miter lim="800000"/>
            <a:headEnd/>
            <a:tailEnd/>
          </a:ln>
        </p:spPr>
        <p:txBody>
          <a:bodyPr>
            <a:spAutoFit/>
          </a:bodyPr>
          <a:lstStyle/>
          <a:p>
            <a:pPr algn="ctr">
              <a:spcBef>
                <a:spcPct val="50000"/>
              </a:spcBef>
            </a:pPr>
            <a:endParaRPr lang="pt-BR" sz="800" b="1">
              <a:solidFill>
                <a:schemeClr val="bg1"/>
              </a:solidFill>
            </a:endParaRPr>
          </a:p>
          <a:p>
            <a:pPr algn="ctr"/>
            <a:r>
              <a:rPr lang="pt-BR" b="1">
                <a:solidFill>
                  <a:srgbClr val="FFFF00"/>
                </a:solidFill>
              </a:rPr>
              <a:t>1954. Computadores IBM 650</a:t>
            </a:r>
          </a:p>
          <a:p>
            <a:pPr algn="ctr"/>
            <a:endParaRPr lang="pt-BR" sz="1200" b="1">
              <a:solidFill>
                <a:schemeClr val="bg1"/>
              </a:solidFill>
            </a:endParaRPr>
          </a:p>
        </p:txBody>
      </p:sp>
    </p:spTree>
  </p:cSld>
  <p:clrMapOvr>
    <a:masterClrMapping/>
  </p:clrMapOvr>
  <p:transition spd="slow" advClick="0">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3" descr="disco rígido 1956"/>
          <p:cNvPicPr>
            <a:picLocks noChangeAspect="1" noChangeArrowheads="1"/>
          </p:cNvPicPr>
          <p:nvPr/>
        </p:nvPicPr>
        <p:blipFill>
          <a:blip r:embed="rId2" cstate="print"/>
          <a:srcRect/>
          <a:stretch>
            <a:fillRect/>
          </a:stretch>
        </p:blipFill>
        <p:spPr bwMode="auto">
          <a:xfrm>
            <a:off x="0" y="908050"/>
            <a:ext cx="9144000" cy="4525963"/>
          </a:xfrm>
          <a:prstGeom prst="rect">
            <a:avLst/>
          </a:prstGeom>
          <a:noFill/>
          <a:ln w="9525">
            <a:noFill/>
            <a:miter lim="800000"/>
            <a:headEnd/>
            <a:tailEnd/>
          </a:ln>
        </p:spPr>
      </p:pic>
      <p:sp>
        <p:nvSpPr>
          <p:cNvPr id="30722" name="Text Box 6"/>
          <p:cNvSpPr txBox="1">
            <a:spLocks noChangeArrowheads="1"/>
          </p:cNvSpPr>
          <p:nvPr/>
        </p:nvSpPr>
        <p:spPr bwMode="auto">
          <a:xfrm>
            <a:off x="1928813" y="5643563"/>
            <a:ext cx="5473700" cy="366712"/>
          </a:xfrm>
          <a:prstGeom prst="rect">
            <a:avLst/>
          </a:prstGeom>
          <a:noFill/>
          <a:ln w="9525">
            <a:noFill/>
            <a:miter lim="800000"/>
            <a:headEnd/>
            <a:tailEnd/>
          </a:ln>
        </p:spPr>
        <p:txBody>
          <a:bodyPr>
            <a:spAutoFit/>
          </a:bodyPr>
          <a:lstStyle/>
          <a:p>
            <a:pPr algn="ctr">
              <a:spcBef>
                <a:spcPct val="50000"/>
              </a:spcBef>
            </a:pPr>
            <a:r>
              <a:rPr lang="pt-BR" b="1">
                <a:solidFill>
                  <a:srgbClr val="FFFF00"/>
                </a:solidFill>
              </a:rPr>
              <a:t>Disco duro en 1956 – 5 MB</a:t>
            </a:r>
          </a:p>
        </p:txBody>
      </p:sp>
    </p:spTree>
  </p:cSld>
  <p:clrMapOvr>
    <a:masterClrMapping/>
  </p:clrMapOvr>
  <p:transition spd="slow" advClick="0">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descr="pc disco de 8"/>
          <p:cNvPicPr>
            <a:picLocks noChangeAspect="1" noChangeArrowheads="1"/>
          </p:cNvPicPr>
          <p:nvPr/>
        </p:nvPicPr>
        <p:blipFill>
          <a:blip r:embed="rId2" cstate="print"/>
          <a:srcRect/>
          <a:stretch>
            <a:fillRect/>
          </a:stretch>
        </p:blipFill>
        <p:spPr bwMode="auto">
          <a:xfrm>
            <a:off x="0" y="2433638"/>
            <a:ext cx="9144000" cy="4524375"/>
          </a:xfrm>
          <a:prstGeom prst="rect">
            <a:avLst/>
          </a:prstGeom>
          <a:noFill/>
          <a:ln w="9525">
            <a:noFill/>
            <a:miter lim="800000"/>
            <a:headEnd/>
            <a:tailEnd/>
          </a:ln>
        </p:spPr>
      </p:pic>
      <p:sp>
        <p:nvSpPr>
          <p:cNvPr id="31746" name="Text Box 3"/>
          <p:cNvSpPr txBox="1">
            <a:spLocks noChangeArrowheads="1"/>
          </p:cNvSpPr>
          <p:nvPr/>
        </p:nvSpPr>
        <p:spPr bwMode="auto">
          <a:xfrm>
            <a:off x="4932363" y="804863"/>
            <a:ext cx="4105275" cy="1108075"/>
          </a:xfrm>
          <a:prstGeom prst="rect">
            <a:avLst/>
          </a:prstGeom>
          <a:noFill/>
          <a:ln w="9525">
            <a:noFill/>
            <a:miter lim="800000"/>
            <a:headEnd/>
            <a:tailEnd/>
          </a:ln>
        </p:spPr>
        <p:txBody>
          <a:bodyPr>
            <a:spAutoFit/>
          </a:bodyPr>
          <a:lstStyle/>
          <a:p>
            <a:pPr algn="ctr"/>
            <a:r>
              <a:rPr lang="pt-BR" b="1">
                <a:solidFill>
                  <a:srgbClr val="FFFF00"/>
                </a:solidFill>
              </a:rPr>
              <a:t>La  era de los PC – Personal Computer</a:t>
            </a:r>
          </a:p>
          <a:p>
            <a:pPr algn="ctr"/>
            <a:endParaRPr lang="pt-BR" b="1">
              <a:solidFill>
                <a:srgbClr val="FFFF00"/>
              </a:solidFill>
            </a:endParaRPr>
          </a:p>
          <a:p>
            <a:pPr algn="ctr"/>
            <a:r>
              <a:rPr lang="pt-BR" sz="1200" b="1">
                <a:solidFill>
                  <a:srgbClr val="FFFF00"/>
                </a:solidFill>
              </a:rPr>
              <a:t>Cintas casset para guardar datos.</a:t>
            </a:r>
          </a:p>
        </p:txBody>
      </p:sp>
      <p:sp>
        <p:nvSpPr>
          <p:cNvPr id="31747" name="Text Box 4"/>
          <p:cNvSpPr txBox="1">
            <a:spLocks noChangeArrowheads="1"/>
          </p:cNvSpPr>
          <p:nvPr/>
        </p:nvSpPr>
        <p:spPr bwMode="auto">
          <a:xfrm>
            <a:off x="5003800" y="2663825"/>
            <a:ext cx="3889375" cy="731838"/>
          </a:xfrm>
          <a:prstGeom prst="rect">
            <a:avLst/>
          </a:prstGeom>
          <a:noFill/>
          <a:ln w="9525">
            <a:noFill/>
            <a:miter lim="800000"/>
            <a:headEnd/>
            <a:tailEnd/>
          </a:ln>
        </p:spPr>
        <p:txBody>
          <a:bodyPr>
            <a:spAutoFit/>
          </a:bodyPr>
          <a:lstStyle/>
          <a:p>
            <a:pPr algn="ctr"/>
            <a:r>
              <a:rPr lang="pt-BR" b="1">
                <a:solidFill>
                  <a:srgbClr val="FFFF00"/>
                </a:solidFill>
              </a:rPr>
              <a:t>1967 - 1980</a:t>
            </a:r>
          </a:p>
          <a:p>
            <a:pPr algn="ctr"/>
            <a:r>
              <a:rPr lang="pt-BR" sz="1200" b="1">
                <a:solidFill>
                  <a:srgbClr val="FFFF00"/>
                </a:solidFill>
              </a:rPr>
              <a:t>Disco de 8 pulgadas.</a:t>
            </a:r>
          </a:p>
          <a:p>
            <a:pPr algn="ctr"/>
            <a:r>
              <a:rPr lang="pt-BR" sz="1200" b="1">
                <a:solidFill>
                  <a:srgbClr val="FFFF00"/>
                </a:solidFill>
              </a:rPr>
              <a:t>Almacenaba 79,7 KB.</a:t>
            </a:r>
            <a:endParaRPr lang="pt-BR" b="1">
              <a:solidFill>
                <a:srgbClr val="FFFF00"/>
              </a:solidFill>
            </a:endParaRPr>
          </a:p>
        </p:txBody>
      </p:sp>
      <p:pic>
        <p:nvPicPr>
          <p:cNvPr id="31748" name="Picture 5" descr="fita cassete"/>
          <p:cNvPicPr>
            <a:picLocks noChangeAspect="1" noChangeArrowheads="1"/>
          </p:cNvPicPr>
          <p:nvPr/>
        </p:nvPicPr>
        <p:blipFill>
          <a:blip r:embed="rId3" cstate="print"/>
          <a:srcRect/>
          <a:stretch>
            <a:fillRect/>
          </a:stretch>
        </p:blipFill>
        <p:spPr bwMode="auto">
          <a:xfrm>
            <a:off x="0" y="0"/>
            <a:ext cx="4859338" cy="2403475"/>
          </a:xfrm>
          <a:prstGeom prst="rect">
            <a:avLst/>
          </a:prstGeom>
          <a:noFill/>
          <a:ln w="9525">
            <a:noFill/>
            <a:miter lim="800000"/>
            <a:headEnd/>
            <a:tailEnd/>
          </a:ln>
        </p:spPr>
      </p:pic>
    </p:spTree>
  </p:cSld>
  <p:clrMapOvr>
    <a:masterClrMapping/>
  </p:clrMapOvr>
  <p:transition spd="slow" advClick="0">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4"/>
          <p:cNvSpPr txBox="1">
            <a:spLocks noChangeArrowheads="1"/>
          </p:cNvSpPr>
          <p:nvPr/>
        </p:nvSpPr>
        <p:spPr bwMode="auto">
          <a:xfrm>
            <a:off x="1547813" y="4149725"/>
            <a:ext cx="6264275" cy="366713"/>
          </a:xfrm>
          <a:prstGeom prst="rect">
            <a:avLst/>
          </a:prstGeom>
          <a:noFill/>
          <a:ln w="9525">
            <a:noFill/>
            <a:miter lim="800000"/>
            <a:headEnd/>
            <a:tailEnd/>
          </a:ln>
        </p:spPr>
        <p:txBody>
          <a:bodyPr>
            <a:spAutoFit/>
          </a:bodyPr>
          <a:lstStyle/>
          <a:p>
            <a:pPr algn="ctr">
              <a:spcBef>
                <a:spcPct val="50000"/>
              </a:spcBef>
            </a:pPr>
            <a:r>
              <a:rPr lang="pt-BR" b="1">
                <a:solidFill>
                  <a:srgbClr val="FF9900"/>
                </a:solidFill>
              </a:rPr>
              <a:t>En 1622 apareció la Regla de Cálculo.</a:t>
            </a:r>
            <a:r>
              <a:rPr lang="pt-BR">
                <a:solidFill>
                  <a:srgbClr val="FF9900"/>
                </a:solidFill>
              </a:rPr>
              <a:t> </a:t>
            </a:r>
          </a:p>
        </p:txBody>
      </p:sp>
      <p:pic>
        <p:nvPicPr>
          <p:cNvPr id="17410" name="Picture 5" descr="Regua de Calculo"/>
          <p:cNvPicPr>
            <a:picLocks noChangeAspect="1" noChangeArrowheads="1"/>
          </p:cNvPicPr>
          <p:nvPr/>
        </p:nvPicPr>
        <p:blipFill>
          <a:blip r:embed="rId2" cstate="print"/>
          <a:srcRect/>
          <a:stretch>
            <a:fillRect/>
          </a:stretch>
        </p:blipFill>
        <p:spPr bwMode="auto">
          <a:xfrm>
            <a:off x="1187450" y="2133600"/>
            <a:ext cx="7345363" cy="1863725"/>
          </a:xfrm>
          <a:prstGeom prst="rect">
            <a:avLst/>
          </a:prstGeom>
          <a:noFill/>
          <a:ln w="9525">
            <a:noFill/>
            <a:miter lim="800000"/>
            <a:headEnd/>
            <a:tailEnd/>
          </a:ln>
        </p:spPr>
      </p:pic>
    </p:spTree>
  </p:cSld>
  <p:clrMapOvr>
    <a:masterClrMapping/>
  </p:clrMapOvr>
  <p:transition spd="slow" advClick="0">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descr="fitas perfuradas"/>
          <p:cNvPicPr>
            <a:picLocks noChangeAspect="1" noChangeArrowheads="1"/>
          </p:cNvPicPr>
          <p:nvPr/>
        </p:nvPicPr>
        <p:blipFill>
          <a:blip r:embed="rId2" cstate="print"/>
          <a:srcRect/>
          <a:stretch>
            <a:fillRect/>
          </a:stretch>
        </p:blipFill>
        <p:spPr bwMode="auto">
          <a:xfrm>
            <a:off x="0" y="260350"/>
            <a:ext cx="9144000" cy="4524375"/>
          </a:xfrm>
          <a:prstGeom prst="rect">
            <a:avLst/>
          </a:prstGeom>
          <a:noFill/>
          <a:ln w="9525">
            <a:noFill/>
            <a:miter lim="800000"/>
            <a:headEnd/>
            <a:tailEnd/>
          </a:ln>
        </p:spPr>
      </p:pic>
      <p:sp>
        <p:nvSpPr>
          <p:cNvPr id="32770" name="Text Box 2"/>
          <p:cNvSpPr txBox="1">
            <a:spLocks noChangeArrowheads="1"/>
          </p:cNvSpPr>
          <p:nvPr/>
        </p:nvSpPr>
        <p:spPr bwMode="auto">
          <a:xfrm>
            <a:off x="0" y="5072063"/>
            <a:ext cx="9144000" cy="1108075"/>
          </a:xfrm>
          <a:prstGeom prst="rect">
            <a:avLst/>
          </a:prstGeom>
          <a:noFill/>
          <a:ln w="9525">
            <a:noFill/>
            <a:miter lim="800000"/>
            <a:headEnd/>
            <a:tailEnd/>
          </a:ln>
        </p:spPr>
        <p:txBody>
          <a:bodyPr>
            <a:spAutoFit/>
          </a:bodyPr>
          <a:lstStyle/>
          <a:p>
            <a:pPr algn="ctr"/>
            <a:r>
              <a:rPr lang="pt-BR" b="1">
                <a:solidFill>
                  <a:srgbClr val="FFFF00"/>
                </a:solidFill>
              </a:rPr>
              <a:t>En 1969,  e</a:t>
            </a:r>
            <a:r>
              <a:rPr lang="pt-BR" sz="1600" b="1">
                <a:solidFill>
                  <a:srgbClr val="FFFF00"/>
                </a:solidFill>
              </a:rPr>
              <a:t>n plena “Guerra Fría”, entre USA y la Unión Soviética, la ARPA, “Advanced Research Projects Agency”, subdivisión del Departamento de Defensa de los Estados Unidos, crea una red con los datos del gobierno diseminados en varios lugares, para no guardarlos en un servidor, de esta manera genera el embrión da la red Internet.</a:t>
            </a:r>
          </a:p>
        </p:txBody>
      </p:sp>
    </p:spTree>
  </p:cSld>
  <p:clrMapOvr>
    <a:masterClrMapping/>
  </p:clrMapOvr>
  <p:transition spd="slow" advClick="0">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3" descr="disco rígido 1980 1 gb"/>
          <p:cNvPicPr>
            <a:picLocks noChangeAspect="1" noChangeArrowheads="1"/>
          </p:cNvPicPr>
          <p:nvPr/>
        </p:nvPicPr>
        <p:blipFill>
          <a:blip r:embed="rId2" cstate="print"/>
          <a:srcRect/>
          <a:stretch>
            <a:fillRect/>
          </a:stretch>
        </p:blipFill>
        <p:spPr bwMode="auto">
          <a:xfrm>
            <a:off x="0" y="1052513"/>
            <a:ext cx="9144000" cy="4322762"/>
          </a:xfrm>
          <a:prstGeom prst="rect">
            <a:avLst/>
          </a:prstGeom>
          <a:noFill/>
          <a:ln w="9525">
            <a:noFill/>
            <a:miter lim="800000"/>
            <a:headEnd/>
            <a:tailEnd/>
          </a:ln>
        </p:spPr>
      </p:pic>
      <p:sp>
        <p:nvSpPr>
          <p:cNvPr id="33794" name="Text Box 2"/>
          <p:cNvSpPr txBox="1">
            <a:spLocks noChangeArrowheads="1"/>
          </p:cNvSpPr>
          <p:nvPr/>
        </p:nvSpPr>
        <p:spPr bwMode="auto">
          <a:xfrm>
            <a:off x="571500" y="5786438"/>
            <a:ext cx="7929563" cy="369887"/>
          </a:xfrm>
          <a:prstGeom prst="rect">
            <a:avLst/>
          </a:prstGeom>
          <a:noFill/>
          <a:ln w="9525">
            <a:noFill/>
            <a:miter lim="800000"/>
            <a:headEnd/>
            <a:tailEnd/>
          </a:ln>
        </p:spPr>
        <p:txBody>
          <a:bodyPr>
            <a:spAutoFit/>
          </a:bodyPr>
          <a:lstStyle/>
          <a:p>
            <a:pPr algn="ctr">
              <a:spcBef>
                <a:spcPct val="50000"/>
              </a:spcBef>
            </a:pPr>
            <a:r>
              <a:rPr lang="pt-BR" b="1">
                <a:solidFill>
                  <a:srgbClr val="FFFF00"/>
                </a:solidFill>
              </a:rPr>
              <a:t>Disco duro en 1980 – 1 GB – 250 kg. Con un valor de $us. 81.000</a:t>
            </a:r>
            <a:r>
              <a:rPr lang="pt-BR"/>
              <a:t> </a:t>
            </a:r>
          </a:p>
        </p:txBody>
      </p:sp>
    </p:spTree>
  </p:cSld>
  <p:clrMapOvr>
    <a:masterClrMapping/>
  </p:clrMapOvr>
  <p:transition spd="slow" advClick="0">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818" name="Picture 6" descr="fondo negro.pn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34819" name="Picture 2" descr="ibm5150 - 1981"/>
          <p:cNvPicPr>
            <a:picLocks noChangeAspect="1" noChangeArrowheads="1"/>
          </p:cNvPicPr>
          <p:nvPr/>
        </p:nvPicPr>
        <p:blipFill>
          <a:blip r:embed="rId3" cstate="print"/>
          <a:srcRect/>
          <a:stretch>
            <a:fillRect/>
          </a:stretch>
        </p:blipFill>
        <p:spPr bwMode="auto">
          <a:xfrm>
            <a:off x="1619250" y="301625"/>
            <a:ext cx="5854700" cy="4279900"/>
          </a:xfrm>
          <a:prstGeom prst="rect">
            <a:avLst/>
          </a:prstGeom>
          <a:noFill/>
          <a:ln w="9525">
            <a:noFill/>
            <a:miter lim="800000"/>
            <a:headEnd/>
            <a:tailEnd/>
          </a:ln>
        </p:spPr>
      </p:pic>
      <p:sp>
        <p:nvSpPr>
          <p:cNvPr id="34820" name="Text Box 4"/>
          <p:cNvSpPr txBox="1">
            <a:spLocks noChangeArrowheads="1"/>
          </p:cNvSpPr>
          <p:nvPr/>
        </p:nvSpPr>
        <p:spPr bwMode="auto">
          <a:xfrm>
            <a:off x="0" y="5357813"/>
            <a:ext cx="9144000" cy="641350"/>
          </a:xfrm>
          <a:prstGeom prst="rect">
            <a:avLst/>
          </a:prstGeom>
          <a:noFill/>
          <a:ln w="9525">
            <a:noFill/>
            <a:miter lim="800000"/>
            <a:headEnd/>
            <a:tailEnd/>
          </a:ln>
        </p:spPr>
        <p:txBody>
          <a:bodyPr>
            <a:spAutoFit/>
          </a:bodyPr>
          <a:lstStyle/>
          <a:p>
            <a:pPr algn="ctr"/>
            <a:r>
              <a:rPr lang="pt-BR" b="1">
                <a:solidFill>
                  <a:srgbClr val="FF9900"/>
                </a:solidFill>
              </a:rPr>
              <a:t>En enero de 1983, la ARPANET cambió su razón social de NCP a TCP/IP y en 1985 aparece el FTP. (La imagen arriba pertenece a un PC del año 1981)</a:t>
            </a:r>
          </a:p>
        </p:txBody>
      </p:sp>
    </p:spTree>
  </p:cSld>
  <p:clrMapOvr>
    <a:masterClrMapping/>
  </p:clrMapOvr>
  <p:transition spd="slow" advClick="0">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842" name="Picture 5" descr="fondo negro.pn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35843" name="Picture 3" descr="ii_atom"/>
          <p:cNvPicPr>
            <a:picLocks noChangeAspect="1" noChangeArrowheads="1"/>
          </p:cNvPicPr>
          <p:nvPr/>
        </p:nvPicPr>
        <p:blipFill>
          <a:blip r:embed="rId3" cstate="print"/>
          <a:srcRect/>
          <a:stretch>
            <a:fillRect/>
          </a:stretch>
        </p:blipFill>
        <p:spPr bwMode="auto">
          <a:xfrm>
            <a:off x="1978025" y="666750"/>
            <a:ext cx="5402263" cy="4057650"/>
          </a:xfrm>
          <a:prstGeom prst="rect">
            <a:avLst/>
          </a:prstGeom>
          <a:noFill/>
          <a:ln w="9525">
            <a:noFill/>
            <a:miter lim="800000"/>
            <a:headEnd/>
            <a:tailEnd/>
          </a:ln>
        </p:spPr>
      </p:pic>
      <p:sp>
        <p:nvSpPr>
          <p:cNvPr id="35844" name="Text Box 2"/>
          <p:cNvSpPr txBox="1">
            <a:spLocks noChangeArrowheads="1"/>
          </p:cNvSpPr>
          <p:nvPr/>
        </p:nvSpPr>
        <p:spPr bwMode="auto">
          <a:xfrm>
            <a:off x="0" y="5286375"/>
            <a:ext cx="9144000" cy="923925"/>
          </a:xfrm>
          <a:prstGeom prst="rect">
            <a:avLst/>
          </a:prstGeom>
          <a:noFill/>
          <a:ln w="9525">
            <a:noFill/>
            <a:miter lim="800000"/>
            <a:headEnd/>
            <a:tailEnd/>
          </a:ln>
        </p:spPr>
        <p:txBody>
          <a:bodyPr>
            <a:spAutoFit/>
          </a:bodyPr>
          <a:lstStyle/>
          <a:p>
            <a:pPr algn="ctr"/>
            <a:r>
              <a:rPr lang="pt-BR" b="1">
                <a:solidFill>
                  <a:srgbClr val="FF9900"/>
                </a:solidFill>
              </a:rPr>
              <a:t>El CERN, “Conseil Européen pour la Recherche Nucléaire”, lanzo la idea </a:t>
            </a:r>
          </a:p>
          <a:p>
            <a:pPr algn="ctr"/>
            <a:r>
              <a:rPr lang="pt-BR" b="1">
                <a:solidFill>
                  <a:srgbClr val="FF9900"/>
                </a:solidFill>
              </a:rPr>
              <a:t>y creó la “World Wide Web”, interligando sistemas de investigación a</a:t>
            </a:r>
          </a:p>
          <a:p>
            <a:pPr algn="ctr"/>
            <a:r>
              <a:rPr lang="pt-BR" b="1">
                <a:solidFill>
                  <a:srgbClr val="FF9900"/>
                </a:solidFill>
              </a:rPr>
              <a:t>Universidades, a cuya red se integraron los usuarios a partir de los años 90. </a:t>
            </a:r>
          </a:p>
        </p:txBody>
      </p:sp>
    </p:spTree>
  </p:cSld>
  <p:clrMapOvr>
    <a:masterClrMapping/>
  </p:clrMapOvr>
  <p:transition spd="slow" advClick="0">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15" descr="fondo negro.pn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36867" name="Picture 2" descr="disquete 5 1"/>
          <p:cNvPicPr>
            <a:picLocks noChangeAspect="1" noChangeArrowheads="1"/>
          </p:cNvPicPr>
          <p:nvPr/>
        </p:nvPicPr>
        <p:blipFill>
          <a:blip r:embed="rId4" cstate="print"/>
          <a:srcRect/>
          <a:stretch>
            <a:fillRect/>
          </a:stretch>
        </p:blipFill>
        <p:spPr bwMode="auto">
          <a:xfrm>
            <a:off x="971550" y="115888"/>
            <a:ext cx="3384550" cy="3221037"/>
          </a:xfrm>
          <a:prstGeom prst="rect">
            <a:avLst/>
          </a:prstGeom>
          <a:noFill/>
          <a:ln w="9525">
            <a:noFill/>
            <a:miter lim="800000"/>
            <a:headEnd/>
            <a:tailEnd/>
          </a:ln>
        </p:spPr>
      </p:pic>
      <p:pic>
        <p:nvPicPr>
          <p:cNvPr id="36868" name="Picture 3" descr="disquete 3 1"/>
          <p:cNvPicPr>
            <a:picLocks noChangeAspect="1" noChangeArrowheads="1"/>
          </p:cNvPicPr>
          <p:nvPr/>
        </p:nvPicPr>
        <p:blipFill>
          <a:blip r:embed="rId5" cstate="print"/>
          <a:srcRect/>
          <a:stretch>
            <a:fillRect/>
          </a:stretch>
        </p:blipFill>
        <p:spPr bwMode="auto">
          <a:xfrm>
            <a:off x="5942013" y="1341438"/>
            <a:ext cx="1928812" cy="1944687"/>
          </a:xfrm>
          <a:prstGeom prst="rect">
            <a:avLst/>
          </a:prstGeom>
          <a:noFill/>
          <a:ln w="9525">
            <a:noFill/>
            <a:miter lim="800000"/>
            <a:headEnd/>
            <a:tailEnd/>
          </a:ln>
        </p:spPr>
      </p:pic>
      <p:sp>
        <p:nvSpPr>
          <p:cNvPr id="36869" name="Text Box 4"/>
          <p:cNvSpPr txBox="1">
            <a:spLocks noChangeArrowheads="1"/>
          </p:cNvSpPr>
          <p:nvPr/>
        </p:nvSpPr>
        <p:spPr bwMode="auto">
          <a:xfrm>
            <a:off x="900113" y="2428875"/>
            <a:ext cx="3600450" cy="646113"/>
          </a:xfrm>
          <a:prstGeom prst="rect">
            <a:avLst/>
          </a:prstGeom>
          <a:noFill/>
          <a:ln w="9525">
            <a:noFill/>
            <a:miter lim="800000"/>
            <a:headEnd/>
            <a:tailEnd/>
          </a:ln>
        </p:spPr>
        <p:txBody>
          <a:bodyPr>
            <a:spAutoFit/>
          </a:bodyPr>
          <a:lstStyle/>
          <a:p>
            <a:pPr algn="ctr"/>
            <a:r>
              <a:rPr lang="pt-BR" sz="1200" b="1">
                <a:solidFill>
                  <a:schemeClr val="bg1"/>
                </a:solidFill>
              </a:rPr>
              <a:t>1981 </a:t>
            </a:r>
          </a:p>
          <a:p>
            <a:pPr algn="ctr"/>
            <a:r>
              <a:rPr lang="pt-BR" sz="1200" b="1">
                <a:solidFill>
                  <a:schemeClr val="bg1"/>
                </a:solidFill>
              </a:rPr>
              <a:t>disquet de 5”1/4 </a:t>
            </a:r>
          </a:p>
          <a:p>
            <a:pPr algn="ctr"/>
            <a:r>
              <a:rPr lang="pt-BR" sz="1200" b="1">
                <a:solidFill>
                  <a:schemeClr val="bg1"/>
                </a:solidFill>
              </a:rPr>
              <a:t>360 KB</a:t>
            </a:r>
          </a:p>
        </p:txBody>
      </p:sp>
      <p:sp>
        <p:nvSpPr>
          <p:cNvPr id="36870" name="Text Box 5"/>
          <p:cNvSpPr txBox="1">
            <a:spLocks noChangeArrowheads="1"/>
          </p:cNvSpPr>
          <p:nvPr/>
        </p:nvSpPr>
        <p:spPr bwMode="auto">
          <a:xfrm>
            <a:off x="5940425" y="2420938"/>
            <a:ext cx="1944688" cy="646112"/>
          </a:xfrm>
          <a:prstGeom prst="rect">
            <a:avLst/>
          </a:prstGeom>
          <a:noFill/>
          <a:ln w="9525">
            <a:noFill/>
            <a:miter lim="800000"/>
            <a:headEnd/>
            <a:tailEnd/>
          </a:ln>
        </p:spPr>
        <p:txBody>
          <a:bodyPr>
            <a:spAutoFit/>
          </a:bodyPr>
          <a:lstStyle/>
          <a:p>
            <a:pPr algn="ctr"/>
            <a:r>
              <a:rPr lang="pt-BR" sz="1200" b="1">
                <a:solidFill>
                  <a:schemeClr val="bg1"/>
                </a:solidFill>
              </a:rPr>
              <a:t>1985 </a:t>
            </a:r>
          </a:p>
          <a:p>
            <a:pPr algn="ctr"/>
            <a:r>
              <a:rPr lang="pt-BR" sz="1200" b="1">
                <a:solidFill>
                  <a:schemeClr val="bg1"/>
                </a:solidFill>
              </a:rPr>
              <a:t>disquet de 3” ½ </a:t>
            </a:r>
          </a:p>
          <a:p>
            <a:pPr algn="ctr"/>
            <a:r>
              <a:rPr lang="pt-BR" sz="1200" b="1">
                <a:solidFill>
                  <a:schemeClr val="bg1"/>
                </a:solidFill>
              </a:rPr>
              <a:t> 1.44 MB</a:t>
            </a:r>
          </a:p>
        </p:txBody>
      </p:sp>
      <p:pic>
        <p:nvPicPr>
          <p:cNvPr id="36871" name="Picture 7" descr="cd rom 700 mb"/>
          <p:cNvPicPr>
            <a:picLocks noChangeAspect="1" noChangeArrowheads="1"/>
          </p:cNvPicPr>
          <p:nvPr/>
        </p:nvPicPr>
        <p:blipFill>
          <a:blip r:embed="rId6" cstate="print"/>
          <a:srcRect/>
          <a:stretch>
            <a:fillRect/>
          </a:stretch>
        </p:blipFill>
        <p:spPr bwMode="auto">
          <a:xfrm>
            <a:off x="900113" y="3500438"/>
            <a:ext cx="3384550" cy="3198812"/>
          </a:xfrm>
          <a:prstGeom prst="rect">
            <a:avLst/>
          </a:prstGeom>
          <a:noFill/>
          <a:ln w="9525">
            <a:noFill/>
            <a:miter lim="800000"/>
            <a:headEnd/>
            <a:tailEnd/>
          </a:ln>
        </p:spPr>
      </p:pic>
      <p:sp>
        <p:nvSpPr>
          <p:cNvPr id="36872" name="Text Box 8"/>
          <p:cNvSpPr txBox="1">
            <a:spLocks noChangeArrowheads="1"/>
          </p:cNvSpPr>
          <p:nvPr/>
        </p:nvSpPr>
        <p:spPr bwMode="auto">
          <a:xfrm>
            <a:off x="1835150" y="3979863"/>
            <a:ext cx="1657350" cy="457200"/>
          </a:xfrm>
          <a:prstGeom prst="rect">
            <a:avLst/>
          </a:prstGeom>
          <a:solidFill>
            <a:schemeClr val="bg1"/>
          </a:solidFill>
          <a:ln w="9525">
            <a:noFill/>
            <a:miter lim="800000"/>
            <a:headEnd/>
            <a:tailEnd/>
          </a:ln>
        </p:spPr>
        <p:txBody>
          <a:bodyPr>
            <a:spAutoFit/>
          </a:bodyPr>
          <a:lstStyle/>
          <a:p>
            <a:pPr algn="ctr"/>
            <a:r>
              <a:rPr lang="pt-BR" sz="1200" b="1"/>
              <a:t>1986 </a:t>
            </a:r>
          </a:p>
          <a:p>
            <a:pPr algn="ctr"/>
            <a:r>
              <a:rPr lang="pt-BR" sz="1200" b="1"/>
              <a:t>640 MB</a:t>
            </a:r>
          </a:p>
        </p:txBody>
      </p:sp>
      <p:sp>
        <p:nvSpPr>
          <p:cNvPr id="49161" name="Line 9"/>
          <p:cNvSpPr>
            <a:spLocks noChangeShapeType="1"/>
          </p:cNvSpPr>
          <p:nvPr/>
        </p:nvSpPr>
        <p:spPr bwMode="auto">
          <a:xfrm>
            <a:off x="4284663" y="2708275"/>
            <a:ext cx="1582737" cy="0"/>
          </a:xfrm>
          <a:prstGeom prst="line">
            <a:avLst/>
          </a:prstGeom>
          <a:noFill/>
          <a:ln w="9525">
            <a:solidFill>
              <a:srgbClr val="FF9900"/>
            </a:solidFill>
            <a:round/>
            <a:headEnd/>
            <a:tailEnd type="triangle" w="med" len="med"/>
          </a:ln>
        </p:spPr>
        <p:txBody>
          <a:bodyPr/>
          <a:lstStyle/>
          <a:p>
            <a:endParaRPr lang="es-AR"/>
          </a:p>
        </p:txBody>
      </p:sp>
      <p:sp>
        <p:nvSpPr>
          <p:cNvPr id="49162" name="Line 10"/>
          <p:cNvSpPr>
            <a:spLocks noChangeShapeType="1"/>
          </p:cNvSpPr>
          <p:nvPr/>
        </p:nvSpPr>
        <p:spPr bwMode="auto">
          <a:xfrm flipH="1">
            <a:off x="4284663" y="2708275"/>
            <a:ext cx="1582737" cy="2160588"/>
          </a:xfrm>
          <a:prstGeom prst="line">
            <a:avLst/>
          </a:prstGeom>
          <a:noFill/>
          <a:ln w="9525">
            <a:solidFill>
              <a:srgbClr val="FF9900"/>
            </a:solidFill>
            <a:round/>
            <a:headEnd/>
            <a:tailEnd type="triangle" w="med" len="med"/>
          </a:ln>
        </p:spPr>
        <p:txBody>
          <a:bodyPr/>
          <a:lstStyle/>
          <a:p>
            <a:endParaRPr lang="es-AR"/>
          </a:p>
        </p:txBody>
      </p:sp>
      <p:sp>
        <p:nvSpPr>
          <p:cNvPr id="49163" name="Line 11"/>
          <p:cNvSpPr>
            <a:spLocks noChangeShapeType="1"/>
          </p:cNvSpPr>
          <p:nvPr/>
        </p:nvSpPr>
        <p:spPr bwMode="auto">
          <a:xfrm>
            <a:off x="4284663" y="4868863"/>
            <a:ext cx="1366837" cy="0"/>
          </a:xfrm>
          <a:prstGeom prst="line">
            <a:avLst/>
          </a:prstGeom>
          <a:noFill/>
          <a:ln w="9525">
            <a:solidFill>
              <a:srgbClr val="FF9900"/>
            </a:solidFill>
            <a:round/>
            <a:headEnd/>
            <a:tailEnd type="triangle" w="med" len="med"/>
          </a:ln>
        </p:spPr>
        <p:txBody>
          <a:bodyPr/>
          <a:lstStyle/>
          <a:p>
            <a:endParaRPr lang="es-AR"/>
          </a:p>
        </p:txBody>
      </p:sp>
      <p:pic>
        <p:nvPicPr>
          <p:cNvPr id="36876" name="Picture 12" descr="pen drive"/>
          <p:cNvPicPr>
            <a:picLocks noChangeAspect="1" noChangeArrowheads="1"/>
          </p:cNvPicPr>
          <p:nvPr/>
        </p:nvPicPr>
        <p:blipFill>
          <a:blip r:embed="rId7" cstate="print"/>
          <a:srcRect/>
          <a:stretch>
            <a:fillRect/>
          </a:stretch>
        </p:blipFill>
        <p:spPr bwMode="auto">
          <a:xfrm>
            <a:off x="5724525" y="4076700"/>
            <a:ext cx="2165350" cy="1624013"/>
          </a:xfrm>
          <a:prstGeom prst="rect">
            <a:avLst/>
          </a:prstGeom>
          <a:noFill/>
          <a:ln w="9525">
            <a:noFill/>
            <a:miter lim="800000"/>
            <a:headEnd/>
            <a:tailEnd/>
          </a:ln>
        </p:spPr>
      </p:pic>
      <p:sp>
        <p:nvSpPr>
          <p:cNvPr id="36877" name="Text Box 13"/>
          <p:cNvSpPr txBox="1">
            <a:spLocks noChangeArrowheads="1"/>
          </p:cNvSpPr>
          <p:nvPr/>
        </p:nvSpPr>
        <p:spPr bwMode="auto">
          <a:xfrm>
            <a:off x="6000750" y="4071938"/>
            <a:ext cx="1944688" cy="457200"/>
          </a:xfrm>
          <a:prstGeom prst="rect">
            <a:avLst/>
          </a:prstGeom>
          <a:noFill/>
          <a:ln w="9525">
            <a:noFill/>
            <a:miter lim="800000"/>
            <a:headEnd/>
            <a:tailEnd/>
          </a:ln>
        </p:spPr>
        <p:txBody>
          <a:bodyPr>
            <a:spAutoFit/>
          </a:bodyPr>
          <a:lstStyle/>
          <a:p>
            <a:pPr algn="ctr"/>
            <a:r>
              <a:rPr lang="pt-BR" sz="1200" b="1"/>
              <a:t>2003</a:t>
            </a:r>
          </a:p>
          <a:p>
            <a:pPr algn="ctr"/>
            <a:r>
              <a:rPr lang="pt-BR" sz="1200" b="1"/>
              <a:t>32 GB</a:t>
            </a:r>
          </a:p>
        </p:txBody>
      </p:sp>
      <p:sp>
        <p:nvSpPr>
          <p:cNvPr id="36878" name="Text Box 14"/>
          <p:cNvSpPr txBox="1">
            <a:spLocks noChangeArrowheads="1"/>
          </p:cNvSpPr>
          <p:nvPr/>
        </p:nvSpPr>
        <p:spPr bwMode="auto">
          <a:xfrm>
            <a:off x="4286250" y="5929313"/>
            <a:ext cx="4857750" cy="646112"/>
          </a:xfrm>
          <a:prstGeom prst="rect">
            <a:avLst/>
          </a:prstGeom>
          <a:noFill/>
          <a:ln w="9525">
            <a:noFill/>
            <a:miter lim="800000"/>
            <a:headEnd/>
            <a:tailEnd/>
          </a:ln>
        </p:spPr>
        <p:txBody>
          <a:bodyPr>
            <a:spAutoFit/>
          </a:bodyPr>
          <a:lstStyle/>
          <a:p>
            <a:pPr algn="ctr"/>
            <a:r>
              <a:rPr lang="pt-BR" b="1">
                <a:solidFill>
                  <a:srgbClr val="FF9900"/>
                </a:solidFill>
              </a:rPr>
              <a:t>En 20 años evolucionamos hacia un nuevo</a:t>
            </a:r>
          </a:p>
          <a:p>
            <a:pPr algn="ctr"/>
            <a:r>
              <a:rPr lang="pt-BR" b="1">
                <a:solidFill>
                  <a:srgbClr val="FF9900"/>
                </a:solidFill>
              </a:rPr>
              <a:t>tipo de almacenamiento de datos</a:t>
            </a:r>
          </a:p>
        </p:txBody>
      </p:sp>
    </p:spTree>
  </p:cSld>
  <p:clrMapOvr>
    <a:masterClrMapping/>
  </p:clrMapOvr>
  <p:transition spd="slow" advClick="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fade">
                                      <p:cBhvr>
                                        <p:cTn id="7" dur="2000"/>
                                        <p:tgtEl>
                                          <p:spTgt spid="49161"/>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49162"/>
                                        </p:tgtEl>
                                        <p:attrNameLst>
                                          <p:attrName>style.visibility</p:attrName>
                                        </p:attrNameLst>
                                      </p:cBhvr>
                                      <p:to>
                                        <p:strVal val="visible"/>
                                      </p:to>
                                    </p:set>
                                    <p:animEffect transition="in" filter="fade">
                                      <p:cBhvr>
                                        <p:cTn id="11" dur="2000"/>
                                        <p:tgtEl>
                                          <p:spTgt spid="49162"/>
                                        </p:tgtEl>
                                      </p:cBhvr>
                                    </p:animEffect>
                                  </p:childTnLst>
                                </p:cTn>
                              </p:par>
                            </p:childTnLst>
                          </p:cTn>
                        </p:par>
                        <p:par>
                          <p:cTn id="12" fill="hold">
                            <p:stCondLst>
                              <p:cond delay="5000"/>
                            </p:stCondLst>
                            <p:childTnLst>
                              <p:par>
                                <p:cTn id="13" presetID="10" presetClass="entr" presetSubtype="0" fill="hold" grpId="0" nodeType="afterEffect">
                                  <p:stCondLst>
                                    <p:cond delay="1000"/>
                                  </p:stCondLst>
                                  <p:childTnLst>
                                    <p:set>
                                      <p:cBhvr>
                                        <p:cTn id="14" dur="1" fill="hold">
                                          <p:stCondLst>
                                            <p:cond delay="0"/>
                                          </p:stCondLst>
                                        </p:cTn>
                                        <p:tgtEl>
                                          <p:spTgt spid="49163"/>
                                        </p:tgtEl>
                                        <p:attrNameLst>
                                          <p:attrName>style.visibility</p:attrName>
                                        </p:attrNameLst>
                                      </p:cBhvr>
                                      <p:to>
                                        <p:strVal val="visible"/>
                                      </p:to>
                                    </p:set>
                                    <p:animEffect transition="in" filter="fade">
                                      <p:cBhvr>
                                        <p:cTn id="15" dur="20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49162" grpId="0" animBg="1"/>
      <p:bldP spid="4916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914" name="Picture 7" descr="fondo negro.pn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38915" name="Picture 2" descr="Micro_itautec3b"/>
          <p:cNvPicPr>
            <a:picLocks noChangeAspect="1" noChangeArrowheads="1"/>
          </p:cNvPicPr>
          <p:nvPr/>
        </p:nvPicPr>
        <p:blipFill>
          <a:blip r:embed="rId3" cstate="print"/>
          <a:srcRect/>
          <a:stretch>
            <a:fillRect/>
          </a:stretch>
        </p:blipFill>
        <p:spPr bwMode="auto">
          <a:xfrm>
            <a:off x="0" y="1214438"/>
            <a:ext cx="5076825" cy="3571875"/>
          </a:xfrm>
          <a:prstGeom prst="rect">
            <a:avLst/>
          </a:prstGeom>
          <a:noFill/>
          <a:ln w="9525">
            <a:noFill/>
            <a:miter lim="800000"/>
            <a:headEnd/>
            <a:tailEnd/>
          </a:ln>
        </p:spPr>
      </p:pic>
      <p:pic>
        <p:nvPicPr>
          <p:cNvPr id="38916" name="Picture 4" descr="laptop dell"/>
          <p:cNvPicPr>
            <a:picLocks noChangeAspect="1" noChangeArrowheads="1"/>
          </p:cNvPicPr>
          <p:nvPr/>
        </p:nvPicPr>
        <p:blipFill>
          <a:blip r:embed="rId4" cstate="print"/>
          <a:srcRect/>
          <a:stretch>
            <a:fillRect/>
          </a:stretch>
        </p:blipFill>
        <p:spPr bwMode="auto">
          <a:xfrm>
            <a:off x="5072063" y="1214438"/>
            <a:ext cx="4071937" cy="3571875"/>
          </a:xfrm>
          <a:prstGeom prst="rect">
            <a:avLst/>
          </a:prstGeom>
          <a:noFill/>
          <a:ln w="9525">
            <a:noFill/>
            <a:miter lim="800000"/>
            <a:headEnd/>
            <a:tailEnd/>
          </a:ln>
        </p:spPr>
      </p:pic>
      <p:sp>
        <p:nvSpPr>
          <p:cNvPr id="38917" name="Text Box 5"/>
          <p:cNvSpPr txBox="1">
            <a:spLocks noChangeArrowheads="1"/>
          </p:cNvSpPr>
          <p:nvPr/>
        </p:nvSpPr>
        <p:spPr bwMode="auto">
          <a:xfrm>
            <a:off x="0" y="5572125"/>
            <a:ext cx="9144000" cy="366713"/>
          </a:xfrm>
          <a:prstGeom prst="rect">
            <a:avLst/>
          </a:prstGeom>
          <a:noFill/>
          <a:ln w="9525">
            <a:noFill/>
            <a:miter lim="800000"/>
            <a:headEnd/>
            <a:tailEnd/>
          </a:ln>
        </p:spPr>
        <p:txBody>
          <a:bodyPr>
            <a:spAutoFit/>
          </a:bodyPr>
          <a:lstStyle/>
          <a:p>
            <a:pPr algn="ctr">
              <a:spcBef>
                <a:spcPct val="50000"/>
              </a:spcBef>
            </a:pPr>
            <a:r>
              <a:rPr lang="pt-BR" b="1">
                <a:solidFill>
                  <a:srgbClr val="FF9900"/>
                </a:solidFill>
              </a:rPr>
              <a:t>y.., en 50 años, pasamos de las computadores ENIAC a las “Laptops.”</a:t>
            </a:r>
          </a:p>
        </p:txBody>
      </p:sp>
    </p:spTree>
  </p:cSld>
  <p:clrMapOvr>
    <a:masterClrMapping/>
  </p:clrMapOvr>
  <p:transition spd="slow" advClick="0">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9938" name="Picture 6" descr="luzesbrasil"/>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9939" name="Text Box 5"/>
          <p:cNvSpPr txBox="1">
            <a:spLocks noChangeArrowheads="1"/>
          </p:cNvSpPr>
          <p:nvPr/>
        </p:nvSpPr>
        <p:spPr bwMode="auto">
          <a:xfrm>
            <a:off x="1258888" y="5043488"/>
            <a:ext cx="6842125" cy="762000"/>
          </a:xfrm>
          <a:prstGeom prst="rect">
            <a:avLst/>
          </a:prstGeom>
          <a:noFill/>
          <a:ln w="9525">
            <a:noFill/>
            <a:miter lim="800000"/>
            <a:headEnd/>
            <a:tailEnd/>
          </a:ln>
        </p:spPr>
        <p:txBody>
          <a:bodyPr>
            <a:spAutoFit/>
          </a:bodyPr>
          <a:lstStyle/>
          <a:p>
            <a:pPr algn="ctr"/>
            <a:r>
              <a:rPr lang="pt-BR" b="1">
                <a:solidFill>
                  <a:srgbClr val="FF9900"/>
                </a:solidFill>
              </a:rPr>
              <a:t>La  3ª onda de la humanidad.</a:t>
            </a:r>
          </a:p>
          <a:p>
            <a:pPr algn="ctr"/>
            <a:endParaRPr lang="pt-BR" sz="1200" b="1">
              <a:solidFill>
                <a:srgbClr val="FF9900"/>
              </a:solidFill>
            </a:endParaRPr>
          </a:p>
          <a:p>
            <a:pPr algn="ctr"/>
            <a:r>
              <a:rPr lang="pt-BR" sz="1400" b="1">
                <a:solidFill>
                  <a:srgbClr val="FF9900"/>
                </a:solidFill>
              </a:rPr>
              <a:t>Império sin Rey y Reina que aún no conoce la fuerza que tiene.</a:t>
            </a:r>
          </a:p>
        </p:txBody>
      </p:sp>
    </p:spTree>
  </p:cSld>
  <p:clrMapOvr>
    <a:masterClrMapping/>
  </p:clrMapOvr>
  <p:transition spd="slow" advClick="0">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101239"/>
            <a:ext cx="8229600" cy="1828800"/>
          </a:xfrm>
        </p:spPr>
        <p:txBody>
          <a:bodyPr>
            <a:normAutofit/>
          </a:bodyPr>
          <a:lstStyle/>
          <a:p>
            <a:r>
              <a:rPr lang="es-AR" dirty="0" smtClean="0"/>
              <a:t>PRIMERA GENERACIÓN</a:t>
            </a:r>
            <a:br>
              <a:rPr lang="es-AR" dirty="0" smtClean="0"/>
            </a:br>
            <a:r>
              <a:rPr lang="es-AR" dirty="0" smtClean="0"/>
              <a:t>(1951-1956)</a:t>
            </a:r>
            <a:endParaRPr lang="es-AR" dirty="0"/>
          </a:p>
        </p:txBody>
      </p:sp>
      <p:sp>
        <p:nvSpPr>
          <p:cNvPr id="3" name="2 Subtítulo"/>
          <p:cNvSpPr>
            <a:spLocks noGrp="1"/>
          </p:cNvSpPr>
          <p:nvPr>
            <p:ph type="subTitle" idx="1"/>
          </p:nvPr>
        </p:nvSpPr>
        <p:spPr>
          <a:xfrm>
            <a:off x="179512" y="2492896"/>
            <a:ext cx="8712968" cy="2952328"/>
          </a:xfrm>
        </p:spPr>
        <p:txBody>
          <a:bodyPr>
            <a:normAutofit/>
          </a:bodyPr>
          <a:lstStyle/>
          <a:p>
            <a:pPr algn="just">
              <a:buBlip>
                <a:blip r:embed="rId2"/>
              </a:buBlip>
            </a:pPr>
            <a:r>
              <a:rPr lang="es-AR" dirty="0" smtClean="0">
                <a:solidFill>
                  <a:schemeClr val="tx1"/>
                </a:solidFill>
              </a:rPr>
              <a:t> </a:t>
            </a:r>
            <a:r>
              <a:rPr lang="es-AR" sz="2800" dirty="0" smtClean="0">
                <a:solidFill>
                  <a:schemeClr val="tx1"/>
                </a:solidFill>
              </a:rPr>
              <a:t>Fabricadas con válvulas electrónicas </a:t>
            </a:r>
          </a:p>
          <a:p>
            <a:pPr algn="just">
              <a:buBlip>
                <a:blip r:embed="rId2"/>
              </a:buBlip>
            </a:pPr>
            <a:r>
              <a:rPr lang="es-AR" sz="2800" dirty="0" smtClean="0">
                <a:solidFill>
                  <a:schemeClr val="tx1"/>
                </a:solidFill>
              </a:rPr>
              <a:t> Gran tamaño y mantenimiento complicado</a:t>
            </a:r>
          </a:p>
          <a:p>
            <a:pPr algn="just">
              <a:buBlip>
                <a:blip r:embed="rId2"/>
              </a:buBlip>
            </a:pPr>
            <a:r>
              <a:rPr lang="es-AR" sz="2800" dirty="0" smtClean="0">
                <a:solidFill>
                  <a:schemeClr val="tx1"/>
                </a:solidFill>
              </a:rPr>
              <a:t> Baja confiabilidad (excesivas fallas)</a:t>
            </a:r>
          </a:p>
          <a:p>
            <a:pPr algn="just">
              <a:buBlip>
                <a:blip r:embed="rId2"/>
              </a:buBlip>
            </a:pPr>
            <a:r>
              <a:rPr lang="es-AR" sz="2800" dirty="0" smtClean="0">
                <a:solidFill>
                  <a:schemeClr val="tx1"/>
                </a:solidFill>
              </a:rPr>
              <a:t> Procesamiento Secuencial</a:t>
            </a:r>
          </a:p>
          <a:p>
            <a:pPr algn="just">
              <a:buBlip>
                <a:blip r:embed="rId2"/>
              </a:buBlip>
            </a:pPr>
            <a:r>
              <a:rPr lang="es-AR" sz="2800" dirty="0" smtClean="0">
                <a:solidFill>
                  <a:schemeClr val="tx1"/>
                </a:solidFill>
              </a:rPr>
              <a:t> Realización de una única tarea por vez</a:t>
            </a:r>
          </a:p>
        </p:txBody>
      </p:sp>
      <p:pic>
        <p:nvPicPr>
          <p:cNvPr id="7" name="Picture 3" descr="C:\Users\Flia. Estanqueiro\AppData\Local\Microsoft\Windows\Temporary Internet Files\Content.IE5\0FEM0M5B\MC900432678[1].png">
            <a:hlinkClick r:id="" action="ppaction://hlinkshowjump?jump=previousslide"/>
          </p:cNvPr>
          <p:cNvPicPr>
            <a:picLocks noChangeAspect="1" noChangeArrowheads="1"/>
          </p:cNvPicPr>
          <p:nvPr/>
        </p:nvPicPr>
        <p:blipFill>
          <a:blip r:embed="rId3" cstate="print"/>
          <a:srcRect/>
          <a:stretch>
            <a:fillRect/>
          </a:stretch>
        </p:blipFill>
        <p:spPr bwMode="auto">
          <a:xfrm>
            <a:off x="323528" y="6093296"/>
            <a:ext cx="648072" cy="648072"/>
          </a:xfrm>
          <a:prstGeom prst="rect">
            <a:avLst/>
          </a:prstGeom>
          <a:noFill/>
        </p:spPr>
      </p:pic>
      <p:pic>
        <p:nvPicPr>
          <p:cNvPr id="8"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4" cstate="print"/>
          <a:srcRect/>
          <a:stretch>
            <a:fillRect/>
          </a:stretch>
        </p:blipFill>
        <p:spPr bwMode="auto">
          <a:xfrm>
            <a:off x="8172400" y="6093296"/>
            <a:ext cx="648072" cy="648072"/>
          </a:xfrm>
          <a:prstGeom prst="rect">
            <a:avLst/>
          </a:prstGeom>
          <a:noFill/>
        </p:spPr>
      </p:pic>
      <p:pic>
        <p:nvPicPr>
          <p:cNvPr id="9" name="Picture 4" descr="C:\Users\Flia. Estanqueiro\AppData\Local\Microsoft\Windows\Temporary Internet Files\Content.IE5\5AZ8R67E\MC900432679[1].png">
            <a:hlinkClick r:id="rId5" action="ppaction://hlinksldjump"/>
          </p:cNvPr>
          <p:cNvPicPr>
            <a:picLocks noChangeAspect="1" noChangeArrowheads="1"/>
          </p:cNvPicPr>
          <p:nvPr/>
        </p:nvPicPr>
        <p:blipFill>
          <a:blip r:embed="rId4" cstate="print"/>
          <a:srcRect/>
          <a:stretch>
            <a:fillRect/>
          </a:stretch>
        </p:blipFill>
        <p:spPr bwMode="auto">
          <a:xfrm rot="-5400000">
            <a:off x="4187956" y="5973284"/>
            <a:ext cx="768088" cy="864096"/>
          </a:xfrm>
          <a:prstGeom prst="rect">
            <a:avLst/>
          </a:prstGeom>
          <a:noFill/>
        </p:spPr>
      </p:pic>
    </p:spTree>
    <p:extLst>
      <p:ext uri="{BB962C8B-B14F-4D97-AF65-F5344CB8AC3E}">
        <p14:creationId xmlns:p14="http://schemas.microsoft.com/office/powerpoint/2010/main" val="618678553"/>
      </p:ext>
    </p:extLst>
  </p:cSld>
  <p:clrMapOvr>
    <a:masterClrMapping/>
  </p:clrMapOvr>
  <p:transition spd="slow" advClick="0">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Primera Generación</a:t>
            </a:r>
            <a:endParaRPr lang="es-AR" dirty="0"/>
          </a:p>
        </p:txBody>
      </p:sp>
      <p:sp>
        <p:nvSpPr>
          <p:cNvPr id="3" name="2 Marcador de contenido"/>
          <p:cNvSpPr>
            <a:spLocks noGrp="1"/>
          </p:cNvSpPr>
          <p:nvPr>
            <p:ph idx="1"/>
          </p:nvPr>
        </p:nvSpPr>
        <p:spPr>
          <a:xfrm>
            <a:off x="0" y="1600200"/>
            <a:ext cx="9144000" cy="604664"/>
          </a:xfrm>
        </p:spPr>
        <p:txBody>
          <a:bodyPr/>
          <a:lstStyle/>
          <a:p>
            <a:pPr algn="ctr">
              <a:buNone/>
            </a:pPr>
            <a:r>
              <a:rPr lang="es-AR" b="1" dirty="0" smtClean="0"/>
              <a:t>LA VÁLVULA ELECTRÓNICA</a:t>
            </a:r>
            <a:endParaRPr lang="es-AR" b="1" dirty="0"/>
          </a:p>
        </p:txBody>
      </p:sp>
      <p:sp>
        <p:nvSpPr>
          <p:cNvPr id="4" name="2 Marcador de contenido"/>
          <p:cNvSpPr txBox="1">
            <a:spLocks/>
          </p:cNvSpPr>
          <p:nvPr/>
        </p:nvSpPr>
        <p:spPr>
          <a:xfrm>
            <a:off x="179512" y="2320280"/>
            <a:ext cx="4824536" cy="3845024"/>
          </a:xfrm>
          <a:prstGeom prst="rect">
            <a:avLst/>
          </a:prstGeom>
        </p:spPr>
        <p:txBody>
          <a:bodyPr vert="horz">
            <a:normAutofit/>
          </a:bodyPr>
          <a:lstStyle/>
          <a:p>
            <a:pPr algn="just">
              <a:lnSpc>
                <a:spcPct val="120000"/>
              </a:lnSpc>
            </a:pPr>
            <a:r>
              <a:rPr lang="es-AR" sz="2800" dirty="0" smtClean="0"/>
              <a:t>Los componentes de</a:t>
            </a:r>
          </a:p>
          <a:p>
            <a:pPr algn="just">
              <a:lnSpc>
                <a:spcPct val="120000"/>
              </a:lnSpc>
            </a:pPr>
            <a:r>
              <a:rPr lang="es-AR" sz="2800" dirty="0" smtClean="0"/>
              <a:t>estas válvulas son: el filamento, el cátodo (emisión de electrones) y el ánodo (receptor de flujo de</a:t>
            </a:r>
          </a:p>
          <a:p>
            <a:pPr algn="just">
              <a:lnSpc>
                <a:spcPct val="120000"/>
              </a:lnSpc>
            </a:pPr>
            <a:r>
              <a:rPr lang="es-AR" sz="2800" dirty="0" smtClean="0"/>
              <a:t>electrones).</a:t>
            </a:r>
            <a:endParaRPr kumimoji="0" lang="es-AR"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2" cstate="print"/>
          <a:srcRect/>
          <a:stretch>
            <a:fillRect/>
          </a:stretch>
        </p:blipFill>
        <p:spPr bwMode="auto">
          <a:xfrm>
            <a:off x="8172400" y="6093296"/>
            <a:ext cx="648072" cy="648072"/>
          </a:xfrm>
          <a:prstGeom prst="rect">
            <a:avLst/>
          </a:prstGeom>
          <a:noFill/>
        </p:spPr>
      </p:pic>
      <p:pic>
        <p:nvPicPr>
          <p:cNvPr id="11" name="10 Imagen" descr="1951-Valvula Electronica.jpg"/>
          <p:cNvPicPr>
            <a:picLocks noChangeAspect="1"/>
          </p:cNvPicPr>
          <p:nvPr/>
        </p:nvPicPr>
        <p:blipFill>
          <a:blip r:embed="rId3" cstate="print"/>
          <a:stretch>
            <a:fillRect/>
          </a:stretch>
        </p:blipFill>
        <p:spPr>
          <a:xfrm>
            <a:off x="5220072" y="2320752"/>
            <a:ext cx="3096344" cy="3628528"/>
          </a:xfrm>
          <a:prstGeom prst="rect">
            <a:avLst/>
          </a:prstGeom>
        </p:spPr>
      </p:pic>
      <p:pic>
        <p:nvPicPr>
          <p:cNvPr id="12" name="11 Imagen" descr="1951-Valvula Electronica2.png"/>
          <p:cNvPicPr>
            <a:picLocks noChangeAspect="1"/>
          </p:cNvPicPr>
          <p:nvPr/>
        </p:nvPicPr>
        <p:blipFill>
          <a:blip r:embed="rId4" cstate="print"/>
          <a:stretch>
            <a:fillRect/>
          </a:stretch>
        </p:blipFill>
        <p:spPr>
          <a:xfrm>
            <a:off x="755576" y="1124744"/>
            <a:ext cx="734391" cy="1134968"/>
          </a:xfrm>
          <a:prstGeom prst="rect">
            <a:avLst/>
          </a:prstGeom>
        </p:spPr>
      </p:pic>
    </p:spTree>
    <p:extLst>
      <p:ext uri="{BB962C8B-B14F-4D97-AF65-F5344CB8AC3E}">
        <p14:creationId xmlns:p14="http://schemas.microsoft.com/office/powerpoint/2010/main" val="4113769547"/>
      </p:ext>
    </p:extLst>
  </p:cSld>
  <p:clrMapOvr>
    <a:masterClrMapping/>
  </p:clrMapOvr>
  <p:transition spd="slow" advClick="0">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Primera Generación</a:t>
            </a:r>
            <a:endParaRPr lang="es-AR" dirty="0"/>
          </a:p>
        </p:txBody>
      </p:sp>
      <p:sp>
        <p:nvSpPr>
          <p:cNvPr id="3" name="2 Marcador de contenido"/>
          <p:cNvSpPr>
            <a:spLocks noGrp="1"/>
          </p:cNvSpPr>
          <p:nvPr>
            <p:ph idx="1"/>
          </p:nvPr>
        </p:nvSpPr>
        <p:spPr>
          <a:xfrm>
            <a:off x="0" y="1600200"/>
            <a:ext cx="9144000" cy="604664"/>
          </a:xfrm>
        </p:spPr>
        <p:txBody>
          <a:bodyPr/>
          <a:lstStyle/>
          <a:p>
            <a:pPr algn="ctr">
              <a:buNone/>
            </a:pPr>
            <a:r>
              <a:rPr lang="es-AR" b="1" dirty="0" smtClean="0"/>
              <a:t>COMPUTADORAS DESTACADAS</a:t>
            </a:r>
            <a:endParaRPr lang="es-AR" b="1" dirty="0"/>
          </a:p>
        </p:txBody>
      </p:sp>
      <p:sp>
        <p:nvSpPr>
          <p:cNvPr id="4" name="2 Marcador de contenido"/>
          <p:cNvSpPr txBox="1">
            <a:spLocks/>
          </p:cNvSpPr>
          <p:nvPr/>
        </p:nvSpPr>
        <p:spPr>
          <a:xfrm>
            <a:off x="179512" y="2320280"/>
            <a:ext cx="4464496" cy="532656"/>
          </a:xfrm>
          <a:prstGeom prst="rect">
            <a:avLst/>
          </a:prstGeom>
        </p:spPr>
        <p:txBody>
          <a:bodyPr vert="horz">
            <a:normAutofit fontScale="92500" lnSpcReduction="10000"/>
          </a:bodyPr>
          <a:lstStyle/>
          <a:p>
            <a:pPr algn="ctr">
              <a:lnSpc>
                <a:spcPct val="120000"/>
              </a:lnSpc>
            </a:pPr>
            <a:r>
              <a:rPr lang="es-AR" sz="2800" i="1" dirty="0" smtClean="0"/>
              <a:t>ENIAC</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2 Marcador de contenido"/>
          <p:cNvSpPr txBox="1">
            <a:spLocks/>
          </p:cNvSpPr>
          <p:nvPr/>
        </p:nvSpPr>
        <p:spPr>
          <a:xfrm>
            <a:off x="4427984" y="2320280"/>
            <a:ext cx="4464496" cy="532656"/>
          </a:xfrm>
          <a:prstGeom prst="rect">
            <a:avLst/>
          </a:prstGeom>
        </p:spPr>
        <p:txBody>
          <a:bodyPr vert="horz">
            <a:normAutofit fontScale="92500" lnSpcReduction="10000"/>
          </a:bodyPr>
          <a:lstStyle/>
          <a:p>
            <a:pPr algn="ctr">
              <a:lnSpc>
                <a:spcPct val="120000"/>
              </a:lnSpc>
            </a:pPr>
            <a:r>
              <a:rPr lang="es-AR" sz="2800" i="1" dirty="0" smtClean="0"/>
              <a:t>EDVAC</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2" cstate="print"/>
          <a:srcRect/>
          <a:stretch>
            <a:fillRect/>
          </a:stretch>
        </p:blipFill>
        <p:spPr bwMode="auto">
          <a:xfrm>
            <a:off x="8172400" y="6093296"/>
            <a:ext cx="648072" cy="648072"/>
          </a:xfrm>
          <a:prstGeom prst="rect">
            <a:avLst/>
          </a:prstGeom>
          <a:noFill/>
        </p:spPr>
      </p:pic>
      <p:pic>
        <p:nvPicPr>
          <p:cNvPr id="12" name="11 Imagen" descr="1946-ENIAC.jpg"/>
          <p:cNvPicPr>
            <a:picLocks noChangeAspect="1"/>
          </p:cNvPicPr>
          <p:nvPr/>
        </p:nvPicPr>
        <p:blipFill>
          <a:blip r:embed="rId3" cstate="print"/>
          <a:stretch>
            <a:fillRect/>
          </a:stretch>
        </p:blipFill>
        <p:spPr>
          <a:xfrm>
            <a:off x="395536" y="2780928"/>
            <a:ext cx="4126235" cy="3153810"/>
          </a:xfrm>
          <a:prstGeom prst="rect">
            <a:avLst/>
          </a:prstGeom>
        </p:spPr>
      </p:pic>
      <p:pic>
        <p:nvPicPr>
          <p:cNvPr id="13" name="12 Imagen" descr="1946-EDVAC.png"/>
          <p:cNvPicPr>
            <a:picLocks noChangeAspect="1"/>
          </p:cNvPicPr>
          <p:nvPr/>
        </p:nvPicPr>
        <p:blipFill>
          <a:blip r:embed="rId4" cstate="print"/>
          <a:stretch>
            <a:fillRect/>
          </a:stretch>
        </p:blipFill>
        <p:spPr>
          <a:xfrm>
            <a:off x="5436096" y="2780928"/>
            <a:ext cx="2443703" cy="3168352"/>
          </a:xfrm>
          <a:prstGeom prst="rect">
            <a:avLst/>
          </a:prstGeom>
        </p:spPr>
      </p:pic>
    </p:spTree>
    <p:extLst>
      <p:ext uri="{BB962C8B-B14F-4D97-AF65-F5344CB8AC3E}">
        <p14:creationId xmlns:p14="http://schemas.microsoft.com/office/powerpoint/2010/main" val="252900442"/>
      </p:ext>
    </p:extLst>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52120" y="260648"/>
            <a:ext cx="2808312" cy="369332"/>
          </a:xfrm>
          <a:prstGeom prst="rect">
            <a:avLst/>
          </a:prstGeom>
          <a:noFill/>
        </p:spPr>
        <p:txBody>
          <a:bodyPr wrap="square" rtlCol="0">
            <a:spAutoFit/>
          </a:bodyPr>
          <a:lstStyle/>
          <a:p>
            <a:r>
              <a:rPr lang="es-AR" dirty="0" smtClean="0"/>
              <a:t>PASCALINA</a:t>
            </a:r>
            <a:endParaRPr lang="es-AR" dirty="0"/>
          </a:p>
        </p:txBody>
      </p:sp>
      <p:pic>
        <p:nvPicPr>
          <p:cNvPr id="5" name="Imagen 4"/>
          <p:cNvPicPr/>
          <p:nvPr/>
        </p:nvPicPr>
        <p:blipFill>
          <a:blip r:embed="rId2" cstate="print">
            <a:grayscl/>
          </a:blip>
          <a:srcRect/>
          <a:stretch>
            <a:fillRect/>
          </a:stretch>
        </p:blipFill>
        <p:spPr bwMode="auto">
          <a:xfrm>
            <a:off x="1115616" y="2564904"/>
            <a:ext cx="7056784" cy="3672408"/>
          </a:xfrm>
          <a:prstGeom prst="rect">
            <a:avLst/>
          </a:prstGeom>
          <a:noFill/>
          <a:ln w="9525">
            <a:noFill/>
            <a:miter lim="800000"/>
            <a:headEnd/>
            <a:tailEnd/>
          </a:ln>
        </p:spPr>
      </p:pic>
      <p:sp>
        <p:nvSpPr>
          <p:cNvPr id="6" name="Text Box 5"/>
          <p:cNvSpPr txBox="1">
            <a:spLocks noChangeArrowheads="1"/>
          </p:cNvSpPr>
          <p:nvPr/>
        </p:nvSpPr>
        <p:spPr bwMode="auto">
          <a:xfrm>
            <a:off x="1403648" y="610588"/>
            <a:ext cx="6768752" cy="1606711"/>
          </a:xfrm>
          <a:prstGeom prst="rect">
            <a:avLst/>
          </a:prstGeom>
          <a:solidFill>
            <a:schemeClr val="bg1"/>
          </a:solidFill>
          <a:ln>
            <a:noFill/>
          </a:ln>
          <a:extLst/>
        </p:spPr>
        <p:txBody>
          <a:bodyPr rot="0" vert="horz" wrap="square" lIns="91440" tIns="45720" rIns="91440" bIns="45720" anchor="t" anchorCtr="0" upright="1">
            <a:noAutofit/>
          </a:bodyPr>
          <a:lstStyle/>
          <a:p>
            <a:pPr algn="ctr">
              <a:spcAft>
                <a:spcPts val="0"/>
              </a:spcAft>
            </a:pPr>
            <a:r>
              <a:rPr lang="es-ES_tradnl" sz="2800" i="1" dirty="0" err="1" smtClean="0">
                <a:effectLst/>
                <a:latin typeface="Times New Roman" panose="02020603050405020304" pitchFamily="18" charset="0"/>
                <a:ea typeface="Times New Roman" panose="02020603050405020304" pitchFamily="18" charset="0"/>
              </a:rPr>
              <a:t>Pascalina</a:t>
            </a:r>
            <a:r>
              <a:rPr lang="es-ES_tradnl" sz="2800" i="1" dirty="0" smtClean="0">
                <a:effectLst/>
                <a:latin typeface="Times New Roman" panose="02020603050405020304" pitchFamily="18" charset="0"/>
                <a:ea typeface="Times New Roman" panose="02020603050405020304" pitchFamily="18" charset="0"/>
              </a:rPr>
              <a:t> </a:t>
            </a:r>
            <a:r>
              <a:rPr lang="es-ES_tradnl" sz="2800" i="1" dirty="0">
                <a:effectLst/>
                <a:latin typeface="Times New Roman" panose="02020603050405020304" pitchFamily="18" charset="0"/>
                <a:ea typeface="Times New Roman" panose="02020603050405020304" pitchFamily="18" charset="0"/>
              </a:rPr>
              <a:t>firmada por Pascal del año 1652.</a:t>
            </a:r>
            <a:endParaRPr lang="es-ES" sz="2800" dirty="0">
              <a:effectLst/>
              <a:latin typeface="Times New Roman" panose="02020603050405020304" pitchFamily="18" charset="0"/>
              <a:ea typeface="Times New Roman" panose="02020603050405020304" pitchFamily="18" charset="0"/>
            </a:endParaRPr>
          </a:p>
          <a:p>
            <a:pPr algn="ctr">
              <a:spcAft>
                <a:spcPts val="0"/>
              </a:spcAft>
            </a:pPr>
            <a:r>
              <a:rPr lang="es-ES_tradnl" sz="2800" i="1" dirty="0">
                <a:effectLst/>
                <a:latin typeface="Times New Roman" panose="02020603050405020304" pitchFamily="18" charset="0"/>
                <a:ea typeface="Times New Roman" panose="02020603050405020304" pitchFamily="18" charset="0"/>
              </a:rPr>
              <a:t>Se expone un ejemplar original en París, en el Museo de Artes y Oficios.</a:t>
            </a:r>
            <a:endParaRPr lang="es-ES" sz="2800" dirty="0">
              <a:effectLst/>
              <a:latin typeface="Times New Roman" panose="02020603050405020304" pitchFamily="18" charset="0"/>
              <a:ea typeface="Times New Roman" panose="02020603050405020304" pitchFamily="18" charset="0"/>
            </a:endParaRPr>
          </a:p>
        </p:txBody>
      </p:sp>
    </p:spTree>
  </p:cSld>
  <p:clrMapOvr>
    <a:masterClrMapping/>
  </p:clrMapOvr>
  <p:transition spd="slow" advClick="0">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Primera Generación</a:t>
            </a:r>
            <a:endParaRPr lang="es-AR" dirty="0"/>
          </a:p>
        </p:txBody>
      </p:sp>
      <p:sp>
        <p:nvSpPr>
          <p:cNvPr id="3" name="2 Marcador de contenido"/>
          <p:cNvSpPr>
            <a:spLocks noGrp="1"/>
          </p:cNvSpPr>
          <p:nvPr>
            <p:ph idx="1"/>
          </p:nvPr>
        </p:nvSpPr>
        <p:spPr>
          <a:xfrm>
            <a:off x="0" y="1600200"/>
            <a:ext cx="9144000" cy="604664"/>
          </a:xfrm>
        </p:spPr>
        <p:txBody>
          <a:bodyPr/>
          <a:lstStyle/>
          <a:p>
            <a:pPr algn="ctr">
              <a:buNone/>
            </a:pPr>
            <a:r>
              <a:rPr lang="es-AR" b="1" dirty="0" smtClean="0"/>
              <a:t>COMPUTADORAS DESTACADAS</a:t>
            </a:r>
            <a:endParaRPr lang="es-AR" b="1" dirty="0"/>
          </a:p>
        </p:txBody>
      </p:sp>
      <p:sp>
        <p:nvSpPr>
          <p:cNvPr id="4" name="2 Marcador de contenido"/>
          <p:cNvSpPr txBox="1">
            <a:spLocks/>
          </p:cNvSpPr>
          <p:nvPr/>
        </p:nvSpPr>
        <p:spPr>
          <a:xfrm>
            <a:off x="179512" y="2320280"/>
            <a:ext cx="4464496" cy="532656"/>
          </a:xfrm>
          <a:prstGeom prst="rect">
            <a:avLst/>
          </a:prstGeom>
        </p:spPr>
        <p:txBody>
          <a:bodyPr vert="horz">
            <a:normAutofit fontScale="92500" lnSpcReduction="10000"/>
          </a:bodyPr>
          <a:lstStyle/>
          <a:p>
            <a:pPr algn="ctr">
              <a:lnSpc>
                <a:spcPct val="120000"/>
              </a:lnSpc>
            </a:pPr>
            <a:r>
              <a:rPr lang="es-AR" sz="2800" i="1" noProof="0" dirty="0" smtClean="0"/>
              <a:t>UNIVAC</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2 Marcador de contenido"/>
          <p:cNvSpPr txBox="1">
            <a:spLocks/>
          </p:cNvSpPr>
          <p:nvPr/>
        </p:nvSpPr>
        <p:spPr>
          <a:xfrm>
            <a:off x="4427984" y="2320280"/>
            <a:ext cx="4464496" cy="532656"/>
          </a:xfrm>
          <a:prstGeom prst="rect">
            <a:avLst/>
          </a:prstGeom>
        </p:spPr>
        <p:txBody>
          <a:bodyPr vert="horz">
            <a:normAutofit fontScale="92500" lnSpcReduction="10000"/>
          </a:bodyPr>
          <a:lstStyle/>
          <a:p>
            <a:pPr algn="ctr">
              <a:lnSpc>
                <a:spcPct val="120000"/>
              </a:lnSpc>
            </a:pPr>
            <a:r>
              <a:rPr lang="es-AR" sz="2800" i="1" noProof="0" dirty="0" smtClean="0"/>
              <a:t>IBM 650</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3" descr="C:\Users\Flia. Estanqueiro\AppData\Local\Microsoft\Windows\Temporary Internet Files\Content.IE5\0FEM0M5B\MC900432678[1].png">
            <a:hlinkClick r:id="" action="ppaction://hlinkshowjump?jump=previousslide"/>
          </p:cNvPr>
          <p:cNvPicPr>
            <a:picLocks noChangeAspect="1" noChangeArrowheads="1"/>
          </p:cNvPicPr>
          <p:nvPr/>
        </p:nvPicPr>
        <p:blipFill>
          <a:blip r:embed="rId2" cstate="print"/>
          <a:srcRect/>
          <a:stretch>
            <a:fillRect/>
          </a:stretch>
        </p:blipFill>
        <p:spPr bwMode="auto">
          <a:xfrm>
            <a:off x="323528" y="6093296"/>
            <a:ext cx="648072" cy="648072"/>
          </a:xfrm>
          <a:prstGeom prst="rect">
            <a:avLst/>
          </a:prstGeom>
          <a:noFill/>
        </p:spPr>
      </p:pic>
      <p:pic>
        <p:nvPicPr>
          <p:cNvPr id="10"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3" cstate="print"/>
          <a:srcRect/>
          <a:stretch>
            <a:fillRect/>
          </a:stretch>
        </p:blipFill>
        <p:spPr bwMode="auto">
          <a:xfrm>
            <a:off x="8172400" y="6093296"/>
            <a:ext cx="648072" cy="648072"/>
          </a:xfrm>
          <a:prstGeom prst="rect">
            <a:avLst/>
          </a:prstGeom>
          <a:noFill/>
        </p:spPr>
      </p:pic>
      <p:pic>
        <p:nvPicPr>
          <p:cNvPr id="11" name="Picture 4" descr="C:\Users\Flia. Estanqueiro\AppData\Local\Microsoft\Windows\Temporary Internet Files\Content.IE5\5AZ8R67E\MC900432679[1].png">
            <a:hlinkClick r:id="rId4" action="ppaction://hlinksldjump"/>
          </p:cNvPr>
          <p:cNvPicPr>
            <a:picLocks noChangeAspect="1" noChangeArrowheads="1"/>
          </p:cNvPicPr>
          <p:nvPr/>
        </p:nvPicPr>
        <p:blipFill>
          <a:blip r:embed="rId3" cstate="print"/>
          <a:srcRect/>
          <a:stretch>
            <a:fillRect/>
          </a:stretch>
        </p:blipFill>
        <p:spPr bwMode="auto">
          <a:xfrm rot="-5400000">
            <a:off x="4187956" y="5973284"/>
            <a:ext cx="768088" cy="864096"/>
          </a:xfrm>
          <a:prstGeom prst="rect">
            <a:avLst/>
          </a:prstGeom>
          <a:noFill/>
        </p:spPr>
      </p:pic>
      <p:pic>
        <p:nvPicPr>
          <p:cNvPr id="12" name="11 Imagen" descr="1950-UNIVAC.jpg"/>
          <p:cNvPicPr>
            <a:picLocks noChangeAspect="1"/>
          </p:cNvPicPr>
          <p:nvPr/>
        </p:nvPicPr>
        <p:blipFill>
          <a:blip r:embed="rId5" cstate="print"/>
          <a:stretch>
            <a:fillRect/>
          </a:stretch>
        </p:blipFill>
        <p:spPr>
          <a:xfrm>
            <a:off x="395536" y="2852936"/>
            <a:ext cx="3960440" cy="3074080"/>
          </a:xfrm>
          <a:prstGeom prst="rect">
            <a:avLst/>
          </a:prstGeom>
        </p:spPr>
      </p:pic>
      <p:pic>
        <p:nvPicPr>
          <p:cNvPr id="13" name="12 Imagen" descr="1954-IBM 650.jpg"/>
          <p:cNvPicPr>
            <a:picLocks noChangeAspect="1"/>
          </p:cNvPicPr>
          <p:nvPr/>
        </p:nvPicPr>
        <p:blipFill>
          <a:blip r:embed="rId6" cstate="print"/>
          <a:stretch>
            <a:fillRect/>
          </a:stretch>
        </p:blipFill>
        <p:spPr>
          <a:xfrm>
            <a:off x="5138144" y="2820144"/>
            <a:ext cx="2962248" cy="3129136"/>
          </a:xfrm>
          <a:prstGeom prst="rect">
            <a:avLst/>
          </a:prstGeom>
        </p:spPr>
      </p:pic>
    </p:spTree>
    <p:extLst>
      <p:ext uri="{BB962C8B-B14F-4D97-AF65-F5344CB8AC3E}">
        <p14:creationId xmlns:p14="http://schemas.microsoft.com/office/powerpoint/2010/main" val="1542910287"/>
      </p:ext>
    </p:extLst>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332656"/>
            <a:ext cx="8229600" cy="1828800"/>
          </a:xfrm>
        </p:spPr>
        <p:txBody>
          <a:bodyPr>
            <a:normAutofit/>
          </a:bodyPr>
          <a:lstStyle/>
          <a:p>
            <a:r>
              <a:rPr lang="es-AR" dirty="0" smtClean="0"/>
              <a:t>SEGUNDA GENERACIÓN</a:t>
            </a:r>
            <a:br>
              <a:rPr lang="es-AR" dirty="0" smtClean="0"/>
            </a:br>
            <a:r>
              <a:rPr lang="es-AR" dirty="0" smtClean="0"/>
              <a:t>(1956-1964)</a:t>
            </a:r>
            <a:endParaRPr lang="es-AR" dirty="0"/>
          </a:p>
        </p:txBody>
      </p:sp>
      <p:sp>
        <p:nvSpPr>
          <p:cNvPr id="3" name="2 Subtítulo"/>
          <p:cNvSpPr>
            <a:spLocks noGrp="1"/>
          </p:cNvSpPr>
          <p:nvPr>
            <p:ph type="subTitle" idx="1"/>
          </p:nvPr>
        </p:nvSpPr>
        <p:spPr>
          <a:xfrm>
            <a:off x="179512" y="2492896"/>
            <a:ext cx="8712968" cy="3528392"/>
          </a:xfrm>
        </p:spPr>
        <p:txBody>
          <a:bodyPr>
            <a:normAutofit/>
          </a:bodyPr>
          <a:lstStyle/>
          <a:p>
            <a:pPr algn="just">
              <a:buBlip>
                <a:blip r:embed="rId2"/>
              </a:buBlip>
            </a:pPr>
            <a:r>
              <a:rPr lang="es-AR" dirty="0" smtClean="0"/>
              <a:t> </a:t>
            </a:r>
            <a:r>
              <a:rPr lang="es-AR" sz="2800" dirty="0" smtClean="0">
                <a:solidFill>
                  <a:schemeClr val="tx1"/>
                </a:solidFill>
              </a:rPr>
              <a:t>Fabricadas con transistores</a:t>
            </a:r>
          </a:p>
          <a:p>
            <a:pPr algn="just">
              <a:buBlip>
                <a:blip r:embed="rId2"/>
              </a:buBlip>
            </a:pPr>
            <a:r>
              <a:rPr lang="es-AR" sz="2800" dirty="0" smtClean="0">
                <a:solidFill>
                  <a:schemeClr val="tx1"/>
                </a:solidFill>
              </a:rPr>
              <a:t> Reducción en el tamaño de los equipos</a:t>
            </a:r>
          </a:p>
          <a:p>
            <a:pPr algn="just">
              <a:buBlip>
                <a:blip r:embed="rId2"/>
              </a:buBlip>
            </a:pPr>
            <a:r>
              <a:rPr lang="es-AR" sz="2800" dirty="0" smtClean="0">
                <a:solidFill>
                  <a:schemeClr val="tx1"/>
                </a:solidFill>
              </a:rPr>
              <a:t> Aumento en la confiabilidad</a:t>
            </a:r>
          </a:p>
          <a:p>
            <a:pPr algn="just">
              <a:buBlip>
                <a:blip r:embed="rId2"/>
              </a:buBlip>
            </a:pPr>
            <a:r>
              <a:rPr lang="es-AR" sz="2800" dirty="0" smtClean="0">
                <a:solidFill>
                  <a:schemeClr val="tx1"/>
                </a:solidFill>
              </a:rPr>
              <a:t> Posibilidad de realizar tareas simultáneas </a:t>
            </a:r>
          </a:p>
          <a:p>
            <a:pPr algn="just">
              <a:buBlip>
                <a:blip r:embed="rId2"/>
              </a:buBlip>
            </a:pPr>
            <a:r>
              <a:rPr lang="es-AR" sz="2800" dirty="0" smtClean="0">
                <a:solidFill>
                  <a:schemeClr val="tx1"/>
                </a:solidFill>
              </a:rPr>
              <a:t>Facilitan la tarea de programación</a:t>
            </a:r>
          </a:p>
          <a:p>
            <a:pPr algn="just">
              <a:buBlip>
                <a:blip r:embed="rId2"/>
              </a:buBlip>
            </a:pPr>
            <a:r>
              <a:rPr lang="es-AR" sz="2800" dirty="0" smtClean="0">
                <a:solidFill>
                  <a:schemeClr val="tx1"/>
                </a:solidFill>
              </a:rPr>
              <a:t> Expansión al sector privado</a:t>
            </a:r>
          </a:p>
        </p:txBody>
      </p:sp>
      <p:pic>
        <p:nvPicPr>
          <p:cNvPr id="8"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3" cstate="print"/>
          <a:srcRect/>
          <a:stretch>
            <a:fillRect/>
          </a:stretch>
        </p:blipFill>
        <p:spPr bwMode="auto">
          <a:xfrm>
            <a:off x="8172400" y="6093296"/>
            <a:ext cx="648072" cy="648072"/>
          </a:xfrm>
          <a:prstGeom prst="rect">
            <a:avLst/>
          </a:prstGeom>
          <a:noFill/>
        </p:spPr>
      </p:pic>
    </p:spTree>
    <p:extLst>
      <p:ext uri="{BB962C8B-B14F-4D97-AF65-F5344CB8AC3E}">
        <p14:creationId xmlns:p14="http://schemas.microsoft.com/office/powerpoint/2010/main" val="4134210824"/>
      </p:ext>
    </p:extLst>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Segunda generación</a:t>
            </a:r>
            <a:endParaRPr lang="es-AR" dirty="0"/>
          </a:p>
        </p:txBody>
      </p:sp>
      <p:sp>
        <p:nvSpPr>
          <p:cNvPr id="3" name="2 Marcador de contenido"/>
          <p:cNvSpPr>
            <a:spLocks noGrp="1"/>
          </p:cNvSpPr>
          <p:nvPr>
            <p:ph idx="1"/>
          </p:nvPr>
        </p:nvSpPr>
        <p:spPr>
          <a:xfrm>
            <a:off x="0" y="1628800"/>
            <a:ext cx="9144000" cy="604664"/>
          </a:xfrm>
        </p:spPr>
        <p:txBody>
          <a:bodyPr/>
          <a:lstStyle/>
          <a:p>
            <a:pPr algn="ctr">
              <a:buNone/>
            </a:pPr>
            <a:r>
              <a:rPr lang="es-AR" b="1" dirty="0" smtClean="0"/>
              <a:t>EL TRANSISTOR</a:t>
            </a:r>
            <a:endParaRPr lang="es-AR" b="1" dirty="0"/>
          </a:p>
        </p:txBody>
      </p:sp>
      <p:sp>
        <p:nvSpPr>
          <p:cNvPr id="4" name="2 Marcador de contenido"/>
          <p:cNvSpPr txBox="1">
            <a:spLocks/>
          </p:cNvSpPr>
          <p:nvPr/>
        </p:nvSpPr>
        <p:spPr>
          <a:xfrm>
            <a:off x="179511" y="2204864"/>
            <a:ext cx="5400601" cy="3845024"/>
          </a:xfrm>
          <a:prstGeom prst="rect">
            <a:avLst/>
          </a:prstGeom>
        </p:spPr>
        <p:txBody>
          <a:bodyPr vert="horz">
            <a:noAutofit/>
          </a:bodyPr>
          <a:lstStyle/>
          <a:p>
            <a:pPr algn="just"/>
            <a:r>
              <a:rPr lang="es-AR" sz="2400" dirty="0" smtClean="0"/>
              <a:t>Dispositivo electrónico semiconductor </a:t>
            </a:r>
            <a:r>
              <a:rPr lang="en-US" sz="2400" dirty="0" smtClean="0"/>
              <a:t>que cumple las </a:t>
            </a:r>
            <a:r>
              <a:rPr lang="es-AR" sz="2400" dirty="0" smtClean="0"/>
              <a:t>funciones de amplificador, oscilador y conmutador .</a:t>
            </a:r>
          </a:p>
          <a:p>
            <a:pPr algn="just">
              <a:buBlip>
                <a:blip r:embed="rId2"/>
              </a:buBlip>
            </a:pPr>
            <a:r>
              <a:rPr lang="es-AR" sz="2400" dirty="0" smtClean="0"/>
              <a:t>Son mucho mas pequeños que las válvulas.</a:t>
            </a:r>
          </a:p>
          <a:p>
            <a:pPr algn="just">
              <a:buBlip>
                <a:blip r:embed="rId2"/>
              </a:buBlip>
            </a:pPr>
            <a:r>
              <a:rPr lang="es-AR" sz="2400" dirty="0" smtClean="0"/>
              <a:t> El tiempo promedio entre fallas de las válvulas electrónicas es muy alto en comparación con el de los transistores.</a:t>
            </a:r>
          </a:p>
          <a:p>
            <a:pPr algn="just">
              <a:buBlip>
                <a:blip r:embed="rId2"/>
              </a:buBlip>
            </a:pPr>
            <a:r>
              <a:rPr lang="es-AR" sz="2400" dirty="0" smtClean="0"/>
              <a:t> El costo de los transistores era muy inferior.</a:t>
            </a:r>
            <a:endParaRPr kumimoji="0" lang="es-AR" sz="2400" b="0" i="0" u="none" strike="noStrike" kern="1200" cap="none" spc="0" normalizeH="0" baseline="0" noProof="0" dirty="0">
              <a:ln>
                <a:noFill/>
              </a:ln>
              <a:solidFill>
                <a:schemeClr val="tx1"/>
              </a:solidFill>
              <a:effectLst/>
              <a:uLnTx/>
              <a:uFillTx/>
              <a:latin typeface="+mn-lt"/>
            </a:endParaRPr>
          </a:p>
        </p:txBody>
      </p:sp>
      <p:pic>
        <p:nvPicPr>
          <p:cNvPr id="12"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3" cstate="print"/>
          <a:srcRect/>
          <a:stretch>
            <a:fillRect/>
          </a:stretch>
        </p:blipFill>
        <p:spPr bwMode="auto">
          <a:xfrm>
            <a:off x="8172400" y="6093296"/>
            <a:ext cx="648072" cy="648072"/>
          </a:xfrm>
          <a:prstGeom prst="rect">
            <a:avLst/>
          </a:prstGeom>
          <a:noFill/>
        </p:spPr>
      </p:pic>
      <p:pic>
        <p:nvPicPr>
          <p:cNvPr id="8" name="7 Imagen" descr="1947-Transistor.jpg"/>
          <p:cNvPicPr>
            <a:picLocks noChangeAspect="1"/>
          </p:cNvPicPr>
          <p:nvPr/>
        </p:nvPicPr>
        <p:blipFill>
          <a:blip r:embed="rId4" cstate="print"/>
          <a:stretch>
            <a:fillRect/>
          </a:stretch>
        </p:blipFill>
        <p:spPr>
          <a:xfrm>
            <a:off x="5843672" y="2213992"/>
            <a:ext cx="2778523" cy="3728244"/>
          </a:xfrm>
          <a:prstGeom prst="rect">
            <a:avLst/>
          </a:prstGeom>
        </p:spPr>
      </p:pic>
      <p:pic>
        <p:nvPicPr>
          <p:cNvPr id="9" name="8 Imagen" descr="1947-Transistor2.jpg"/>
          <p:cNvPicPr>
            <a:picLocks noChangeAspect="1"/>
          </p:cNvPicPr>
          <p:nvPr/>
        </p:nvPicPr>
        <p:blipFill>
          <a:blip r:embed="rId5" cstate="print"/>
          <a:stretch>
            <a:fillRect/>
          </a:stretch>
        </p:blipFill>
        <p:spPr>
          <a:xfrm>
            <a:off x="905291" y="1124744"/>
            <a:ext cx="642373" cy="947738"/>
          </a:xfrm>
          <a:prstGeom prst="rect">
            <a:avLst/>
          </a:prstGeom>
        </p:spPr>
      </p:pic>
    </p:spTree>
    <p:extLst>
      <p:ext uri="{BB962C8B-B14F-4D97-AF65-F5344CB8AC3E}">
        <p14:creationId xmlns:p14="http://schemas.microsoft.com/office/powerpoint/2010/main" val="52501114"/>
      </p:ext>
    </p:extLst>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Segunda Generación</a:t>
            </a:r>
            <a:endParaRPr lang="es-AR" dirty="0"/>
          </a:p>
        </p:txBody>
      </p:sp>
      <p:sp>
        <p:nvSpPr>
          <p:cNvPr id="3" name="2 Marcador de contenido"/>
          <p:cNvSpPr>
            <a:spLocks noGrp="1"/>
          </p:cNvSpPr>
          <p:nvPr>
            <p:ph idx="1"/>
          </p:nvPr>
        </p:nvSpPr>
        <p:spPr>
          <a:xfrm>
            <a:off x="0" y="1412776"/>
            <a:ext cx="9144000" cy="604664"/>
          </a:xfrm>
        </p:spPr>
        <p:txBody>
          <a:bodyPr/>
          <a:lstStyle/>
          <a:p>
            <a:pPr algn="ctr">
              <a:buNone/>
            </a:pPr>
            <a:r>
              <a:rPr lang="es-AR" b="1" dirty="0" smtClean="0"/>
              <a:t>COMPUTADORAS DESTACADAS</a:t>
            </a:r>
            <a:endParaRPr lang="es-AR" b="1" dirty="0"/>
          </a:p>
        </p:txBody>
      </p:sp>
      <p:sp>
        <p:nvSpPr>
          <p:cNvPr id="4" name="2 Marcador de contenido"/>
          <p:cNvSpPr txBox="1">
            <a:spLocks/>
          </p:cNvSpPr>
          <p:nvPr/>
        </p:nvSpPr>
        <p:spPr>
          <a:xfrm>
            <a:off x="179512" y="1988840"/>
            <a:ext cx="4464496" cy="532656"/>
          </a:xfrm>
          <a:prstGeom prst="rect">
            <a:avLst/>
          </a:prstGeom>
        </p:spPr>
        <p:txBody>
          <a:bodyPr vert="horz">
            <a:normAutofit fontScale="92500" lnSpcReduction="10000"/>
          </a:bodyPr>
          <a:lstStyle/>
          <a:p>
            <a:pPr algn="ctr">
              <a:lnSpc>
                <a:spcPct val="120000"/>
              </a:lnSpc>
            </a:pPr>
            <a:r>
              <a:rPr lang="es-AR" sz="2800" i="1" noProof="0" dirty="0" smtClean="0"/>
              <a:t>IBM 1401</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2 Marcador de contenido"/>
          <p:cNvSpPr txBox="1">
            <a:spLocks/>
          </p:cNvSpPr>
          <p:nvPr/>
        </p:nvSpPr>
        <p:spPr>
          <a:xfrm>
            <a:off x="4427984" y="1988840"/>
            <a:ext cx="4464496" cy="532656"/>
          </a:xfrm>
          <a:prstGeom prst="rect">
            <a:avLst/>
          </a:prstGeom>
        </p:spPr>
        <p:txBody>
          <a:bodyPr vert="horz">
            <a:normAutofit fontScale="92500" lnSpcReduction="10000"/>
          </a:bodyPr>
          <a:lstStyle/>
          <a:p>
            <a:pPr algn="ctr">
              <a:lnSpc>
                <a:spcPct val="120000"/>
              </a:lnSpc>
            </a:pPr>
            <a:r>
              <a:rPr lang="es-AR" sz="2800" i="1" dirty="0" smtClean="0"/>
              <a:t>IBM 1620</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2 Marcador de contenido"/>
          <p:cNvSpPr txBox="1">
            <a:spLocks/>
          </p:cNvSpPr>
          <p:nvPr/>
        </p:nvSpPr>
        <p:spPr>
          <a:xfrm>
            <a:off x="35496" y="3861048"/>
            <a:ext cx="9108504" cy="532656"/>
          </a:xfrm>
          <a:prstGeom prst="rect">
            <a:avLst/>
          </a:prstGeom>
        </p:spPr>
        <p:txBody>
          <a:bodyPr vert="horz">
            <a:normAutofit fontScale="92500" lnSpcReduction="10000"/>
          </a:bodyPr>
          <a:lstStyle/>
          <a:p>
            <a:pPr algn="ctr">
              <a:lnSpc>
                <a:spcPct val="120000"/>
              </a:lnSpc>
            </a:pPr>
            <a:r>
              <a:rPr lang="es-AR" sz="2800" i="1" dirty="0" smtClean="0"/>
              <a:t>PDP-1</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3" descr="C:\Users\Flia. Estanqueiro\AppData\Local\Microsoft\Windows\Temporary Internet Files\Content.IE5\0FEM0M5B\MC900432678[1].png">
            <a:hlinkClick r:id="" action="ppaction://hlinkshowjump?jump=previousslide"/>
          </p:cNvPr>
          <p:cNvPicPr>
            <a:picLocks noChangeAspect="1" noChangeArrowheads="1"/>
          </p:cNvPicPr>
          <p:nvPr/>
        </p:nvPicPr>
        <p:blipFill>
          <a:blip r:embed="rId2" cstate="print"/>
          <a:srcRect/>
          <a:stretch>
            <a:fillRect/>
          </a:stretch>
        </p:blipFill>
        <p:spPr bwMode="auto">
          <a:xfrm>
            <a:off x="323528" y="6093296"/>
            <a:ext cx="648072" cy="648072"/>
          </a:xfrm>
          <a:prstGeom prst="rect">
            <a:avLst/>
          </a:prstGeom>
          <a:noFill/>
        </p:spPr>
      </p:pic>
      <p:pic>
        <p:nvPicPr>
          <p:cNvPr id="11"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3" cstate="print"/>
          <a:srcRect/>
          <a:stretch>
            <a:fillRect/>
          </a:stretch>
        </p:blipFill>
        <p:spPr bwMode="auto">
          <a:xfrm>
            <a:off x="8172400" y="6093296"/>
            <a:ext cx="648072" cy="648072"/>
          </a:xfrm>
          <a:prstGeom prst="rect">
            <a:avLst/>
          </a:prstGeom>
          <a:noFill/>
        </p:spPr>
      </p:pic>
      <p:pic>
        <p:nvPicPr>
          <p:cNvPr id="12" name="Picture 4" descr="C:\Users\Flia. Estanqueiro\AppData\Local\Microsoft\Windows\Temporary Internet Files\Content.IE5\5AZ8R67E\MC900432679[1].png">
            <a:hlinkClick r:id="rId4" action="ppaction://hlinksldjump"/>
          </p:cNvPr>
          <p:cNvPicPr>
            <a:picLocks noChangeAspect="1" noChangeArrowheads="1"/>
          </p:cNvPicPr>
          <p:nvPr/>
        </p:nvPicPr>
        <p:blipFill>
          <a:blip r:embed="rId3" cstate="print"/>
          <a:srcRect/>
          <a:stretch>
            <a:fillRect/>
          </a:stretch>
        </p:blipFill>
        <p:spPr bwMode="auto">
          <a:xfrm rot="-5400000">
            <a:off x="4187956" y="5973284"/>
            <a:ext cx="768088" cy="864096"/>
          </a:xfrm>
          <a:prstGeom prst="rect">
            <a:avLst/>
          </a:prstGeom>
          <a:noFill/>
        </p:spPr>
      </p:pic>
      <p:pic>
        <p:nvPicPr>
          <p:cNvPr id="13" name="12 Imagen" descr="1959-IBM 1401.jpg"/>
          <p:cNvPicPr>
            <a:picLocks noChangeAspect="1"/>
          </p:cNvPicPr>
          <p:nvPr/>
        </p:nvPicPr>
        <p:blipFill>
          <a:blip r:embed="rId5" cstate="print"/>
          <a:stretch>
            <a:fillRect/>
          </a:stretch>
        </p:blipFill>
        <p:spPr>
          <a:xfrm>
            <a:off x="1259600" y="2492896"/>
            <a:ext cx="2304288" cy="1633728"/>
          </a:xfrm>
          <a:prstGeom prst="rect">
            <a:avLst/>
          </a:prstGeom>
        </p:spPr>
      </p:pic>
      <p:pic>
        <p:nvPicPr>
          <p:cNvPr id="14" name="13 Imagen" descr="1959-IBM 1620.jpg"/>
          <p:cNvPicPr>
            <a:picLocks noChangeAspect="1"/>
          </p:cNvPicPr>
          <p:nvPr/>
        </p:nvPicPr>
        <p:blipFill>
          <a:blip r:embed="rId6" cstate="print"/>
          <a:stretch>
            <a:fillRect/>
          </a:stretch>
        </p:blipFill>
        <p:spPr>
          <a:xfrm>
            <a:off x="5436096" y="2492896"/>
            <a:ext cx="2436862" cy="1598581"/>
          </a:xfrm>
          <a:prstGeom prst="rect">
            <a:avLst/>
          </a:prstGeom>
        </p:spPr>
      </p:pic>
      <p:pic>
        <p:nvPicPr>
          <p:cNvPr id="15" name="14 Imagen" descr="1960-PDP 1.jpg"/>
          <p:cNvPicPr>
            <a:picLocks noChangeAspect="1"/>
          </p:cNvPicPr>
          <p:nvPr/>
        </p:nvPicPr>
        <p:blipFill>
          <a:blip r:embed="rId7" cstate="print"/>
          <a:stretch>
            <a:fillRect/>
          </a:stretch>
        </p:blipFill>
        <p:spPr>
          <a:xfrm>
            <a:off x="3635896" y="4365104"/>
            <a:ext cx="1979712" cy="1484784"/>
          </a:xfrm>
          <a:prstGeom prst="rect">
            <a:avLst/>
          </a:prstGeom>
        </p:spPr>
      </p:pic>
    </p:spTree>
    <p:extLst>
      <p:ext uri="{BB962C8B-B14F-4D97-AF65-F5344CB8AC3E}">
        <p14:creationId xmlns:p14="http://schemas.microsoft.com/office/powerpoint/2010/main" val="2009121038"/>
      </p:ext>
    </p:extLst>
  </p:cSld>
  <p:clrMapOvr>
    <a:masterClrMapping/>
  </p:clrMapOvr>
  <p:transition spd="slow">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8560" y="188640"/>
            <a:ext cx="8229600" cy="1828800"/>
          </a:xfrm>
        </p:spPr>
        <p:txBody>
          <a:bodyPr>
            <a:normAutofit/>
          </a:bodyPr>
          <a:lstStyle/>
          <a:p>
            <a:r>
              <a:rPr lang="es-AR" dirty="0" smtClean="0"/>
              <a:t>TERCERA GENERACIÓN</a:t>
            </a:r>
            <a:br>
              <a:rPr lang="es-AR" dirty="0" smtClean="0"/>
            </a:br>
            <a:r>
              <a:rPr lang="es-AR" dirty="0" smtClean="0"/>
              <a:t>(1964-1971)</a:t>
            </a:r>
            <a:endParaRPr lang="es-AR" dirty="0"/>
          </a:p>
        </p:txBody>
      </p:sp>
      <p:sp>
        <p:nvSpPr>
          <p:cNvPr id="3" name="2 Subtítulo"/>
          <p:cNvSpPr>
            <a:spLocks noGrp="1"/>
          </p:cNvSpPr>
          <p:nvPr>
            <p:ph type="subTitle" idx="1"/>
          </p:nvPr>
        </p:nvSpPr>
        <p:spPr>
          <a:xfrm>
            <a:off x="107504" y="2017394"/>
            <a:ext cx="8712968" cy="3528392"/>
          </a:xfrm>
        </p:spPr>
        <p:txBody>
          <a:bodyPr>
            <a:noAutofit/>
          </a:bodyPr>
          <a:lstStyle/>
          <a:p>
            <a:pPr algn="l">
              <a:buBlip>
                <a:blip r:embed="rId3"/>
              </a:buBlip>
            </a:pPr>
            <a:r>
              <a:rPr lang="es-AR" sz="2800" dirty="0" smtClean="0"/>
              <a:t> </a:t>
            </a:r>
            <a:r>
              <a:rPr lang="es-AR" sz="2800" dirty="0" smtClean="0">
                <a:solidFill>
                  <a:schemeClr val="tx1"/>
                </a:solidFill>
              </a:rPr>
              <a:t>Menor consumo de energía</a:t>
            </a:r>
          </a:p>
          <a:p>
            <a:pPr algn="l">
              <a:buBlip>
                <a:blip r:embed="rId3"/>
              </a:buBlip>
            </a:pPr>
            <a:r>
              <a:rPr lang="es-AR" sz="2800" dirty="0" smtClean="0">
                <a:solidFill>
                  <a:schemeClr val="tx1"/>
                </a:solidFill>
              </a:rPr>
              <a:t> Apreciable reducción de espacio</a:t>
            </a:r>
          </a:p>
          <a:p>
            <a:pPr algn="l">
              <a:buBlip>
                <a:blip r:embed="rId3"/>
              </a:buBlip>
            </a:pPr>
            <a:r>
              <a:rPr lang="es-AR" sz="2800" dirty="0" smtClean="0">
                <a:solidFill>
                  <a:schemeClr val="tx1"/>
                </a:solidFill>
              </a:rPr>
              <a:t> Aumento de fiabilidad</a:t>
            </a:r>
          </a:p>
          <a:p>
            <a:pPr algn="l">
              <a:buBlip>
                <a:blip r:embed="rId3"/>
              </a:buBlip>
            </a:pPr>
            <a:r>
              <a:rPr lang="es-AR" sz="2800" dirty="0" smtClean="0">
                <a:solidFill>
                  <a:schemeClr val="tx1"/>
                </a:solidFill>
              </a:rPr>
              <a:t> Renovación de periféricos</a:t>
            </a:r>
          </a:p>
          <a:p>
            <a:pPr algn="l">
              <a:buBlip>
                <a:blip r:embed="rId3"/>
              </a:buBlip>
            </a:pPr>
            <a:r>
              <a:rPr lang="es-AR" sz="2800" dirty="0" smtClean="0">
                <a:solidFill>
                  <a:schemeClr val="tx1"/>
                </a:solidFill>
              </a:rPr>
              <a:t> Multiprogramación: ejecución de varios programas simultáneamente</a:t>
            </a:r>
          </a:p>
          <a:p>
            <a:pPr algn="l">
              <a:buBlip>
                <a:blip r:embed="rId3"/>
              </a:buBlip>
            </a:pPr>
            <a:r>
              <a:rPr lang="es-AR" sz="2800" dirty="0" smtClean="0">
                <a:solidFill>
                  <a:schemeClr val="tx1"/>
                </a:solidFill>
              </a:rPr>
              <a:t> Minicomputadoras con gran capacidad de procesamiento.</a:t>
            </a:r>
          </a:p>
        </p:txBody>
      </p:sp>
      <p:pic>
        <p:nvPicPr>
          <p:cNvPr id="8"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4" cstate="print"/>
          <a:srcRect/>
          <a:stretch>
            <a:fillRect/>
          </a:stretch>
        </p:blipFill>
        <p:spPr bwMode="auto">
          <a:xfrm>
            <a:off x="8172400" y="6093296"/>
            <a:ext cx="648072" cy="648072"/>
          </a:xfrm>
          <a:prstGeom prst="rect">
            <a:avLst/>
          </a:prstGeom>
          <a:noFill/>
        </p:spPr>
      </p:pic>
    </p:spTree>
    <p:extLst>
      <p:ext uri="{BB962C8B-B14F-4D97-AF65-F5344CB8AC3E}">
        <p14:creationId xmlns:p14="http://schemas.microsoft.com/office/powerpoint/2010/main" val="4106785269"/>
      </p:ext>
    </p:extLst>
  </p:cSld>
  <p:clrMapOvr>
    <a:masterClrMapping/>
  </p:clrMapOvr>
  <p:transition spd="slow">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Tercera generación</a:t>
            </a:r>
            <a:endParaRPr lang="es-AR" dirty="0"/>
          </a:p>
        </p:txBody>
      </p:sp>
      <p:sp>
        <p:nvSpPr>
          <p:cNvPr id="3" name="2 Marcador de contenido"/>
          <p:cNvSpPr>
            <a:spLocks noGrp="1"/>
          </p:cNvSpPr>
          <p:nvPr>
            <p:ph idx="1"/>
          </p:nvPr>
        </p:nvSpPr>
        <p:spPr>
          <a:xfrm>
            <a:off x="0" y="1628800"/>
            <a:ext cx="9144000" cy="604664"/>
          </a:xfrm>
        </p:spPr>
        <p:txBody>
          <a:bodyPr/>
          <a:lstStyle/>
          <a:p>
            <a:pPr algn="ctr">
              <a:buNone/>
            </a:pPr>
            <a:r>
              <a:rPr lang="es-AR" b="1" dirty="0" smtClean="0"/>
              <a:t>EL CIRCUITO INTEGRADO</a:t>
            </a:r>
            <a:endParaRPr lang="es-AR" b="1" dirty="0"/>
          </a:p>
        </p:txBody>
      </p:sp>
      <p:sp>
        <p:nvSpPr>
          <p:cNvPr id="4" name="2 Marcador de contenido"/>
          <p:cNvSpPr txBox="1">
            <a:spLocks/>
          </p:cNvSpPr>
          <p:nvPr/>
        </p:nvSpPr>
        <p:spPr>
          <a:xfrm>
            <a:off x="179512" y="2276872"/>
            <a:ext cx="4464496" cy="3888432"/>
          </a:xfrm>
          <a:prstGeom prst="rect">
            <a:avLst/>
          </a:prstGeom>
        </p:spPr>
        <p:txBody>
          <a:bodyPr vert="horz">
            <a:noAutofit/>
          </a:bodyPr>
          <a:lstStyle/>
          <a:p>
            <a:pPr algn="just"/>
            <a:r>
              <a:rPr lang="es-AR" sz="2400" dirty="0" smtClean="0"/>
              <a:t>La integración de grandes cantidades de diminutos transistores en pequeños chips, la capacidad de producción</a:t>
            </a:r>
          </a:p>
          <a:p>
            <a:pPr algn="just"/>
            <a:r>
              <a:rPr lang="es-AR" sz="2400" dirty="0" smtClean="0"/>
              <a:t>masiva, su confiabilidad, la facilidad para agregarles complejidad, su bajo costo, su mayor eficiencia energética y su reducido tamaño son sus principales ventajas</a:t>
            </a:r>
            <a:endParaRPr kumimoji="0" lang="es-AR" sz="2400" b="0" i="0" u="none" strike="noStrike" kern="1200" cap="none" spc="0" normalizeH="0" baseline="0" noProof="0" dirty="0">
              <a:ln>
                <a:noFill/>
              </a:ln>
              <a:solidFill>
                <a:schemeClr val="tx1"/>
              </a:solidFill>
              <a:effectLst/>
              <a:uLnTx/>
              <a:uFillTx/>
              <a:latin typeface="+mn-lt"/>
            </a:endParaRPr>
          </a:p>
        </p:txBody>
      </p:sp>
      <p:pic>
        <p:nvPicPr>
          <p:cNvPr id="9"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2" cstate="print"/>
          <a:srcRect/>
          <a:stretch>
            <a:fillRect/>
          </a:stretch>
        </p:blipFill>
        <p:spPr bwMode="auto">
          <a:xfrm>
            <a:off x="8172400" y="6093296"/>
            <a:ext cx="648072" cy="648072"/>
          </a:xfrm>
          <a:prstGeom prst="rect">
            <a:avLst/>
          </a:prstGeom>
          <a:noFill/>
        </p:spPr>
      </p:pic>
      <p:pic>
        <p:nvPicPr>
          <p:cNvPr id="11" name="10 Imagen" descr="1959-Circuito Integrado.jpg"/>
          <p:cNvPicPr>
            <a:picLocks noChangeAspect="1"/>
          </p:cNvPicPr>
          <p:nvPr/>
        </p:nvPicPr>
        <p:blipFill>
          <a:blip r:embed="rId3" cstate="print"/>
          <a:stretch>
            <a:fillRect/>
          </a:stretch>
        </p:blipFill>
        <p:spPr>
          <a:xfrm>
            <a:off x="4860032" y="2492896"/>
            <a:ext cx="4104456" cy="3078342"/>
          </a:xfrm>
          <a:prstGeom prst="rect">
            <a:avLst/>
          </a:prstGeom>
        </p:spPr>
      </p:pic>
    </p:spTree>
    <p:extLst>
      <p:ext uri="{BB962C8B-B14F-4D97-AF65-F5344CB8AC3E}">
        <p14:creationId xmlns:p14="http://schemas.microsoft.com/office/powerpoint/2010/main" val="4057674851"/>
      </p:ext>
    </p:extLst>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Tercera Generación</a:t>
            </a:r>
            <a:endParaRPr lang="es-AR" dirty="0"/>
          </a:p>
        </p:txBody>
      </p:sp>
      <p:sp>
        <p:nvSpPr>
          <p:cNvPr id="3" name="2 Marcador de contenido"/>
          <p:cNvSpPr>
            <a:spLocks noGrp="1"/>
          </p:cNvSpPr>
          <p:nvPr>
            <p:ph idx="1"/>
          </p:nvPr>
        </p:nvSpPr>
        <p:spPr>
          <a:xfrm>
            <a:off x="0" y="1412776"/>
            <a:ext cx="9144000" cy="604664"/>
          </a:xfrm>
        </p:spPr>
        <p:txBody>
          <a:bodyPr/>
          <a:lstStyle/>
          <a:p>
            <a:pPr algn="ctr">
              <a:buNone/>
            </a:pPr>
            <a:r>
              <a:rPr lang="es-AR" b="1" dirty="0" smtClean="0"/>
              <a:t>COMPUTADORAS DESTACADAS</a:t>
            </a:r>
            <a:endParaRPr lang="es-AR" b="1" dirty="0"/>
          </a:p>
        </p:txBody>
      </p:sp>
      <p:sp>
        <p:nvSpPr>
          <p:cNvPr id="4" name="2 Marcador de contenido"/>
          <p:cNvSpPr txBox="1">
            <a:spLocks/>
          </p:cNvSpPr>
          <p:nvPr/>
        </p:nvSpPr>
        <p:spPr>
          <a:xfrm>
            <a:off x="179512" y="2132856"/>
            <a:ext cx="4464496" cy="532656"/>
          </a:xfrm>
          <a:prstGeom prst="rect">
            <a:avLst/>
          </a:prstGeom>
        </p:spPr>
        <p:txBody>
          <a:bodyPr vert="horz">
            <a:normAutofit fontScale="92500" lnSpcReduction="10000"/>
          </a:bodyPr>
          <a:lstStyle/>
          <a:p>
            <a:pPr algn="ctr">
              <a:lnSpc>
                <a:spcPct val="120000"/>
              </a:lnSpc>
            </a:pPr>
            <a:r>
              <a:rPr lang="es-AR" sz="2800" i="1" noProof="0" dirty="0" smtClean="0"/>
              <a:t>IBM S/360</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2 Marcador de contenido"/>
          <p:cNvSpPr txBox="1">
            <a:spLocks/>
          </p:cNvSpPr>
          <p:nvPr/>
        </p:nvSpPr>
        <p:spPr>
          <a:xfrm>
            <a:off x="4427984" y="2132856"/>
            <a:ext cx="4464496" cy="532656"/>
          </a:xfrm>
          <a:prstGeom prst="rect">
            <a:avLst/>
          </a:prstGeom>
        </p:spPr>
        <p:txBody>
          <a:bodyPr vert="horz">
            <a:normAutofit fontScale="92500" lnSpcReduction="10000"/>
          </a:bodyPr>
          <a:lstStyle/>
          <a:p>
            <a:pPr algn="ctr">
              <a:lnSpc>
                <a:spcPct val="120000"/>
              </a:lnSpc>
            </a:pPr>
            <a:r>
              <a:rPr lang="es-AR" sz="2800" i="1" noProof="0" dirty="0" smtClean="0"/>
              <a:t>PDP-8 y PDP-11</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2 Marcador de contenido"/>
          <p:cNvSpPr txBox="1">
            <a:spLocks/>
          </p:cNvSpPr>
          <p:nvPr/>
        </p:nvSpPr>
        <p:spPr>
          <a:xfrm>
            <a:off x="-180528" y="3717032"/>
            <a:ext cx="9324528" cy="864096"/>
          </a:xfrm>
          <a:prstGeom prst="rect">
            <a:avLst/>
          </a:prstGeom>
        </p:spPr>
        <p:txBody>
          <a:bodyPr vert="horz">
            <a:normAutofit fontScale="85000" lnSpcReduction="20000"/>
          </a:bodyPr>
          <a:lstStyle/>
          <a:p>
            <a:pPr algn="ctr">
              <a:lnSpc>
                <a:spcPct val="120000"/>
              </a:lnSpc>
            </a:pPr>
            <a:r>
              <a:rPr lang="es-AR" sz="2800" i="1" noProof="0" dirty="0" smtClean="0"/>
              <a:t>XEROX </a:t>
            </a:r>
          </a:p>
          <a:p>
            <a:pPr algn="ctr">
              <a:lnSpc>
                <a:spcPct val="120000"/>
              </a:lnSpc>
            </a:pPr>
            <a:r>
              <a:rPr lang="es-AR" sz="2800" i="1" noProof="0" dirty="0" smtClean="0"/>
              <a:t>ALTO</a:t>
            </a:r>
            <a:endParaRPr kumimoji="0" lang="es-AR" sz="2800" b="0" i="1"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3" descr="C:\Users\Flia. Estanqueiro\AppData\Local\Microsoft\Windows\Temporary Internet Files\Content.IE5\0FEM0M5B\MC900432678[1].png">
            <a:hlinkClick r:id="" action="ppaction://hlinkshowjump?jump=previousslide"/>
          </p:cNvPr>
          <p:cNvPicPr>
            <a:picLocks noChangeAspect="1" noChangeArrowheads="1"/>
          </p:cNvPicPr>
          <p:nvPr/>
        </p:nvPicPr>
        <p:blipFill>
          <a:blip r:embed="rId2" cstate="print"/>
          <a:srcRect/>
          <a:stretch>
            <a:fillRect/>
          </a:stretch>
        </p:blipFill>
        <p:spPr bwMode="auto">
          <a:xfrm>
            <a:off x="323528" y="6093296"/>
            <a:ext cx="648072" cy="648072"/>
          </a:xfrm>
          <a:prstGeom prst="rect">
            <a:avLst/>
          </a:prstGeom>
          <a:noFill/>
        </p:spPr>
      </p:pic>
      <p:pic>
        <p:nvPicPr>
          <p:cNvPr id="11"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3" cstate="print"/>
          <a:srcRect/>
          <a:stretch>
            <a:fillRect/>
          </a:stretch>
        </p:blipFill>
        <p:spPr bwMode="auto">
          <a:xfrm>
            <a:off x="8172400" y="6093296"/>
            <a:ext cx="648072" cy="648072"/>
          </a:xfrm>
          <a:prstGeom prst="rect">
            <a:avLst/>
          </a:prstGeom>
          <a:noFill/>
        </p:spPr>
      </p:pic>
      <p:pic>
        <p:nvPicPr>
          <p:cNvPr id="12" name="Picture 4" descr="C:\Users\Flia. Estanqueiro\AppData\Local\Microsoft\Windows\Temporary Internet Files\Content.IE5\5AZ8R67E\MC900432679[1].png">
            <a:hlinkClick r:id="rId4" action="ppaction://hlinksldjump"/>
          </p:cNvPr>
          <p:cNvPicPr>
            <a:picLocks noChangeAspect="1" noChangeArrowheads="1"/>
          </p:cNvPicPr>
          <p:nvPr/>
        </p:nvPicPr>
        <p:blipFill>
          <a:blip r:embed="rId3" cstate="print"/>
          <a:srcRect/>
          <a:stretch>
            <a:fillRect/>
          </a:stretch>
        </p:blipFill>
        <p:spPr bwMode="auto">
          <a:xfrm rot="-5400000">
            <a:off x="4187956" y="5973284"/>
            <a:ext cx="768088" cy="864096"/>
          </a:xfrm>
          <a:prstGeom prst="rect">
            <a:avLst/>
          </a:prstGeom>
          <a:noFill/>
        </p:spPr>
      </p:pic>
      <p:pic>
        <p:nvPicPr>
          <p:cNvPr id="13" name="12 Imagen" descr="1964-IBM s360.jpg"/>
          <p:cNvPicPr>
            <a:picLocks noChangeAspect="1"/>
          </p:cNvPicPr>
          <p:nvPr/>
        </p:nvPicPr>
        <p:blipFill>
          <a:blip r:embed="rId5" cstate="print"/>
          <a:stretch>
            <a:fillRect/>
          </a:stretch>
        </p:blipFill>
        <p:spPr>
          <a:xfrm>
            <a:off x="1763688" y="2708920"/>
            <a:ext cx="1491630" cy="1988840"/>
          </a:xfrm>
          <a:prstGeom prst="rect">
            <a:avLst/>
          </a:prstGeom>
        </p:spPr>
      </p:pic>
      <p:pic>
        <p:nvPicPr>
          <p:cNvPr id="14" name="13 Imagen" descr="1965-PDP 8.jpg"/>
          <p:cNvPicPr>
            <a:picLocks noChangeAspect="1"/>
          </p:cNvPicPr>
          <p:nvPr/>
        </p:nvPicPr>
        <p:blipFill>
          <a:blip r:embed="rId6" cstate="print"/>
          <a:stretch>
            <a:fillRect/>
          </a:stretch>
        </p:blipFill>
        <p:spPr>
          <a:xfrm>
            <a:off x="5364088" y="2708921"/>
            <a:ext cx="1296144" cy="1728192"/>
          </a:xfrm>
          <a:prstGeom prst="rect">
            <a:avLst/>
          </a:prstGeom>
        </p:spPr>
      </p:pic>
      <p:pic>
        <p:nvPicPr>
          <p:cNvPr id="15" name="14 Imagen" descr="1970-PDP 11.jpg"/>
          <p:cNvPicPr>
            <a:picLocks noChangeAspect="1"/>
          </p:cNvPicPr>
          <p:nvPr/>
        </p:nvPicPr>
        <p:blipFill>
          <a:blip r:embed="rId7" cstate="print"/>
          <a:stretch>
            <a:fillRect/>
          </a:stretch>
        </p:blipFill>
        <p:spPr>
          <a:xfrm>
            <a:off x="6876256" y="2708920"/>
            <a:ext cx="1270000" cy="1691640"/>
          </a:xfrm>
          <a:prstGeom prst="rect">
            <a:avLst/>
          </a:prstGeom>
        </p:spPr>
      </p:pic>
      <p:pic>
        <p:nvPicPr>
          <p:cNvPr id="16" name="15 Imagen" descr="1973-Xerox Alto.jpg"/>
          <p:cNvPicPr>
            <a:picLocks noChangeAspect="1"/>
          </p:cNvPicPr>
          <p:nvPr/>
        </p:nvPicPr>
        <p:blipFill>
          <a:blip r:embed="rId8" cstate="print"/>
          <a:stretch>
            <a:fillRect/>
          </a:stretch>
        </p:blipFill>
        <p:spPr>
          <a:xfrm>
            <a:off x="3995936" y="4536504"/>
            <a:ext cx="1080120" cy="1440160"/>
          </a:xfrm>
          <a:prstGeom prst="rect">
            <a:avLst/>
          </a:prstGeom>
        </p:spPr>
      </p:pic>
    </p:spTree>
    <p:extLst>
      <p:ext uri="{BB962C8B-B14F-4D97-AF65-F5344CB8AC3E}">
        <p14:creationId xmlns:p14="http://schemas.microsoft.com/office/powerpoint/2010/main" val="3197391484"/>
      </p:ext>
    </p:extLst>
  </p:cSld>
  <p:clrMapOvr>
    <a:masterClrMapping/>
  </p:clrMapOvr>
  <p:transition spd="slow">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900608" y="188640"/>
            <a:ext cx="8229600" cy="1828800"/>
          </a:xfrm>
        </p:spPr>
        <p:txBody>
          <a:bodyPr>
            <a:normAutofit/>
          </a:bodyPr>
          <a:lstStyle/>
          <a:p>
            <a:r>
              <a:rPr lang="es-AR" dirty="0" smtClean="0"/>
              <a:t>CUARTA GENERACIÓN</a:t>
            </a:r>
            <a:br>
              <a:rPr lang="es-AR" dirty="0" smtClean="0"/>
            </a:br>
            <a:r>
              <a:rPr lang="es-AR" dirty="0" smtClean="0"/>
              <a:t>(1971-1981)</a:t>
            </a:r>
            <a:endParaRPr lang="es-AR" dirty="0"/>
          </a:p>
        </p:txBody>
      </p:sp>
      <p:sp>
        <p:nvSpPr>
          <p:cNvPr id="3" name="2 Subtítulo"/>
          <p:cNvSpPr>
            <a:spLocks noGrp="1"/>
          </p:cNvSpPr>
          <p:nvPr>
            <p:ph type="subTitle" idx="1"/>
          </p:nvPr>
        </p:nvSpPr>
        <p:spPr>
          <a:xfrm>
            <a:off x="333241" y="2492896"/>
            <a:ext cx="8712968" cy="3528392"/>
          </a:xfrm>
        </p:spPr>
        <p:txBody>
          <a:bodyPr>
            <a:normAutofit/>
          </a:bodyPr>
          <a:lstStyle/>
          <a:p>
            <a:pPr algn="l">
              <a:buBlip>
                <a:blip r:embed="rId2"/>
              </a:buBlip>
            </a:pPr>
            <a:r>
              <a:rPr lang="es-AR" sz="2800" dirty="0" smtClean="0">
                <a:solidFill>
                  <a:schemeClr val="tx1"/>
                </a:solidFill>
              </a:rPr>
              <a:t> Aparición del microprocesador</a:t>
            </a:r>
          </a:p>
          <a:p>
            <a:pPr algn="l">
              <a:buBlip>
                <a:blip r:embed="rId2"/>
              </a:buBlip>
            </a:pPr>
            <a:r>
              <a:rPr lang="es-AR" sz="2800" dirty="0" smtClean="0">
                <a:solidFill>
                  <a:schemeClr val="tx1"/>
                </a:solidFill>
              </a:rPr>
              <a:t> “Revolución tecnológica” en cuanto a la microelectrónica</a:t>
            </a:r>
          </a:p>
          <a:p>
            <a:pPr algn="l">
              <a:buBlip>
                <a:blip r:embed="rId2"/>
              </a:buBlip>
            </a:pPr>
            <a:r>
              <a:rPr lang="es-AR" sz="2800" dirty="0" smtClean="0">
                <a:solidFill>
                  <a:schemeClr val="tx1"/>
                </a:solidFill>
              </a:rPr>
              <a:t> Cambios profundos en la apariencia y capacidad de procesamiento</a:t>
            </a:r>
          </a:p>
          <a:p>
            <a:pPr algn="l">
              <a:buBlip>
                <a:blip r:embed="rId2"/>
              </a:buBlip>
            </a:pPr>
            <a:r>
              <a:rPr lang="es-AR" sz="2800" dirty="0" smtClean="0">
                <a:solidFill>
                  <a:schemeClr val="tx1"/>
                </a:solidFill>
              </a:rPr>
              <a:t> La PC (Personal Computer) y su popularidad</a:t>
            </a:r>
          </a:p>
        </p:txBody>
      </p:sp>
      <p:pic>
        <p:nvPicPr>
          <p:cNvPr id="8"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3" cstate="print"/>
          <a:srcRect/>
          <a:stretch>
            <a:fillRect/>
          </a:stretch>
        </p:blipFill>
        <p:spPr bwMode="auto">
          <a:xfrm>
            <a:off x="8172400" y="6093296"/>
            <a:ext cx="648072" cy="648072"/>
          </a:xfrm>
          <a:prstGeom prst="rect">
            <a:avLst/>
          </a:prstGeom>
          <a:noFill/>
        </p:spPr>
      </p:pic>
    </p:spTree>
    <p:extLst>
      <p:ext uri="{BB962C8B-B14F-4D97-AF65-F5344CB8AC3E}">
        <p14:creationId xmlns:p14="http://schemas.microsoft.com/office/powerpoint/2010/main" val="3923543705"/>
      </p:ext>
    </p:extLst>
  </p:cSld>
  <p:clrMapOvr>
    <a:masterClrMapping/>
  </p:clrMapOvr>
  <p:transition spd="slow">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Cuarta generación</a:t>
            </a:r>
            <a:endParaRPr lang="es-AR" dirty="0"/>
          </a:p>
        </p:txBody>
      </p:sp>
      <p:sp>
        <p:nvSpPr>
          <p:cNvPr id="3" name="2 Marcador de contenido"/>
          <p:cNvSpPr>
            <a:spLocks noGrp="1"/>
          </p:cNvSpPr>
          <p:nvPr>
            <p:ph idx="1"/>
          </p:nvPr>
        </p:nvSpPr>
        <p:spPr>
          <a:xfrm>
            <a:off x="0" y="1628800"/>
            <a:ext cx="9144000" cy="604664"/>
          </a:xfrm>
        </p:spPr>
        <p:txBody>
          <a:bodyPr/>
          <a:lstStyle/>
          <a:p>
            <a:pPr algn="ctr">
              <a:buNone/>
            </a:pPr>
            <a:r>
              <a:rPr lang="es-AR" b="1" dirty="0" smtClean="0"/>
              <a:t>EL MICROPROCESADOR</a:t>
            </a:r>
            <a:endParaRPr lang="es-AR" b="1" dirty="0"/>
          </a:p>
        </p:txBody>
      </p:sp>
      <p:sp>
        <p:nvSpPr>
          <p:cNvPr id="4" name="2 Marcador de contenido"/>
          <p:cNvSpPr txBox="1">
            <a:spLocks/>
          </p:cNvSpPr>
          <p:nvPr/>
        </p:nvSpPr>
        <p:spPr>
          <a:xfrm>
            <a:off x="179512" y="2348880"/>
            <a:ext cx="4824536" cy="3888432"/>
          </a:xfrm>
          <a:prstGeom prst="rect">
            <a:avLst/>
          </a:prstGeom>
        </p:spPr>
        <p:txBody>
          <a:bodyPr vert="horz">
            <a:noAutofit/>
          </a:bodyPr>
          <a:lstStyle/>
          <a:p>
            <a:r>
              <a:rPr lang="es-AR" sz="2400" dirty="0" smtClean="0"/>
              <a:t>El microprocesador es un circuito integrado de alta complejidad Este constituye la unidad central de procesamiento (CPU) de las PC y está constituido por: la Unidad de Control (UC), la Unidad de Procesamiento (ALU + Unidad de Coma Flotante) y el Bus de entrada/salida</a:t>
            </a:r>
            <a:endParaRPr kumimoji="0" lang="es-AR"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2" cstate="print"/>
          <a:srcRect/>
          <a:stretch>
            <a:fillRect/>
          </a:stretch>
        </p:blipFill>
        <p:spPr bwMode="auto">
          <a:xfrm>
            <a:off x="8172400" y="6093296"/>
            <a:ext cx="648072" cy="648072"/>
          </a:xfrm>
          <a:prstGeom prst="rect">
            <a:avLst/>
          </a:prstGeom>
          <a:noFill/>
        </p:spPr>
      </p:pic>
      <p:pic>
        <p:nvPicPr>
          <p:cNvPr id="11" name="10 Imagen" descr="1971-Intel 4004.jpg"/>
          <p:cNvPicPr>
            <a:picLocks noChangeAspect="1"/>
          </p:cNvPicPr>
          <p:nvPr/>
        </p:nvPicPr>
        <p:blipFill>
          <a:blip r:embed="rId3" cstate="print"/>
          <a:stretch>
            <a:fillRect/>
          </a:stretch>
        </p:blipFill>
        <p:spPr>
          <a:xfrm>
            <a:off x="4716016" y="2330109"/>
            <a:ext cx="1663959" cy="1602947"/>
          </a:xfrm>
          <a:prstGeom prst="rect">
            <a:avLst/>
          </a:prstGeom>
        </p:spPr>
      </p:pic>
      <p:pic>
        <p:nvPicPr>
          <p:cNvPr id="12" name="11 Imagen" descr="1989-Intel 80486.jpg"/>
          <p:cNvPicPr>
            <a:picLocks noChangeAspect="1"/>
          </p:cNvPicPr>
          <p:nvPr/>
        </p:nvPicPr>
        <p:blipFill>
          <a:blip r:embed="rId4" cstate="print"/>
          <a:stretch>
            <a:fillRect/>
          </a:stretch>
        </p:blipFill>
        <p:spPr>
          <a:xfrm>
            <a:off x="5887859" y="3212976"/>
            <a:ext cx="1708477" cy="1368152"/>
          </a:xfrm>
          <a:prstGeom prst="rect">
            <a:avLst/>
          </a:prstGeom>
        </p:spPr>
      </p:pic>
      <p:pic>
        <p:nvPicPr>
          <p:cNvPr id="13" name="12 Imagen" descr="2004-Athlon 64.jpg"/>
          <p:cNvPicPr>
            <a:picLocks noChangeAspect="1"/>
          </p:cNvPicPr>
          <p:nvPr/>
        </p:nvPicPr>
        <p:blipFill>
          <a:blip r:embed="rId5" cstate="print"/>
          <a:stretch>
            <a:fillRect/>
          </a:stretch>
        </p:blipFill>
        <p:spPr>
          <a:xfrm>
            <a:off x="6637285" y="4299921"/>
            <a:ext cx="2255195" cy="1505343"/>
          </a:xfrm>
          <a:prstGeom prst="rect">
            <a:avLst/>
          </a:prstGeom>
        </p:spPr>
      </p:pic>
    </p:spTree>
    <p:extLst>
      <p:ext uri="{BB962C8B-B14F-4D97-AF65-F5344CB8AC3E}">
        <p14:creationId xmlns:p14="http://schemas.microsoft.com/office/powerpoint/2010/main" val="626544413"/>
      </p:ext>
    </p:extLst>
  </p:cSld>
  <p:clrMapOvr>
    <a:masterClrMapping/>
  </p:clrMapOvr>
  <p:transition spd="slow">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Cuarta generación</a:t>
            </a:r>
            <a:endParaRPr lang="es-AR" dirty="0"/>
          </a:p>
        </p:txBody>
      </p:sp>
      <p:sp>
        <p:nvSpPr>
          <p:cNvPr id="3" name="2 Marcador de contenido"/>
          <p:cNvSpPr>
            <a:spLocks noGrp="1"/>
          </p:cNvSpPr>
          <p:nvPr>
            <p:ph idx="1"/>
          </p:nvPr>
        </p:nvSpPr>
        <p:spPr>
          <a:xfrm>
            <a:off x="0" y="1628800"/>
            <a:ext cx="9144000" cy="604664"/>
          </a:xfrm>
        </p:spPr>
        <p:txBody>
          <a:bodyPr>
            <a:normAutofit/>
          </a:bodyPr>
          <a:lstStyle/>
          <a:p>
            <a:pPr algn="ctr">
              <a:buNone/>
            </a:pPr>
            <a:r>
              <a:rPr lang="es-AR" b="1" dirty="0" smtClean="0"/>
              <a:t>EVOLUCIÓN HISTÓRICA DEL MICROPROCESADOR</a:t>
            </a:r>
            <a:endParaRPr lang="es-AR" b="1" dirty="0"/>
          </a:p>
        </p:txBody>
      </p:sp>
      <p:graphicFrame>
        <p:nvGraphicFramePr>
          <p:cNvPr id="5" name="4 Diagrama"/>
          <p:cNvGraphicFramePr/>
          <p:nvPr/>
        </p:nvGraphicFramePr>
        <p:xfrm>
          <a:off x="323528" y="2132856"/>
          <a:ext cx="8640960" cy="165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Diagrama"/>
          <p:cNvGraphicFramePr/>
          <p:nvPr/>
        </p:nvGraphicFramePr>
        <p:xfrm>
          <a:off x="323528" y="3861048"/>
          <a:ext cx="8640960" cy="1944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3" descr="C:\Users\Flia. Estanqueiro\AppData\Local\Microsoft\Windows\Temporary Internet Files\Content.IE5\0FEM0M5B\MC900432678[1].png">
            <a:hlinkClick r:id="" action="ppaction://hlinkshowjump?jump=previousslide"/>
          </p:cNvPr>
          <p:cNvPicPr>
            <a:picLocks noChangeAspect="1" noChangeArrowheads="1"/>
          </p:cNvPicPr>
          <p:nvPr/>
        </p:nvPicPr>
        <p:blipFill>
          <a:blip r:embed="rId12" cstate="print"/>
          <a:srcRect/>
          <a:stretch>
            <a:fillRect/>
          </a:stretch>
        </p:blipFill>
        <p:spPr bwMode="auto">
          <a:xfrm>
            <a:off x="323528" y="6093296"/>
            <a:ext cx="648072" cy="648072"/>
          </a:xfrm>
          <a:prstGeom prst="rect">
            <a:avLst/>
          </a:prstGeom>
          <a:noFill/>
        </p:spPr>
      </p:pic>
      <p:pic>
        <p:nvPicPr>
          <p:cNvPr id="8" name="Picture 4" descr="C:\Users\Flia. Estanqueiro\AppData\Local\Microsoft\Windows\Temporary Internet Files\Content.IE5\5AZ8R67E\MC900432679[1].png">
            <a:hlinkClick r:id="" action="ppaction://hlinkshowjump?jump=nextslide"/>
          </p:cNvPr>
          <p:cNvPicPr>
            <a:picLocks noChangeAspect="1" noChangeArrowheads="1"/>
          </p:cNvPicPr>
          <p:nvPr/>
        </p:nvPicPr>
        <p:blipFill>
          <a:blip r:embed="rId13" cstate="print"/>
          <a:srcRect/>
          <a:stretch>
            <a:fillRect/>
          </a:stretch>
        </p:blipFill>
        <p:spPr bwMode="auto">
          <a:xfrm>
            <a:off x="8172400" y="6093296"/>
            <a:ext cx="648072" cy="648072"/>
          </a:xfrm>
          <a:prstGeom prst="rect">
            <a:avLst/>
          </a:prstGeom>
          <a:noFill/>
        </p:spPr>
      </p:pic>
      <p:pic>
        <p:nvPicPr>
          <p:cNvPr id="9" name="Picture 4" descr="C:\Users\Flia. Estanqueiro\AppData\Local\Microsoft\Windows\Temporary Internet Files\Content.IE5\5AZ8R67E\MC900432679[1].png">
            <a:hlinkClick r:id="rId14" action="ppaction://hlinksldjump"/>
          </p:cNvPr>
          <p:cNvPicPr>
            <a:picLocks noChangeAspect="1" noChangeArrowheads="1"/>
          </p:cNvPicPr>
          <p:nvPr/>
        </p:nvPicPr>
        <p:blipFill>
          <a:blip r:embed="rId13" cstate="print"/>
          <a:srcRect/>
          <a:stretch>
            <a:fillRect/>
          </a:stretch>
        </p:blipFill>
        <p:spPr bwMode="auto">
          <a:xfrm rot="-5400000">
            <a:off x="4187956" y="5973284"/>
            <a:ext cx="768088" cy="864096"/>
          </a:xfrm>
          <a:prstGeom prst="rect">
            <a:avLst/>
          </a:prstGeom>
          <a:noFill/>
        </p:spPr>
      </p:pic>
    </p:spTree>
    <p:extLst>
      <p:ext uri="{BB962C8B-B14F-4D97-AF65-F5344CB8AC3E}">
        <p14:creationId xmlns:p14="http://schemas.microsoft.com/office/powerpoint/2010/main" val="2523537627"/>
      </p:ext>
    </p:extLst>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5" descr="máquina de pascal"/>
          <p:cNvPicPr>
            <a:picLocks noChangeAspect="1" noChangeArrowheads="1"/>
          </p:cNvPicPr>
          <p:nvPr/>
        </p:nvPicPr>
        <p:blipFill>
          <a:blip r:embed="rId2" cstate="print"/>
          <a:srcRect/>
          <a:stretch>
            <a:fillRect/>
          </a:stretch>
        </p:blipFill>
        <p:spPr bwMode="auto">
          <a:xfrm>
            <a:off x="1403648" y="476672"/>
            <a:ext cx="6516216" cy="4887162"/>
          </a:xfrm>
          <a:prstGeom prst="rect">
            <a:avLst/>
          </a:prstGeom>
          <a:noFill/>
          <a:ln w="9525">
            <a:noFill/>
            <a:miter lim="800000"/>
            <a:headEnd/>
            <a:tailEnd/>
          </a:ln>
        </p:spPr>
      </p:pic>
      <p:sp>
        <p:nvSpPr>
          <p:cNvPr id="3" name="Rectángulo 2"/>
          <p:cNvSpPr/>
          <p:nvPr/>
        </p:nvSpPr>
        <p:spPr>
          <a:xfrm>
            <a:off x="2375756" y="5661248"/>
            <a:ext cx="4572000" cy="369332"/>
          </a:xfrm>
          <a:prstGeom prst="rect">
            <a:avLst/>
          </a:prstGeom>
          <a:solidFill>
            <a:schemeClr val="bg1"/>
          </a:solidFill>
        </p:spPr>
        <p:txBody>
          <a:bodyPr>
            <a:spAutoFit/>
          </a:bodyPr>
          <a:lstStyle/>
          <a:p>
            <a:pPr algn="ctr"/>
            <a:r>
              <a:rPr lang="es-ES" dirty="0">
                <a:solidFill>
                  <a:srgbClr val="222222"/>
                </a:solidFill>
                <a:latin typeface="arial" panose="020B0604020202020204" pitchFamily="34" charset="0"/>
              </a:rPr>
              <a:t>La </a:t>
            </a:r>
            <a:r>
              <a:rPr lang="es-ES" b="1" dirty="0" smtClean="0">
                <a:solidFill>
                  <a:srgbClr val="222222"/>
                </a:solidFill>
                <a:latin typeface="arial" panose="020B0604020202020204" pitchFamily="34" charset="0"/>
              </a:rPr>
              <a:t>máquina de </a:t>
            </a:r>
            <a:r>
              <a:rPr lang="es-ES" dirty="0">
                <a:solidFill>
                  <a:srgbClr val="222222"/>
                </a:solidFill>
                <a:latin typeface="arial" panose="020B0604020202020204" pitchFamily="34" charset="0"/>
              </a:rPr>
              <a:t> </a:t>
            </a:r>
            <a:r>
              <a:rPr lang="es-ES" b="1" dirty="0">
                <a:solidFill>
                  <a:srgbClr val="222222"/>
                </a:solidFill>
                <a:latin typeface="arial" panose="020B0604020202020204" pitchFamily="34" charset="0"/>
              </a:rPr>
              <a:t>Babbage</a:t>
            </a:r>
            <a:r>
              <a:rPr lang="es-ES" dirty="0">
                <a:solidFill>
                  <a:srgbClr val="222222"/>
                </a:solidFill>
                <a:latin typeface="arial" panose="020B0604020202020204" pitchFamily="34" charset="0"/>
              </a:rPr>
              <a:t>,</a:t>
            </a:r>
            <a:endParaRPr lang="es-ES" dirty="0"/>
          </a:p>
        </p:txBody>
      </p:sp>
    </p:spTree>
    <p:extLst>
      <p:ext uri="{BB962C8B-B14F-4D97-AF65-F5344CB8AC3E}">
        <p14:creationId xmlns:p14="http://schemas.microsoft.com/office/powerpoint/2010/main" val="1116588232"/>
      </p:ext>
    </p:extLst>
  </p:cSld>
  <p:clrMapOvr>
    <a:masterClrMapping/>
  </p:clrMapOvr>
  <p:transition spd="slow" advClick="0">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88640" y="-65564"/>
            <a:ext cx="8229600" cy="1828800"/>
          </a:xfrm>
        </p:spPr>
        <p:txBody>
          <a:bodyPr>
            <a:normAutofit/>
          </a:bodyPr>
          <a:lstStyle/>
          <a:p>
            <a:r>
              <a:rPr lang="es-AR" dirty="0" smtClean="0"/>
              <a:t>Quinta generación</a:t>
            </a:r>
            <a:br>
              <a:rPr lang="es-AR" dirty="0" smtClean="0"/>
            </a:br>
            <a:r>
              <a:rPr lang="es-AR" dirty="0" smtClean="0"/>
              <a:t>(1981-1989)</a:t>
            </a:r>
            <a:endParaRPr lang="es-AR" dirty="0"/>
          </a:p>
        </p:txBody>
      </p:sp>
      <p:sp>
        <p:nvSpPr>
          <p:cNvPr id="3" name="2 Subtítulo"/>
          <p:cNvSpPr>
            <a:spLocks noGrp="1"/>
          </p:cNvSpPr>
          <p:nvPr>
            <p:ph type="subTitle" idx="1"/>
          </p:nvPr>
        </p:nvSpPr>
        <p:spPr>
          <a:xfrm>
            <a:off x="215516" y="1628800"/>
            <a:ext cx="8712968" cy="3528392"/>
          </a:xfrm>
        </p:spPr>
        <p:txBody>
          <a:bodyPr>
            <a:noAutofit/>
          </a:bodyPr>
          <a:lstStyle/>
          <a:p>
            <a:pPr algn="l">
              <a:buBlip>
                <a:blip r:embed="rId2"/>
              </a:buBlip>
            </a:pPr>
            <a:r>
              <a:rPr lang="es-AR" sz="2800" dirty="0" smtClean="0">
                <a:solidFill>
                  <a:schemeClr val="tx1"/>
                </a:solidFill>
              </a:rPr>
              <a:t> La base de este nuevo modelo es la arquitectura en paralelo: varios procesadores realizando tareas en forma simultánea y coordinados por otro procesador.</a:t>
            </a:r>
          </a:p>
          <a:p>
            <a:pPr algn="l">
              <a:buBlip>
                <a:blip r:embed="rId2"/>
              </a:buBlip>
            </a:pPr>
            <a:r>
              <a:rPr lang="es-AR" sz="2800" dirty="0" smtClean="0">
                <a:solidFill>
                  <a:schemeClr val="tx1"/>
                </a:solidFill>
              </a:rPr>
              <a:t> </a:t>
            </a:r>
            <a:r>
              <a:rPr lang="es-AR" sz="2800" dirty="0">
                <a:solidFill>
                  <a:schemeClr val="tx1"/>
                </a:solidFill>
              </a:rPr>
              <a:t>A</a:t>
            </a:r>
            <a:r>
              <a:rPr lang="es-AR" sz="2800" dirty="0" smtClean="0">
                <a:solidFill>
                  <a:schemeClr val="tx1"/>
                </a:solidFill>
              </a:rPr>
              <a:t>lmacenamiento en dispositivos –magnéticos-</a:t>
            </a:r>
            <a:r>
              <a:rPr lang="es-AR" sz="2800" dirty="0" err="1" smtClean="0">
                <a:solidFill>
                  <a:schemeClr val="tx1"/>
                </a:solidFill>
              </a:rPr>
              <a:t>opticos</a:t>
            </a:r>
            <a:endParaRPr lang="es-AR" sz="2800" dirty="0" smtClean="0">
              <a:solidFill>
                <a:schemeClr val="tx1"/>
              </a:solidFill>
            </a:endParaRPr>
          </a:p>
          <a:p>
            <a:pPr algn="l">
              <a:buBlip>
                <a:blip r:embed="rId2"/>
              </a:buBlip>
            </a:pPr>
            <a:r>
              <a:rPr lang="es-AR" sz="2800" dirty="0" smtClean="0">
                <a:solidFill>
                  <a:schemeClr val="tx1"/>
                </a:solidFill>
              </a:rPr>
              <a:t> Reconocimiento de vos e imágenes</a:t>
            </a:r>
          </a:p>
          <a:p>
            <a:pPr algn="l">
              <a:buBlip>
                <a:blip r:embed="rId2"/>
              </a:buBlip>
            </a:pPr>
            <a:r>
              <a:rPr lang="es-AR" sz="2800" dirty="0" smtClean="0">
                <a:solidFill>
                  <a:schemeClr val="tx1"/>
                </a:solidFill>
              </a:rPr>
              <a:t>DVD </a:t>
            </a:r>
            <a:r>
              <a:rPr lang="es-AR" sz="2800" smtClean="0">
                <a:solidFill>
                  <a:schemeClr val="tx1"/>
                </a:solidFill>
              </a:rPr>
              <a:t>como almacenamiento </a:t>
            </a:r>
            <a:endParaRPr lang="es-AR" sz="2800" dirty="0" smtClean="0">
              <a:solidFill>
                <a:schemeClr val="tx1"/>
              </a:solidFill>
            </a:endParaRPr>
          </a:p>
        </p:txBody>
      </p:sp>
    </p:spTree>
    <p:extLst>
      <p:ext uri="{BB962C8B-B14F-4D97-AF65-F5344CB8AC3E}">
        <p14:creationId xmlns:p14="http://schemas.microsoft.com/office/powerpoint/2010/main" val="3333239262"/>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2"/>
          <p:cNvSpPr txBox="1">
            <a:spLocks noChangeArrowheads="1"/>
          </p:cNvSpPr>
          <p:nvPr/>
        </p:nvSpPr>
        <p:spPr bwMode="auto">
          <a:xfrm>
            <a:off x="0" y="4929188"/>
            <a:ext cx="9144000" cy="641350"/>
          </a:xfrm>
          <a:prstGeom prst="rect">
            <a:avLst/>
          </a:prstGeom>
          <a:noFill/>
          <a:ln w="9525">
            <a:noFill/>
            <a:miter lim="800000"/>
            <a:headEnd/>
            <a:tailEnd/>
          </a:ln>
        </p:spPr>
        <p:txBody>
          <a:bodyPr>
            <a:spAutoFit/>
          </a:bodyPr>
          <a:lstStyle/>
          <a:p>
            <a:pPr algn="ctr">
              <a:spcBef>
                <a:spcPct val="50000"/>
              </a:spcBef>
            </a:pPr>
            <a:r>
              <a:rPr lang="pt-BR" b="1">
                <a:solidFill>
                  <a:srgbClr val="FF9900"/>
                </a:solidFill>
              </a:rPr>
              <a:t>En 1672, la calculadora de Leibniz hacía cálculos de las cuatro operaciones básicas y extraía la raíz cuadrada.</a:t>
            </a:r>
            <a:r>
              <a:rPr lang="pt-BR">
                <a:solidFill>
                  <a:srgbClr val="FF9900"/>
                </a:solidFill>
              </a:rPr>
              <a:t>  </a:t>
            </a:r>
          </a:p>
        </p:txBody>
      </p:sp>
      <p:pic>
        <p:nvPicPr>
          <p:cNvPr id="19458" name="Picture 4" descr="calculadora de leibnitz"/>
          <p:cNvPicPr>
            <a:picLocks noChangeAspect="1" noChangeArrowheads="1"/>
          </p:cNvPicPr>
          <p:nvPr/>
        </p:nvPicPr>
        <p:blipFill>
          <a:blip r:embed="rId2" cstate="print"/>
          <a:srcRect/>
          <a:stretch>
            <a:fillRect/>
          </a:stretch>
        </p:blipFill>
        <p:spPr bwMode="auto">
          <a:xfrm>
            <a:off x="0" y="714375"/>
            <a:ext cx="9144000" cy="3616325"/>
          </a:xfrm>
          <a:prstGeom prst="rect">
            <a:avLst/>
          </a:prstGeom>
          <a:noFill/>
          <a:ln w="9525">
            <a:noFill/>
            <a:miter lim="800000"/>
            <a:headEnd/>
            <a:tailEnd/>
          </a:ln>
        </p:spPr>
      </p:pic>
    </p:spTree>
  </p:cSld>
  <p:clrMapOvr>
    <a:masterClrMapping/>
  </p:clrMapOvr>
  <p:transition spd="slow" advClick="0">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2"/>
          <p:cNvSpPr txBox="1">
            <a:spLocks noChangeArrowheads="1"/>
          </p:cNvSpPr>
          <p:nvPr/>
        </p:nvSpPr>
        <p:spPr bwMode="auto">
          <a:xfrm>
            <a:off x="0" y="5300663"/>
            <a:ext cx="9144000" cy="581025"/>
          </a:xfrm>
          <a:prstGeom prst="rect">
            <a:avLst/>
          </a:prstGeom>
          <a:noFill/>
          <a:ln w="9525">
            <a:noFill/>
            <a:miter lim="800000"/>
            <a:headEnd/>
            <a:tailEnd/>
          </a:ln>
        </p:spPr>
        <p:txBody>
          <a:bodyPr>
            <a:spAutoFit/>
          </a:bodyPr>
          <a:lstStyle/>
          <a:p>
            <a:pPr algn="ctr"/>
            <a:r>
              <a:rPr lang="pt-BR" sz="1600" b="1">
                <a:solidFill>
                  <a:srgbClr val="FF9900"/>
                </a:solidFill>
              </a:rPr>
              <a:t>129 años después, en 1801, Joseph Marie Jacquard, dueño de una hilandería, </a:t>
            </a:r>
          </a:p>
          <a:p>
            <a:pPr algn="ctr"/>
            <a:r>
              <a:rPr lang="pt-BR" sz="1600" b="1">
                <a:solidFill>
                  <a:srgbClr val="FF9900"/>
                </a:solidFill>
              </a:rPr>
              <a:t>coloco diseños en sus telares, mediante un sistema de cartones perforados.</a:t>
            </a:r>
          </a:p>
        </p:txBody>
      </p:sp>
      <p:pic>
        <p:nvPicPr>
          <p:cNvPr id="20482" name="Picture 3" descr="Tear de Jacquard - 1804"/>
          <p:cNvPicPr>
            <a:picLocks noChangeAspect="1" noChangeArrowheads="1"/>
          </p:cNvPicPr>
          <p:nvPr/>
        </p:nvPicPr>
        <p:blipFill>
          <a:blip r:embed="rId2" cstate="print"/>
          <a:srcRect/>
          <a:stretch>
            <a:fillRect/>
          </a:stretch>
        </p:blipFill>
        <p:spPr bwMode="auto">
          <a:xfrm>
            <a:off x="1331913" y="476250"/>
            <a:ext cx="6408737" cy="4772025"/>
          </a:xfrm>
          <a:prstGeom prst="rect">
            <a:avLst/>
          </a:prstGeom>
          <a:noFill/>
          <a:ln w="9525">
            <a:noFill/>
            <a:miter lim="800000"/>
            <a:headEnd/>
            <a:tailEnd/>
          </a:ln>
        </p:spPr>
      </p:pic>
    </p:spTree>
  </p:cSld>
  <p:clrMapOvr>
    <a:masterClrMapping/>
  </p:clrMapOvr>
  <p:transition spd="slow" advClick="0">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3" descr="hollerith maquina"/>
          <p:cNvPicPr>
            <a:picLocks noChangeAspect="1" noChangeArrowheads="1"/>
          </p:cNvPicPr>
          <p:nvPr/>
        </p:nvPicPr>
        <p:blipFill>
          <a:blip r:embed="rId2" cstate="print"/>
          <a:srcRect/>
          <a:stretch>
            <a:fillRect/>
          </a:stretch>
        </p:blipFill>
        <p:spPr bwMode="auto">
          <a:xfrm>
            <a:off x="0" y="0"/>
            <a:ext cx="9144000" cy="5597525"/>
          </a:xfrm>
          <a:prstGeom prst="rect">
            <a:avLst/>
          </a:prstGeom>
          <a:noFill/>
          <a:ln w="9525">
            <a:noFill/>
            <a:miter lim="800000"/>
            <a:headEnd/>
            <a:tailEnd/>
          </a:ln>
        </p:spPr>
      </p:pic>
      <p:sp>
        <p:nvSpPr>
          <p:cNvPr id="21506" name="Text Box 2"/>
          <p:cNvSpPr txBox="1">
            <a:spLocks noChangeArrowheads="1"/>
          </p:cNvSpPr>
          <p:nvPr/>
        </p:nvSpPr>
        <p:spPr bwMode="auto">
          <a:xfrm>
            <a:off x="0" y="5681663"/>
            <a:ext cx="9144000" cy="581025"/>
          </a:xfrm>
          <a:prstGeom prst="rect">
            <a:avLst/>
          </a:prstGeom>
          <a:noFill/>
          <a:ln w="9525">
            <a:noFill/>
            <a:miter lim="800000"/>
            <a:headEnd/>
            <a:tailEnd/>
          </a:ln>
        </p:spPr>
        <p:txBody>
          <a:bodyPr>
            <a:spAutoFit/>
          </a:bodyPr>
          <a:lstStyle/>
          <a:p>
            <a:pPr algn="ctr"/>
            <a:r>
              <a:rPr lang="pt-BR" sz="1600" b="1">
                <a:solidFill>
                  <a:srgbClr val="FF9900"/>
                </a:solidFill>
              </a:rPr>
              <a:t>En 1890, Hermann Hollerith, para acelerar el trabajo del censo en los Estados Unidos, desarrolló un equipo en base a los cartones inventados por Jacquard. </a:t>
            </a:r>
          </a:p>
        </p:txBody>
      </p:sp>
    </p:spTree>
  </p:cSld>
  <p:clrMapOvr>
    <a:masterClrMapping/>
  </p:clrMapOvr>
  <p:transition spd="slow" advClick="0">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descr="hollerith cartões"/>
          <p:cNvPicPr>
            <a:picLocks noChangeAspect="1" noChangeArrowheads="1"/>
          </p:cNvPicPr>
          <p:nvPr/>
        </p:nvPicPr>
        <p:blipFill>
          <a:blip r:embed="rId2" cstate="print"/>
          <a:srcRect/>
          <a:stretch>
            <a:fillRect/>
          </a:stretch>
        </p:blipFill>
        <p:spPr bwMode="auto">
          <a:xfrm>
            <a:off x="1944688" y="0"/>
            <a:ext cx="5435600" cy="4076700"/>
          </a:xfrm>
          <a:prstGeom prst="rect">
            <a:avLst/>
          </a:prstGeom>
          <a:noFill/>
          <a:ln w="9525">
            <a:noFill/>
            <a:miter lim="800000"/>
            <a:headEnd/>
            <a:tailEnd/>
          </a:ln>
        </p:spPr>
      </p:pic>
      <p:pic>
        <p:nvPicPr>
          <p:cNvPr id="22530" name="Picture 4" descr="cartão perfurado3"/>
          <p:cNvPicPr>
            <a:picLocks noChangeAspect="1" noChangeArrowheads="1"/>
          </p:cNvPicPr>
          <p:nvPr/>
        </p:nvPicPr>
        <p:blipFill>
          <a:blip r:embed="rId3" cstate="print"/>
          <a:srcRect/>
          <a:stretch>
            <a:fillRect/>
          </a:stretch>
        </p:blipFill>
        <p:spPr bwMode="auto">
          <a:xfrm>
            <a:off x="1927225" y="4079875"/>
            <a:ext cx="5453063" cy="2733675"/>
          </a:xfrm>
          <a:prstGeom prst="rect">
            <a:avLst/>
          </a:prstGeom>
          <a:noFill/>
          <a:ln w="9525">
            <a:noFill/>
            <a:miter lim="800000"/>
            <a:headEnd/>
            <a:tailEnd/>
          </a:ln>
        </p:spPr>
      </p:pic>
      <p:sp>
        <p:nvSpPr>
          <p:cNvPr id="22531" name="TextBox 5"/>
          <p:cNvSpPr txBox="1">
            <a:spLocks noChangeArrowheads="1"/>
          </p:cNvSpPr>
          <p:nvPr/>
        </p:nvSpPr>
        <p:spPr bwMode="auto">
          <a:xfrm rot="-822902">
            <a:off x="3849688" y="473075"/>
            <a:ext cx="2822575" cy="277813"/>
          </a:xfrm>
          <a:prstGeom prst="rect">
            <a:avLst/>
          </a:prstGeom>
          <a:solidFill>
            <a:schemeClr val="bg1"/>
          </a:solidFill>
          <a:ln w="9525">
            <a:noFill/>
            <a:miter lim="800000"/>
            <a:headEnd/>
            <a:tailEnd/>
          </a:ln>
        </p:spPr>
        <p:txBody>
          <a:bodyPr wrap="none">
            <a:spAutoFit/>
          </a:bodyPr>
          <a:lstStyle/>
          <a:p>
            <a:r>
              <a:rPr lang="es-ES" sz="1200" b="1"/>
              <a:t>QUE ES EL CARTON PERFORADO?</a:t>
            </a:r>
            <a:endParaRPr lang="es-BO" sz="1200" b="1"/>
          </a:p>
        </p:txBody>
      </p:sp>
    </p:spTree>
  </p:cSld>
  <p:clrMapOvr>
    <a:masterClrMapping/>
  </p:clrMapOvr>
  <p:transition spd="slow" advClick="0">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692275" y="1125538"/>
            <a:ext cx="5832475" cy="4737100"/>
          </a:xfrm>
          <a:prstGeom prst="rect">
            <a:avLst/>
          </a:prstGeom>
          <a:noFill/>
          <a:ln w="9525">
            <a:noFill/>
            <a:miter lim="800000"/>
            <a:headEnd/>
            <a:tailEnd/>
          </a:ln>
        </p:spPr>
        <p:txBody>
          <a:bodyPr>
            <a:spAutoFit/>
          </a:bodyPr>
          <a:lstStyle/>
          <a:p>
            <a:pPr algn="ctr"/>
            <a:r>
              <a:rPr lang="pt-BR" sz="1600" b="1"/>
              <a:t>En 1896, tal era el éxito de Hollerith que</a:t>
            </a:r>
          </a:p>
          <a:p>
            <a:pPr algn="ctr"/>
            <a:r>
              <a:rPr lang="pt-BR" sz="1600" b="1"/>
              <a:t>fundó la </a:t>
            </a:r>
            <a:r>
              <a:rPr lang="pt-BR" sz="1600" b="1" i="1"/>
              <a:t>Tabulation Machine Company,</a:t>
            </a: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endParaRPr lang="pt-BR" sz="1600" b="1"/>
          </a:p>
          <a:p>
            <a:pPr algn="ctr"/>
            <a:r>
              <a:rPr lang="pt-BR" sz="1600" b="1"/>
              <a:t>que se unió con dos empresas y formo la </a:t>
            </a:r>
          </a:p>
          <a:p>
            <a:pPr algn="ctr"/>
            <a:r>
              <a:rPr lang="pt-BR" sz="1600" b="1" i="1"/>
              <a:t>Computing Tabulation Recording Company. </a:t>
            </a:r>
            <a:endParaRPr lang="pt-BR" sz="1600" b="1">
              <a:solidFill>
                <a:srgbClr val="FF9900"/>
              </a:solidFill>
            </a:endParaRPr>
          </a:p>
        </p:txBody>
      </p:sp>
      <p:pic>
        <p:nvPicPr>
          <p:cNvPr id="23555" name="Picture 4" descr="CTR_Company_Logo"/>
          <p:cNvPicPr>
            <a:picLocks noChangeAspect="1" noChangeArrowheads="1"/>
          </p:cNvPicPr>
          <p:nvPr/>
        </p:nvPicPr>
        <p:blipFill>
          <a:blip r:embed="rId2" cstate="print"/>
          <a:srcRect/>
          <a:stretch>
            <a:fillRect/>
          </a:stretch>
        </p:blipFill>
        <p:spPr bwMode="auto">
          <a:xfrm>
            <a:off x="2989263" y="1773238"/>
            <a:ext cx="3671887" cy="3462337"/>
          </a:xfrm>
          <a:prstGeom prst="rect">
            <a:avLst/>
          </a:prstGeom>
          <a:noFill/>
          <a:ln w="9525">
            <a:noFill/>
            <a:miter lim="800000"/>
            <a:headEnd/>
            <a:tailEnd/>
          </a:ln>
        </p:spPr>
      </p:pic>
    </p:spTree>
  </p:cSld>
  <p:clrMapOvr>
    <a:masterClrMapping/>
  </p:clrMapOvr>
  <p:transition spd="slow" advClick="0">
    <p:split orient="vert"/>
  </p:transition>
  <p:timing>
    <p:tnLst>
      <p:par>
        <p:cTn id="1" dur="indefinite" restart="never" nodeType="tmRoot"/>
      </p:par>
    </p:tn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1085</TotalTime>
  <Words>1136</Words>
  <Application>Microsoft Office PowerPoint</Application>
  <PresentationFormat>Presentación en pantalla (4:3)</PresentationFormat>
  <Paragraphs>172</Paragraphs>
  <Slides>40</Slides>
  <Notes>3</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40</vt:i4>
      </vt:variant>
    </vt:vector>
  </HeadingPairs>
  <TitlesOfParts>
    <vt:vector size="49" baseType="lpstr">
      <vt:lpstr>Arial</vt:lpstr>
      <vt:lpstr>Arial</vt:lpstr>
      <vt:lpstr>Calibri</vt:lpstr>
      <vt:lpstr>Noto Serif</vt:lpstr>
      <vt:lpstr>Times New Roman</vt:lpstr>
      <vt:lpstr>Trebuchet MS</vt:lpstr>
      <vt:lpstr>Wingdings 3</vt:lpstr>
      <vt:lpstr>Design padrão</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PRIMERA GENERACIÓN (1951-1956)</vt:lpstr>
      <vt:lpstr>Primera Generación</vt:lpstr>
      <vt:lpstr>Primera Generación</vt:lpstr>
      <vt:lpstr>Primera Generación</vt:lpstr>
      <vt:lpstr>SEGUNDA GENERACIÓN (1956-1964)</vt:lpstr>
      <vt:lpstr>Segunda generación</vt:lpstr>
      <vt:lpstr>Segunda Generación</vt:lpstr>
      <vt:lpstr>TERCERA GENERACIÓN (1964-1971)</vt:lpstr>
      <vt:lpstr>Tercera generación</vt:lpstr>
      <vt:lpstr>Tercera Generación</vt:lpstr>
      <vt:lpstr>CUARTA GENERACIÓN (1971-1981)</vt:lpstr>
      <vt:lpstr>Cuarta generación</vt:lpstr>
      <vt:lpstr>Cuarta generación</vt:lpstr>
      <vt:lpstr>Quinta generación (1981-1989)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Pablo Lena</cp:lastModifiedBy>
  <cp:revision>64</cp:revision>
  <dcterms:created xsi:type="dcterms:W3CDTF">2009-06-05T21:28:14Z</dcterms:created>
  <dcterms:modified xsi:type="dcterms:W3CDTF">2019-04-23T17:47:19Z</dcterms:modified>
</cp:coreProperties>
</file>