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00C43-9C40-4A6B-9D41-32F75BF1EB86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D6C18C-7F94-4F96-BE10-580FA8E3A52E}">
      <dgm:prSet phldrT="[Texto]"/>
      <dgm:spPr/>
      <dgm:t>
        <a:bodyPr/>
        <a:lstStyle/>
        <a:p>
          <a:r>
            <a:rPr lang="es-AR" b="1" dirty="0" smtClean="0"/>
            <a:t>220V</a:t>
          </a:r>
          <a:endParaRPr lang="es-AR" b="1" dirty="0"/>
        </a:p>
      </dgm:t>
    </dgm:pt>
    <dgm:pt modelId="{81482323-807A-429D-8178-41F4EDD4C69E}" type="parTrans" cxnId="{400FD433-8811-4BFE-8F0E-986CA470B77C}">
      <dgm:prSet/>
      <dgm:spPr/>
      <dgm:t>
        <a:bodyPr/>
        <a:lstStyle/>
        <a:p>
          <a:endParaRPr lang="es-AR" b="1"/>
        </a:p>
      </dgm:t>
    </dgm:pt>
    <dgm:pt modelId="{E1362529-3A1F-4390-A47F-B24E4D784543}" type="sibTrans" cxnId="{400FD433-8811-4BFE-8F0E-986CA470B77C}">
      <dgm:prSet/>
      <dgm:spPr/>
      <dgm:t>
        <a:bodyPr/>
        <a:lstStyle/>
        <a:p>
          <a:endParaRPr lang="es-AR" b="1"/>
        </a:p>
      </dgm:t>
    </dgm:pt>
    <dgm:pt modelId="{54D3C696-F324-46CB-AA40-5FD7902B332A}">
      <dgm:prSet phldrT="[Texto]"/>
      <dgm:spPr/>
      <dgm:t>
        <a:bodyPr/>
        <a:lstStyle/>
        <a:p>
          <a:r>
            <a:rPr lang="es-AR" b="1" dirty="0" smtClean="0"/>
            <a:t>reduce</a:t>
          </a:r>
          <a:endParaRPr lang="es-AR" b="1" dirty="0"/>
        </a:p>
      </dgm:t>
    </dgm:pt>
    <dgm:pt modelId="{E31F82B0-98B0-4CF9-A7F8-1623E900236E}" type="parTrans" cxnId="{42DBCC67-E3CE-4491-A833-FE06A0E4AC4F}">
      <dgm:prSet/>
      <dgm:spPr/>
      <dgm:t>
        <a:bodyPr/>
        <a:lstStyle/>
        <a:p>
          <a:endParaRPr lang="es-AR" b="1"/>
        </a:p>
      </dgm:t>
    </dgm:pt>
    <dgm:pt modelId="{FA9AD314-B99E-4E7C-B22E-0F669C1FDB15}" type="sibTrans" cxnId="{42DBCC67-E3CE-4491-A833-FE06A0E4AC4F}">
      <dgm:prSet/>
      <dgm:spPr/>
      <dgm:t>
        <a:bodyPr/>
        <a:lstStyle/>
        <a:p>
          <a:endParaRPr lang="es-AR" b="1"/>
        </a:p>
      </dgm:t>
    </dgm:pt>
    <dgm:pt modelId="{F7FF04CB-5E79-4C86-BF55-6CEC309F6934}">
      <dgm:prSet phldrT="[Texto]"/>
      <dgm:spPr/>
      <dgm:t>
        <a:bodyPr/>
        <a:lstStyle/>
        <a:p>
          <a:r>
            <a:rPr lang="es-AR" b="1" dirty="0" smtClean="0"/>
            <a:t>Baja tensión</a:t>
          </a:r>
          <a:endParaRPr lang="es-AR" b="1" dirty="0"/>
        </a:p>
      </dgm:t>
    </dgm:pt>
    <dgm:pt modelId="{75D78C8A-A40B-4774-A55D-8D8254A84F2D}" type="parTrans" cxnId="{D7352ED3-9386-4C68-8DC0-2297193C2E27}">
      <dgm:prSet/>
      <dgm:spPr/>
      <dgm:t>
        <a:bodyPr/>
        <a:lstStyle/>
        <a:p>
          <a:endParaRPr lang="es-AR" b="1"/>
        </a:p>
      </dgm:t>
    </dgm:pt>
    <dgm:pt modelId="{94DD273F-CE77-48BF-83C6-59F641189D69}" type="sibTrans" cxnId="{D7352ED3-9386-4C68-8DC0-2297193C2E27}">
      <dgm:prSet/>
      <dgm:spPr/>
      <dgm:t>
        <a:bodyPr/>
        <a:lstStyle/>
        <a:p>
          <a:endParaRPr lang="es-AR" b="1"/>
        </a:p>
      </dgm:t>
    </dgm:pt>
    <dgm:pt modelId="{D4520C34-BD64-423B-9F65-178517002B47}" type="pres">
      <dgm:prSet presAssocID="{91C00C43-9C40-4A6B-9D41-32F75BF1EB8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AE6E02C-BC29-4AB7-8E93-038E6B9C987B}" type="pres">
      <dgm:prSet presAssocID="{92D6C18C-7F94-4F96-BE10-580FA8E3A52E}" presName="Accent1" presStyleCnt="0"/>
      <dgm:spPr/>
    </dgm:pt>
    <dgm:pt modelId="{30DC9543-361C-4C90-9EF6-C714AD6A2E11}" type="pres">
      <dgm:prSet presAssocID="{92D6C18C-7F94-4F96-BE10-580FA8E3A52E}" presName="Accent" presStyleLbl="node1" presStyleIdx="0" presStyleCnt="3"/>
      <dgm:spPr/>
    </dgm:pt>
    <dgm:pt modelId="{64727BEF-9C9A-4F58-8B29-54097BBBA1A2}" type="pres">
      <dgm:prSet presAssocID="{92D6C18C-7F94-4F96-BE10-580FA8E3A52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C1002E0-64C8-4FDB-B485-7790E607848D}" type="pres">
      <dgm:prSet presAssocID="{54D3C696-F324-46CB-AA40-5FD7902B332A}" presName="Accent2" presStyleCnt="0"/>
      <dgm:spPr/>
    </dgm:pt>
    <dgm:pt modelId="{82B99C0D-A81B-4B05-9AB7-BE2DFFA1E059}" type="pres">
      <dgm:prSet presAssocID="{54D3C696-F324-46CB-AA40-5FD7902B332A}" presName="Accent" presStyleLbl="node1" presStyleIdx="1" presStyleCnt="3"/>
      <dgm:spPr/>
    </dgm:pt>
    <dgm:pt modelId="{0EA470B7-8336-48F0-8304-6C36B81D3990}" type="pres">
      <dgm:prSet presAssocID="{54D3C696-F324-46CB-AA40-5FD7902B332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7B2E85C-62CE-4AFC-B6F0-1FCAAD5DEAC3}" type="pres">
      <dgm:prSet presAssocID="{F7FF04CB-5E79-4C86-BF55-6CEC309F6934}" presName="Accent3" presStyleCnt="0"/>
      <dgm:spPr/>
    </dgm:pt>
    <dgm:pt modelId="{C2E7CFCF-3536-4226-91D8-4B49ECDCBBE9}" type="pres">
      <dgm:prSet presAssocID="{F7FF04CB-5E79-4C86-BF55-6CEC309F6934}" presName="Accent" presStyleLbl="node1" presStyleIdx="2" presStyleCnt="3"/>
      <dgm:spPr/>
    </dgm:pt>
    <dgm:pt modelId="{3245DA2C-C9E5-4C09-A91E-534CF5F9284F}" type="pres">
      <dgm:prSet presAssocID="{F7FF04CB-5E79-4C86-BF55-6CEC309F693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00FD433-8811-4BFE-8F0E-986CA470B77C}" srcId="{91C00C43-9C40-4A6B-9D41-32F75BF1EB86}" destId="{92D6C18C-7F94-4F96-BE10-580FA8E3A52E}" srcOrd="0" destOrd="0" parTransId="{81482323-807A-429D-8178-41F4EDD4C69E}" sibTransId="{E1362529-3A1F-4390-A47F-B24E4D784543}"/>
    <dgm:cxn modelId="{D7352ED3-9386-4C68-8DC0-2297193C2E27}" srcId="{91C00C43-9C40-4A6B-9D41-32F75BF1EB86}" destId="{F7FF04CB-5E79-4C86-BF55-6CEC309F6934}" srcOrd="2" destOrd="0" parTransId="{75D78C8A-A40B-4774-A55D-8D8254A84F2D}" sibTransId="{94DD273F-CE77-48BF-83C6-59F641189D69}"/>
    <dgm:cxn modelId="{7733033A-1BFE-40E7-8336-AA8C9E0D5E72}" type="presOf" srcId="{54D3C696-F324-46CB-AA40-5FD7902B332A}" destId="{0EA470B7-8336-48F0-8304-6C36B81D3990}" srcOrd="0" destOrd="0" presId="urn:microsoft.com/office/officeart/2009/layout/CircleArrowProcess"/>
    <dgm:cxn modelId="{42DBCC67-E3CE-4491-A833-FE06A0E4AC4F}" srcId="{91C00C43-9C40-4A6B-9D41-32F75BF1EB86}" destId="{54D3C696-F324-46CB-AA40-5FD7902B332A}" srcOrd="1" destOrd="0" parTransId="{E31F82B0-98B0-4CF9-A7F8-1623E900236E}" sibTransId="{FA9AD314-B99E-4E7C-B22E-0F669C1FDB15}"/>
    <dgm:cxn modelId="{0BBDF132-1A9B-43B0-9845-09ABC43809FB}" type="presOf" srcId="{91C00C43-9C40-4A6B-9D41-32F75BF1EB86}" destId="{D4520C34-BD64-423B-9F65-178517002B47}" srcOrd="0" destOrd="0" presId="urn:microsoft.com/office/officeart/2009/layout/CircleArrowProcess"/>
    <dgm:cxn modelId="{A52A5409-FBEC-4EAC-A720-3168AF00C58F}" type="presOf" srcId="{F7FF04CB-5E79-4C86-BF55-6CEC309F6934}" destId="{3245DA2C-C9E5-4C09-A91E-534CF5F9284F}" srcOrd="0" destOrd="0" presId="urn:microsoft.com/office/officeart/2009/layout/CircleArrowProcess"/>
    <dgm:cxn modelId="{43F048D3-2B46-44F3-AB2D-D0541779E776}" type="presOf" srcId="{92D6C18C-7F94-4F96-BE10-580FA8E3A52E}" destId="{64727BEF-9C9A-4F58-8B29-54097BBBA1A2}" srcOrd="0" destOrd="0" presId="urn:microsoft.com/office/officeart/2009/layout/CircleArrowProcess"/>
    <dgm:cxn modelId="{F8DDDD40-7D57-4510-8160-216DB23A5509}" type="presParOf" srcId="{D4520C34-BD64-423B-9F65-178517002B47}" destId="{0AE6E02C-BC29-4AB7-8E93-038E6B9C987B}" srcOrd="0" destOrd="0" presId="urn:microsoft.com/office/officeart/2009/layout/CircleArrowProcess"/>
    <dgm:cxn modelId="{6A9A89BC-BDA8-43AD-8C8A-4BA63D4431EC}" type="presParOf" srcId="{0AE6E02C-BC29-4AB7-8E93-038E6B9C987B}" destId="{30DC9543-361C-4C90-9EF6-C714AD6A2E11}" srcOrd="0" destOrd="0" presId="urn:microsoft.com/office/officeart/2009/layout/CircleArrowProcess"/>
    <dgm:cxn modelId="{D9799494-0E9D-4B23-9791-FD48BE7B6003}" type="presParOf" srcId="{D4520C34-BD64-423B-9F65-178517002B47}" destId="{64727BEF-9C9A-4F58-8B29-54097BBBA1A2}" srcOrd="1" destOrd="0" presId="urn:microsoft.com/office/officeart/2009/layout/CircleArrowProcess"/>
    <dgm:cxn modelId="{C48A6C72-D85F-46F5-B680-DBFAE2D9A9FF}" type="presParOf" srcId="{D4520C34-BD64-423B-9F65-178517002B47}" destId="{6C1002E0-64C8-4FDB-B485-7790E607848D}" srcOrd="2" destOrd="0" presId="urn:microsoft.com/office/officeart/2009/layout/CircleArrowProcess"/>
    <dgm:cxn modelId="{1AB50094-5279-4D58-89F1-ADB345CEF71A}" type="presParOf" srcId="{6C1002E0-64C8-4FDB-B485-7790E607848D}" destId="{82B99C0D-A81B-4B05-9AB7-BE2DFFA1E059}" srcOrd="0" destOrd="0" presId="urn:microsoft.com/office/officeart/2009/layout/CircleArrowProcess"/>
    <dgm:cxn modelId="{999BE7AD-BF9E-41C3-9027-586116B76724}" type="presParOf" srcId="{D4520C34-BD64-423B-9F65-178517002B47}" destId="{0EA470B7-8336-48F0-8304-6C36B81D3990}" srcOrd="3" destOrd="0" presId="urn:microsoft.com/office/officeart/2009/layout/CircleArrowProcess"/>
    <dgm:cxn modelId="{797DB492-ED6D-4BA8-8B08-3A09333A3820}" type="presParOf" srcId="{D4520C34-BD64-423B-9F65-178517002B47}" destId="{E7B2E85C-62CE-4AFC-B6F0-1FCAAD5DEAC3}" srcOrd="4" destOrd="0" presId="urn:microsoft.com/office/officeart/2009/layout/CircleArrowProcess"/>
    <dgm:cxn modelId="{B33EF8C4-134B-4327-95B6-65BEA77B8F33}" type="presParOf" srcId="{E7B2E85C-62CE-4AFC-B6F0-1FCAAD5DEAC3}" destId="{C2E7CFCF-3536-4226-91D8-4B49ECDCBBE9}" srcOrd="0" destOrd="0" presId="urn:microsoft.com/office/officeart/2009/layout/CircleArrowProcess"/>
    <dgm:cxn modelId="{B3BEDBB5-706B-4585-87C3-A01593280F7E}" type="presParOf" srcId="{D4520C34-BD64-423B-9F65-178517002B47}" destId="{3245DA2C-C9E5-4C09-A91E-534CF5F9284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27ABB-6CA4-49DC-91B4-2222FB7B2500}" type="doc">
      <dgm:prSet loTypeId="urn:microsoft.com/office/officeart/2005/8/layout/hProcess3" loCatId="process" qsTypeId="urn:microsoft.com/office/officeart/2005/8/quickstyle/3d4" qsCatId="3D" csTypeId="urn:microsoft.com/office/officeart/2005/8/colors/accent1_2" csCatId="accent1" phldr="1"/>
      <dgm:spPr/>
    </dgm:pt>
    <dgm:pt modelId="{48E465D4-EDFA-4CE2-9E3D-7E6EA37C03CB}">
      <dgm:prSet phldrT="[Texto]"/>
      <dgm:spPr/>
      <dgm:t>
        <a:bodyPr/>
        <a:lstStyle/>
        <a:p>
          <a:r>
            <a:rPr lang="es-AR" b="1" dirty="0" smtClean="0"/>
            <a:t>Se filtra</a:t>
          </a:r>
          <a:endParaRPr lang="es-AR" b="1" dirty="0"/>
        </a:p>
      </dgm:t>
    </dgm:pt>
    <dgm:pt modelId="{B2FDF337-F11E-4452-9CD7-5ECBB1CFD412}" type="parTrans" cxnId="{3C646B34-BD0B-4542-8E45-9A5EF7D8D72C}">
      <dgm:prSet/>
      <dgm:spPr/>
      <dgm:t>
        <a:bodyPr/>
        <a:lstStyle/>
        <a:p>
          <a:endParaRPr lang="es-AR" b="1"/>
        </a:p>
      </dgm:t>
    </dgm:pt>
    <dgm:pt modelId="{7535F6E5-E963-4AF4-9C64-AB45ACCC6974}" type="sibTrans" cxnId="{3C646B34-BD0B-4542-8E45-9A5EF7D8D72C}">
      <dgm:prSet/>
      <dgm:spPr/>
      <dgm:t>
        <a:bodyPr/>
        <a:lstStyle/>
        <a:p>
          <a:endParaRPr lang="es-AR" b="1"/>
        </a:p>
      </dgm:t>
    </dgm:pt>
    <dgm:pt modelId="{9126CB6C-B55D-4C0C-930F-FFE77650402B}" type="pres">
      <dgm:prSet presAssocID="{78527ABB-6CA4-49DC-91B4-2222FB7B2500}" presName="Name0" presStyleCnt="0">
        <dgm:presLayoutVars>
          <dgm:dir/>
          <dgm:animLvl val="lvl"/>
          <dgm:resizeHandles val="exact"/>
        </dgm:presLayoutVars>
      </dgm:prSet>
      <dgm:spPr/>
    </dgm:pt>
    <dgm:pt modelId="{E0365FFF-99F0-4B55-B18F-B1B6587BD4A1}" type="pres">
      <dgm:prSet presAssocID="{78527ABB-6CA4-49DC-91B4-2222FB7B2500}" presName="dummy" presStyleCnt="0"/>
      <dgm:spPr/>
    </dgm:pt>
    <dgm:pt modelId="{A1EE9821-DEDF-45EE-863B-8C23A8697129}" type="pres">
      <dgm:prSet presAssocID="{78527ABB-6CA4-49DC-91B4-2222FB7B2500}" presName="linH" presStyleCnt="0"/>
      <dgm:spPr/>
    </dgm:pt>
    <dgm:pt modelId="{5E0EC923-D4B7-4A07-B33B-406775B671A4}" type="pres">
      <dgm:prSet presAssocID="{78527ABB-6CA4-49DC-91B4-2222FB7B2500}" presName="padding1" presStyleCnt="0"/>
      <dgm:spPr/>
    </dgm:pt>
    <dgm:pt modelId="{38A8DFD7-23BC-402B-9EB6-E80B96B0BF27}" type="pres">
      <dgm:prSet presAssocID="{48E465D4-EDFA-4CE2-9E3D-7E6EA37C03CB}" presName="linV" presStyleCnt="0"/>
      <dgm:spPr/>
    </dgm:pt>
    <dgm:pt modelId="{26062BD1-3B1B-453E-89B4-C7DC33A9933E}" type="pres">
      <dgm:prSet presAssocID="{48E465D4-EDFA-4CE2-9E3D-7E6EA37C03CB}" presName="spVertical1" presStyleCnt="0"/>
      <dgm:spPr/>
    </dgm:pt>
    <dgm:pt modelId="{C57A83A7-B7BC-4A9D-9CF4-3140B81AAFE4}" type="pres">
      <dgm:prSet presAssocID="{48E465D4-EDFA-4CE2-9E3D-7E6EA37C03CB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8FB1F4A-54F8-4720-9B9B-43188E340141}" type="pres">
      <dgm:prSet presAssocID="{48E465D4-EDFA-4CE2-9E3D-7E6EA37C03CB}" presName="spVertical2" presStyleCnt="0"/>
      <dgm:spPr/>
    </dgm:pt>
    <dgm:pt modelId="{613245FC-9BD9-4B48-8445-76BB0E612175}" type="pres">
      <dgm:prSet presAssocID="{48E465D4-EDFA-4CE2-9E3D-7E6EA37C03CB}" presName="spVertical3" presStyleCnt="0"/>
      <dgm:spPr/>
    </dgm:pt>
    <dgm:pt modelId="{A0ED56A5-64CA-4213-81D4-FF03D0ED8E14}" type="pres">
      <dgm:prSet presAssocID="{78527ABB-6CA4-49DC-91B4-2222FB7B2500}" presName="padding2" presStyleCnt="0"/>
      <dgm:spPr/>
    </dgm:pt>
    <dgm:pt modelId="{08E97437-2680-4053-82E1-0C3C2408D7BD}" type="pres">
      <dgm:prSet presAssocID="{78527ABB-6CA4-49DC-91B4-2222FB7B2500}" presName="negArrow" presStyleCnt="0"/>
      <dgm:spPr/>
    </dgm:pt>
    <dgm:pt modelId="{E460C50F-D2EE-45FC-97BC-FFD6F2633DE7}" type="pres">
      <dgm:prSet presAssocID="{78527ABB-6CA4-49DC-91B4-2222FB7B2500}" presName="backgroundArrow" presStyleLbl="node1" presStyleIdx="0" presStyleCnt="1"/>
      <dgm:spPr/>
    </dgm:pt>
  </dgm:ptLst>
  <dgm:cxnLst>
    <dgm:cxn modelId="{74F0A1A1-B1AE-48DE-86FE-C5A1003C5CCD}" type="presOf" srcId="{78527ABB-6CA4-49DC-91B4-2222FB7B2500}" destId="{9126CB6C-B55D-4C0C-930F-FFE77650402B}" srcOrd="0" destOrd="0" presId="urn:microsoft.com/office/officeart/2005/8/layout/hProcess3"/>
    <dgm:cxn modelId="{3C5BDC59-0596-481D-A552-4647DF9BFD88}" type="presOf" srcId="{48E465D4-EDFA-4CE2-9E3D-7E6EA37C03CB}" destId="{C57A83A7-B7BC-4A9D-9CF4-3140B81AAFE4}" srcOrd="0" destOrd="0" presId="urn:microsoft.com/office/officeart/2005/8/layout/hProcess3"/>
    <dgm:cxn modelId="{3C646B34-BD0B-4542-8E45-9A5EF7D8D72C}" srcId="{78527ABB-6CA4-49DC-91B4-2222FB7B2500}" destId="{48E465D4-EDFA-4CE2-9E3D-7E6EA37C03CB}" srcOrd="0" destOrd="0" parTransId="{B2FDF337-F11E-4452-9CD7-5ECBB1CFD412}" sibTransId="{7535F6E5-E963-4AF4-9C64-AB45ACCC6974}"/>
    <dgm:cxn modelId="{0F8DD8B6-822B-47BB-9299-764C06AEADCD}" type="presParOf" srcId="{9126CB6C-B55D-4C0C-930F-FFE77650402B}" destId="{E0365FFF-99F0-4B55-B18F-B1B6587BD4A1}" srcOrd="0" destOrd="0" presId="urn:microsoft.com/office/officeart/2005/8/layout/hProcess3"/>
    <dgm:cxn modelId="{DC92E56D-4349-4365-80C8-C5E00666D0EA}" type="presParOf" srcId="{9126CB6C-B55D-4C0C-930F-FFE77650402B}" destId="{A1EE9821-DEDF-45EE-863B-8C23A8697129}" srcOrd="1" destOrd="0" presId="urn:microsoft.com/office/officeart/2005/8/layout/hProcess3"/>
    <dgm:cxn modelId="{710ABD1A-6259-4375-92BC-8BE31D1D79A2}" type="presParOf" srcId="{A1EE9821-DEDF-45EE-863B-8C23A8697129}" destId="{5E0EC923-D4B7-4A07-B33B-406775B671A4}" srcOrd="0" destOrd="0" presId="urn:microsoft.com/office/officeart/2005/8/layout/hProcess3"/>
    <dgm:cxn modelId="{C8A74271-5A0C-4150-87D4-A876266DFDC0}" type="presParOf" srcId="{A1EE9821-DEDF-45EE-863B-8C23A8697129}" destId="{38A8DFD7-23BC-402B-9EB6-E80B96B0BF27}" srcOrd="1" destOrd="0" presId="urn:microsoft.com/office/officeart/2005/8/layout/hProcess3"/>
    <dgm:cxn modelId="{F67D6B41-CB2A-4B86-A9E6-4D2357A588C5}" type="presParOf" srcId="{38A8DFD7-23BC-402B-9EB6-E80B96B0BF27}" destId="{26062BD1-3B1B-453E-89B4-C7DC33A9933E}" srcOrd="0" destOrd="0" presId="urn:microsoft.com/office/officeart/2005/8/layout/hProcess3"/>
    <dgm:cxn modelId="{AB09961F-B789-4AD8-BD72-E30785023F66}" type="presParOf" srcId="{38A8DFD7-23BC-402B-9EB6-E80B96B0BF27}" destId="{C57A83A7-B7BC-4A9D-9CF4-3140B81AAFE4}" srcOrd="1" destOrd="0" presId="urn:microsoft.com/office/officeart/2005/8/layout/hProcess3"/>
    <dgm:cxn modelId="{A9F550B7-63E5-420C-A457-10FB82ACE97C}" type="presParOf" srcId="{38A8DFD7-23BC-402B-9EB6-E80B96B0BF27}" destId="{78FB1F4A-54F8-4720-9B9B-43188E340141}" srcOrd="2" destOrd="0" presId="urn:microsoft.com/office/officeart/2005/8/layout/hProcess3"/>
    <dgm:cxn modelId="{6E3A4857-F8C8-483D-A17D-6BF7689A4221}" type="presParOf" srcId="{38A8DFD7-23BC-402B-9EB6-E80B96B0BF27}" destId="{613245FC-9BD9-4B48-8445-76BB0E612175}" srcOrd="3" destOrd="0" presId="urn:microsoft.com/office/officeart/2005/8/layout/hProcess3"/>
    <dgm:cxn modelId="{1682DBD8-B5CE-4E62-826D-A4B6CC4C04E5}" type="presParOf" srcId="{A1EE9821-DEDF-45EE-863B-8C23A8697129}" destId="{A0ED56A5-64CA-4213-81D4-FF03D0ED8E14}" srcOrd="2" destOrd="0" presId="urn:microsoft.com/office/officeart/2005/8/layout/hProcess3"/>
    <dgm:cxn modelId="{A8564859-8EA1-4F5E-A52E-6BD5F51BDE07}" type="presParOf" srcId="{A1EE9821-DEDF-45EE-863B-8C23A8697129}" destId="{08E97437-2680-4053-82E1-0C3C2408D7BD}" srcOrd="3" destOrd="0" presId="urn:microsoft.com/office/officeart/2005/8/layout/hProcess3"/>
    <dgm:cxn modelId="{3E6C6FD2-919D-4F24-961D-8475DB7645DA}" type="presParOf" srcId="{A1EE9821-DEDF-45EE-863B-8C23A8697129}" destId="{E460C50F-D2EE-45FC-97BC-FFD6F2633DE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9F33B0-F721-4478-999C-433F6D30D230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E4281D3D-51DA-4CE8-927C-2844025112BD}">
      <dgm:prSet phldrT="[Texto]" custT="1"/>
      <dgm:spPr/>
      <dgm:t>
        <a:bodyPr/>
        <a:lstStyle/>
        <a:p>
          <a:r>
            <a:rPr lang="es-AR" sz="1100" b="1" dirty="0" smtClean="0">
              <a:solidFill>
                <a:schemeClr val="tx1"/>
              </a:solidFill>
            </a:rPr>
            <a:t>Motores 12V</a:t>
          </a:r>
          <a:endParaRPr lang="es-AR" sz="1100" b="1" dirty="0">
            <a:solidFill>
              <a:schemeClr val="tx1"/>
            </a:solidFill>
          </a:endParaRPr>
        </a:p>
      </dgm:t>
    </dgm:pt>
    <dgm:pt modelId="{0F36649A-90FF-47F0-9965-851D3D3BEC43}" type="parTrans" cxnId="{F7D927C4-297F-45F2-BEA5-A4850213CBBE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AB68C9A7-636D-414F-85C8-5800513E60EE}" type="sibTrans" cxnId="{F7D927C4-297F-45F2-BEA5-A4850213CBBE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5963D445-D6E0-422F-8F0A-1C37A12F1F7F}">
      <dgm:prSet phldrT="[Texto]" custT="1"/>
      <dgm:spPr/>
      <dgm:t>
        <a:bodyPr/>
        <a:lstStyle/>
        <a:p>
          <a:r>
            <a:rPr lang="es-AR" sz="1100" b="1" dirty="0" smtClean="0">
              <a:solidFill>
                <a:schemeClr val="tx1"/>
              </a:solidFill>
            </a:rPr>
            <a:t>Proceso de datos 5V</a:t>
          </a:r>
          <a:endParaRPr lang="es-AR" sz="1100" b="1" dirty="0">
            <a:solidFill>
              <a:schemeClr val="tx1"/>
            </a:solidFill>
          </a:endParaRPr>
        </a:p>
      </dgm:t>
    </dgm:pt>
    <dgm:pt modelId="{F603E79A-2280-4D85-A408-2D6915FE3786}" type="parTrans" cxnId="{7FFC3A2B-A01E-48B7-80DC-DFEF8F983056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2204F290-0623-4FA6-B6A5-5DF260D77451}" type="sibTrans" cxnId="{7FFC3A2B-A01E-48B7-80DC-DFEF8F983056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B272E7B1-2DF8-44D4-A90B-8B77F51CF443}">
      <dgm:prSet phldrT="[Texto]" custT="1"/>
      <dgm:spPr/>
      <dgm:t>
        <a:bodyPr/>
        <a:lstStyle/>
        <a:p>
          <a:r>
            <a:rPr lang="es-AR" sz="1100" b="1" dirty="0" smtClean="0">
              <a:solidFill>
                <a:schemeClr val="tx1"/>
              </a:solidFill>
            </a:rPr>
            <a:t>CPU </a:t>
          </a:r>
          <a:r>
            <a:rPr lang="es-AR" sz="1100" b="1" dirty="0" smtClean="0">
              <a:solidFill>
                <a:schemeClr val="tx1"/>
              </a:solidFill>
              <a:sym typeface="Symbol" panose="05050102010706020507" pitchFamily="18" charset="2"/>
            </a:rPr>
            <a:t> 3V</a:t>
          </a:r>
          <a:endParaRPr lang="es-AR" sz="1100" b="1" dirty="0">
            <a:solidFill>
              <a:schemeClr val="tx1"/>
            </a:solidFill>
          </a:endParaRPr>
        </a:p>
      </dgm:t>
    </dgm:pt>
    <dgm:pt modelId="{18FD414D-C3A1-43A1-8EFD-3EFC9CB4F320}" type="parTrans" cxnId="{17F2B7F3-6CD4-4F7A-857F-54F8BBE45577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FF5E0E69-24AD-4C47-AC7F-A62802EBCEFA}" type="sibTrans" cxnId="{17F2B7F3-6CD4-4F7A-857F-54F8BBE45577}">
      <dgm:prSet/>
      <dgm:spPr/>
      <dgm:t>
        <a:bodyPr/>
        <a:lstStyle/>
        <a:p>
          <a:endParaRPr lang="es-AR" sz="2400" b="1">
            <a:solidFill>
              <a:schemeClr val="tx1"/>
            </a:solidFill>
          </a:endParaRPr>
        </a:p>
      </dgm:t>
    </dgm:pt>
    <dgm:pt modelId="{EE93E6F1-6838-4107-AEFD-7CD4B0A3250B}" type="pres">
      <dgm:prSet presAssocID="{E59F33B0-F721-4478-999C-433F6D30D23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17338A1-A999-44CE-8735-33AB1A973830}" type="pres">
      <dgm:prSet presAssocID="{E4281D3D-51DA-4CE8-927C-2844025112BD}" presName="gear1" presStyleLbl="node1" presStyleIdx="0" presStyleCnt="3">
        <dgm:presLayoutVars>
          <dgm:chMax val="1"/>
          <dgm:bulletEnabled val="1"/>
        </dgm:presLayoutVars>
      </dgm:prSet>
      <dgm:spPr/>
    </dgm:pt>
    <dgm:pt modelId="{E9049614-1332-4DBD-91C5-5E4FE29DD9D1}" type="pres">
      <dgm:prSet presAssocID="{E4281D3D-51DA-4CE8-927C-2844025112BD}" presName="gear1srcNode" presStyleLbl="node1" presStyleIdx="0" presStyleCnt="3"/>
      <dgm:spPr/>
    </dgm:pt>
    <dgm:pt modelId="{6725B212-6054-43C7-AC69-80837F48FC5E}" type="pres">
      <dgm:prSet presAssocID="{E4281D3D-51DA-4CE8-927C-2844025112BD}" presName="gear1dstNode" presStyleLbl="node1" presStyleIdx="0" presStyleCnt="3"/>
      <dgm:spPr/>
    </dgm:pt>
    <dgm:pt modelId="{C7271B01-8810-4344-814C-0750B34FC776}" type="pres">
      <dgm:prSet presAssocID="{5963D445-D6E0-422F-8F0A-1C37A12F1F7F}" presName="gear2" presStyleLbl="node1" presStyleIdx="1" presStyleCnt="3">
        <dgm:presLayoutVars>
          <dgm:chMax val="1"/>
          <dgm:bulletEnabled val="1"/>
        </dgm:presLayoutVars>
      </dgm:prSet>
      <dgm:spPr/>
    </dgm:pt>
    <dgm:pt modelId="{6E1FE434-44AB-486A-902F-ACE95EA22D96}" type="pres">
      <dgm:prSet presAssocID="{5963D445-D6E0-422F-8F0A-1C37A12F1F7F}" presName="gear2srcNode" presStyleLbl="node1" presStyleIdx="1" presStyleCnt="3"/>
      <dgm:spPr/>
    </dgm:pt>
    <dgm:pt modelId="{5C874C72-B57D-4C06-8DF3-635A3B2AD74E}" type="pres">
      <dgm:prSet presAssocID="{5963D445-D6E0-422F-8F0A-1C37A12F1F7F}" presName="gear2dstNode" presStyleLbl="node1" presStyleIdx="1" presStyleCnt="3"/>
      <dgm:spPr/>
    </dgm:pt>
    <dgm:pt modelId="{5ECE0BA3-2671-43BC-9057-A183024E6B71}" type="pres">
      <dgm:prSet presAssocID="{B272E7B1-2DF8-44D4-A90B-8B77F51CF443}" presName="gear3" presStyleLbl="node1" presStyleIdx="2" presStyleCnt="3"/>
      <dgm:spPr/>
      <dgm:t>
        <a:bodyPr/>
        <a:lstStyle/>
        <a:p>
          <a:endParaRPr lang="es-AR"/>
        </a:p>
      </dgm:t>
    </dgm:pt>
    <dgm:pt modelId="{8A85363D-6294-46C7-A102-9964AABEB01E}" type="pres">
      <dgm:prSet presAssocID="{B272E7B1-2DF8-44D4-A90B-8B77F51CF44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93E7ED-7695-4741-908B-7EE4C211BC8B}" type="pres">
      <dgm:prSet presAssocID="{B272E7B1-2DF8-44D4-A90B-8B77F51CF443}" presName="gear3srcNode" presStyleLbl="node1" presStyleIdx="2" presStyleCnt="3"/>
      <dgm:spPr/>
    </dgm:pt>
    <dgm:pt modelId="{74233AF7-B448-45BA-A99F-0D4979CFCEB3}" type="pres">
      <dgm:prSet presAssocID="{B272E7B1-2DF8-44D4-A90B-8B77F51CF443}" presName="gear3dstNode" presStyleLbl="node1" presStyleIdx="2" presStyleCnt="3"/>
      <dgm:spPr/>
    </dgm:pt>
    <dgm:pt modelId="{F2EE662A-15C3-4152-B6D4-C5B456B99D58}" type="pres">
      <dgm:prSet presAssocID="{AB68C9A7-636D-414F-85C8-5800513E60EE}" presName="connector1" presStyleLbl="sibTrans2D1" presStyleIdx="0" presStyleCnt="3"/>
      <dgm:spPr/>
    </dgm:pt>
    <dgm:pt modelId="{DF04E626-1EFC-421E-8B6D-EC2623A5D670}" type="pres">
      <dgm:prSet presAssocID="{2204F290-0623-4FA6-B6A5-5DF260D77451}" presName="connector2" presStyleLbl="sibTrans2D1" presStyleIdx="1" presStyleCnt="3"/>
      <dgm:spPr/>
    </dgm:pt>
    <dgm:pt modelId="{2D6D836D-F99D-485C-A5A0-0215DE5F42AD}" type="pres">
      <dgm:prSet presAssocID="{FF5E0E69-24AD-4C47-AC7F-A62802EBCEFA}" presName="connector3" presStyleLbl="sibTrans2D1" presStyleIdx="2" presStyleCnt="3"/>
      <dgm:spPr/>
    </dgm:pt>
  </dgm:ptLst>
  <dgm:cxnLst>
    <dgm:cxn modelId="{17598F9D-5DEF-40FF-A83E-827A7C2717B2}" type="presOf" srcId="{2204F290-0623-4FA6-B6A5-5DF260D77451}" destId="{DF04E626-1EFC-421E-8B6D-EC2623A5D670}" srcOrd="0" destOrd="0" presId="urn:microsoft.com/office/officeart/2005/8/layout/gear1"/>
    <dgm:cxn modelId="{564FBB67-E7CA-477F-8787-026EE7D46882}" type="presOf" srcId="{B272E7B1-2DF8-44D4-A90B-8B77F51CF443}" destId="{5193E7ED-7695-4741-908B-7EE4C211BC8B}" srcOrd="2" destOrd="0" presId="urn:microsoft.com/office/officeart/2005/8/layout/gear1"/>
    <dgm:cxn modelId="{CFD8BF92-581E-4BE1-8961-E05C3B98424E}" type="presOf" srcId="{AB68C9A7-636D-414F-85C8-5800513E60EE}" destId="{F2EE662A-15C3-4152-B6D4-C5B456B99D58}" srcOrd="0" destOrd="0" presId="urn:microsoft.com/office/officeart/2005/8/layout/gear1"/>
    <dgm:cxn modelId="{7FFC3A2B-A01E-48B7-80DC-DFEF8F983056}" srcId="{E59F33B0-F721-4478-999C-433F6D30D230}" destId="{5963D445-D6E0-422F-8F0A-1C37A12F1F7F}" srcOrd="1" destOrd="0" parTransId="{F603E79A-2280-4D85-A408-2D6915FE3786}" sibTransId="{2204F290-0623-4FA6-B6A5-5DF260D77451}"/>
    <dgm:cxn modelId="{237A71F7-7F3C-4081-AE6D-A3371E18FBE8}" type="presOf" srcId="{FF5E0E69-24AD-4C47-AC7F-A62802EBCEFA}" destId="{2D6D836D-F99D-485C-A5A0-0215DE5F42AD}" srcOrd="0" destOrd="0" presId="urn:microsoft.com/office/officeart/2005/8/layout/gear1"/>
    <dgm:cxn modelId="{17F2B7F3-6CD4-4F7A-857F-54F8BBE45577}" srcId="{E59F33B0-F721-4478-999C-433F6D30D230}" destId="{B272E7B1-2DF8-44D4-A90B-8B77F51CF443}" srcOrd="2" destOrd="0" parTransId="{18FD414D-C3A1-43A1-8EFD-3EFC9CB4F320}" sibTransId="{FF5E0E69-24AD-4C47-AC7F-A62802EBCEFA}"/>
    <dgm:cxn modelId="{1097207B-E3FB-43C0-A934-BB07CCE12BB9}" type="presOf" srcId="{E4281D3D-51DA-4CE8-927C-2844025112BD}" destId="{E9049614-1332-4DBD-91C5-5E4FE29DD9D1}" srcOrd="1" destOrd="0" presId="urn:microsoft.com/office/officeart/2005/8/layout/gear1"/>
    <dgm:cxn modelId="{4DDE8E4E-74FF-4D6A-9741-F2EE39A62694}" type="presOf" srcId="{5963D445-D6E0-422F-8F0A-1C37A12F1F7F}" destId="{6E1FE434-44AB-486A-902F-ACE95EA22D96}" srcOrd="1" destOrd="0" presId="urn:microsoft.com/office/officeart/2005/8/layout/gear1"/>
    <dgm:cxn modelId="{D1B08915-1FAD-4926-9335-74A4ACB1FEA1}" type="presOf" srcId="{5963D445-D6E0-422F-8F0A-1C37A12F1F7F}" destId="{5C874C72-B57D-4C06-8DF3-635A3B2AD74E}" srcOrd="2" destOrd="0" presId="urn:microsoft.com/office/officeart/2005/8/layout/gear1"/>
    <dgm:cxn modelId="{0D9DDDCB-B5AF-4108-A9FB-063C21EF09B6}" type="presOf" srcId="{B272E7B1-2DF8-44D4-A90B-8B77F51CF443}" destId="{8A85363D-6294-46C7-A102-9964AABEB01E}" srcOrd="1" destOrd="0" presId="urn:microsoft.com/office/officeart/2005/8/layout/gear1"/>
    <dgm:cxn modelId="{9DA96477-5163-4596-8970-5F8246CC6113}" type="presOf" srcId="{E4281D3D-51DA-4CE8-927C-2844025112BD}" destId="{F17338A1-A999-44CE-8735-33AB1A973830}" srcOrd="0" destOrd="0" presId="urn:microsoft.com/office/officeart/2005/8/layout/gear1"/>
    <dgm:cxn modelId="{DB3CE8F1-0986-435B-8DC7-8A585F3C3C7E}" type="presOf" srcId="{E59F33B0-F721-4478-999C-433F6D30D230}" destId="{EE93E6F1-6838-4107-AEFD-7CD4B0A3250B}" srcOrd="0" destOrd="0" presId="urn:microsoft.com/office/officeart/2005/8/layout/gear1"/>
    <dgm:cxn modelId="{F9FFACE5-F014-4BB6-9974-5AA40F47FC17}" type="presOf" srcId="{E4281D3D-51DA-4CE8-927C-2844025112BD}" destId="{6725B212-6054-43C7-AC69-80837F48FC5E}" srcOrd="2" destOrd="0" presId="urn:microsoft.com/office/officeart/2005/8/layout/gear1"/>
    <dgm:cxn modelId="{5D9BF6DA-8576-414C-BA89-239D1796B52A}" type="presOf" srcId="{5963D445-D6E0-422F-8F0A-1C37A12F1F7F}" destId="{C7271B01-8810-4344-814C-0750B34FC776}" srcOrd="0" destOrd="0" presId="urn:microsoft.com/office/officeart/2005/8/layout/gear1"/>
    <dgm:cxn modelId="{6DD47E8B-DB96-4724-AD2A-3CBFD63398B6}" type="presOf" srcId="{B272E7B1-2DF8-44D4-A90B-8B77F51CF443}" destId="{5ECE0BA3-2671-43BC-9057-A183024E6B71}" srcOrd="0" destOrd="0" presId="urn:microsoft.com/office/officeart/2005/8/layout/gear1"/>
    <dgm:cxn modelId="{F81D5103-DECA-4260-816A-32E09F71CDA7}" type="presOf" srcId="{B272E7B1-2DF8-44D4-A90B-8B77F51CF443}" destId="{74233AF7-B448-45BA-A99F-0D4979CFCEB3}" srcOrd="3" destOrd="0" presId="urn:microsoft.com/office/officeart/2005/8/layout/gear1"/>
    <dgm:cxn modelId="{F7D927C4-297F-45F2-BEA5-A4850213CBBE}" srcId="{E59F33B0-F721-4478-999C-433F6D30D230}" destId="{E4281D3D-51DA-4CE8-927C-2844025112BD}" srcOrd="0" destOrd="0" parTransId="{0F36649A-90FF-47F0-9965-851D3D3BEC43}" sibTransId="{AB68C9A7-636D-414F-85C8-5800513E60EE}"/>
    <dgm:cxn modelId="{CDCFC3E6-BEA5-415C-9BE1-9A8BB63D19A7}" type="presParOf" srcId="{EE93E6F1-6838-4107-AEFD-7CD4B0A3250B}" destId="{F17338A1-A999-44CE-8735-33AB1A973830}" srcOrd="0" destOrd="0" presId="urn:microsoft.com/office/officeart/2005/8/layout/gear1"/>
    <dgm:cxn modelId="{666FBA24-1234-4A7D-8039-422C26C4F739}" type="presParOf" srcId="{EE93E6F1-6838-4107-AEFD-7CD4B0A3250B}" destId="{E9049614-1332-4DBD-91C5-5E4FE29DD9D1}" srcOrd="1" destOrd="0" presId="urn:microsoft.com/office/officeart/2005/8/layout/gear1"/>
    <dgm:cxn modelId="{DD7ACA7D-3ECF-4DC4-992B-466D84BF6A21}" type="presParOf" srcId="{EE93E6F1-6838-4107-AEFD-7CD4B0A3250B}" destId="{6725B212-6054-43C7-AC69-80837F48FC5E}" srcOrd="2" destOrd="0" presId="urn:microsoft.com/office/officeart/2005/8/layout/gear1"/>
    <dgm:cxn modelId="{D1F50DA2-34F9-49BF-A40A-F46B192B8B27}" type="presParOf" srcId="{EE93E6F1-6838-4107-AEFD-7CD4B0A3250B}" destId="{C7271B01-8810-4344-814C-0750B34FC776}" srcOrd="3" destOrd="0" presId="urn:microsoft.com/office/officeart/2005/8/layout/gear1"/>
    <dgm:cxn modelId="{B1FE12B2-51E8-4175-B3BE-2A4B7E9794EF}" type="presParOf" srcId="{EE93E6F1-6838-4107-AEFD-7CD4B0A3250B}" destId="{6E1FE434-44AB-486A-902F-ACE95EA22D96}" srcOrd="4" destOrd="0" presId="urn:microsoft.com/office/officeart/2005/8/layout/gear1"/>
    <dgm:cxn modelId="{394A518E-BE9E-4F53-8E69-291C8FF9FB0D}" type="presParOf" srcId="{EE93E6F1-6838-4107-AEFD-7CD4B0A3250B}" destId="{5C874C72-B57D-4C06-8DF3-635A3B2AD74E}" srcOrd="5" destOrd="0" presId="urn:microsoft.com/office/officeart/2005/8/layout/gear1"/>
    <dgm:cxn modelId="{E6592E6B-D22E-43CD-A814-3B8EA3722E9B}" type="presParOf" srcId="{EE93E6F1-6838-4107-AEFD-7CD4B0A3250B}" destId="{5ECE0BA3-2671-43BC-9057-A183024E6B71}" srcOrd="6" destOrd="0" presId="urn:microsoft.com/office/officeart/2005/8/layout/gear1"/>
    <dgm:cxn modelId="{009C3F7A-E584-47F9-B3DF-5C4C87DCC083}" type="presParOf" srcId="{EE93E6F1-6838-4107-AEFD-7CD4B0A3250B}" destId="{8A85363D-6294-46C7-A102-9964AABEB01E}" srcOrd="7" destOrd="0" presId="urn:microsoft.com/office/officeart/2005/8/layout/gear1"/>
    <dgm:cxn modelId="{B2334C5E-F3B0-436D-97BD-B2216322B082}" type="presParOf" srcId="{EE93E6F1-6838-4107-AEFD-7CD4B0A3250B}" destId="{5193E7ED-7695-4741-908B-7EE4C211BC8B}" srcOrd="8" destOrd="0" presId="urn:microsoft.com/office/officeart/2005/8/layout/gear1"/>
    <dgm:cxn modelId="{F147DCE6-50B6-49EE-8983-9581302E1B64}" type="presParOf" srcId="{EE93E6F1-6838-4107-AEFD-7CD4B0A3250B}" destId="{74233AF7-B448-45BA-A99F-0D4979CFCEB3}" srcOrd="9" destOrd="0" presId="urn:microsoft.com/office/officeart/2005/8/layout/gear1"/>
    <dgm:cxn modelId="{0988EEE7-EFED-4545-976E-DBB5833D443B}" type="presParOf" srcId="{EE93E6F1-6838-4107-AEFD-7CD4B0A3250B}" destId="{F2EE662A-15C3-4152-B6D4-C5B456B99D58}" srcOrd="10" destOrd="0" presId="urn:microsoft.com/office/officeart/2005/8/layout/gear1"/>
    <dgm:cxn modelId="{E30C15F5-FE45-4C31-AA9F-605E48A0260B}" type="presParOf" srcId="{EE93E6F1-6838-4107-AEFD-7CD4B0A3250B}" destId="{DF04E626-1EFC-421E-8B6D-EC2623A5D670}" srcOrd="11" destOrd="0" presId="urn:microsoft.com/office/officeart/2005/8/layout/gear1"/>
    <dgm:cxn modelId="{0AF9C6D0-F001-43AD-AB26-EB996D1839AE}" type="presParOf" srcId="{EE93E6F1-6838-4107-AEFD-7CD4B0A3250B}" destId="{2D6D836D-F99D-485C-A5A0-0215DE5F42A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C9543-361C-4C90-9EF6-C714AD6A2E11}">
      <dsp:nvSpPr>
        <dsp:cNvPr id="0" name=""/>
        <dsp:cNvSpPr/>
      </dsp:nvSpPr>
      <dsp:spPr>
        <a:xfrm>
          <a:off x="1062138" y="0"/>
          <a:ext cx="1560286" cy="15605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27BEF-9C9A-4F58-8B29-54097BBBA1A2}">
      <dsp:nvSpPr>
        <dsp:cNvPr id="0" name=""/>
        <dsp:cNvSpPr/>
      </dsp:nvSpPr>
      <dsp:spPr>
        <a:xfrm>
          <a:off x="1407012" y="563396"/>
          <a:ext cx="867021" cy="43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220V</a:t>
          </a:r>
          <a:endParaRPr lang="es-AR" sz="1400" b="1" kern="1200" dirty="0"/>
        </a:p>
      </dsp:txBody>
      <dsp:txXfrm>
        <a:off x="1407012" y="563396"/>
        <a:ext cx="867021" cy="433406"/>
      </dsp:txXfrm>
    </dsp:sp>
    <dsp:sp modelId="{82B99C0D-A81B-4B05-9AB7-BE2DFFA1E059}">
      <dsp:nvSpPr>
        <dsp:cNvPr id="0" name=""/>
        <dsp:cNvSpPr/>
      </dsp:nvSpPr>
      <dsp:spPr>
        <a:xfrm>
          <a:off x="628774" y="896636"/>
          <a:ext cx="1560286" cy="15605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470B7-8336-48F0-8304-6C36B81D3990}">
      <dsp:nvSpPr>
        <dsp:cNvPr id="0" name=""/>
        <dsp:cNvSpPr/>
      </dsp:nvSpPr>
      <dsp:spPr>
        <a:xfrm>
          <a:off x="975406" y="1465219"/>
          <a:ext cx="867021" cy="43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reduce</a:t>
          </a:r>
          <a:endParaRPr lang="es-AR" sz="1400" b="1" kern="1200" dirty="0"/>
        </a:p>
      </dsp:txBody>
      <dsp:txXfrm>
        <a:off x="975406" y="1465219"/>
        <a:ext cx="867021" cy="433406"/>
      </dsp:txXfrm>
    </dsp:sp>
    <dsp:sp modelId="{C2E7CFCF-3536-4226-91D8-4B49ECDCBBE9}">
      <dsp:nvSpPr>
        <dsp:cNvPr id="0" name=""/>
        <dsp:cNvSpPr/>
      </dsp:nvSpPr>
      <dsp:spPr>
        <a:xfrm>
          <a:off x="1173189" y="1900571"/>
          <a:ext cx="1340527" cy="134106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5DA2C-C9E5-4C09-A91E-534CF5F9284F}">
      <dsp:nvSpPr>
        <dsp:cNvPr id="0" name=""/>
        <dsp:cNvSpPr/>
      </dsp:nvSpPr>
      <dsp:spPr>
        <a:xfrm>
          <a:off x="1409063" y="2368339"/>
          <a:ext cx="867021" cy="43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Baja tensión</a:t>
          </a:r>
          <a:endParaRPr lang="es-AR" sz="1400" b="1" kern="1200" dirty="0"/>
        </a:p>
      </dsp:txBody>
      <dsp:txXfrm>
        <a:off x="1409063" y="2368339"/>
        <a:ext cx="867021" cy="433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0C50F-D2EE-45FC-97BC-FFD6F2633DE7}">
      <dsp:nvSpPr>
        <dsp:cNvPr id="0" name=""/>
        <dsp:cNvSpPr/>
      </dsp:nvSpPr>
      <dsp:spPr>
        <a:xfrm>
          <a:off x="0" y="19576"/>
          <a:ext cx="2151194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A83A7-B7BC-4A9D-9CF4-3140B81AAFE4}">
      <dsp:nvSpPr>
        <dsp:cNvPr id="0" name=""/>
        <dsp:cNvSpPr/>
      </dsp:nvSpPr>
      <dsp:spPr>
        <a:xfrm>
          <a:off x="173524" y="253576"/>
          <a:ext cx="1762550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dirty="0" smtClean="0"/>
            <a:t>Se filtra</a:t>
          </a:r>
          <a:endParaRPr lang="es-AR" sz="1300" b="1" kern="1200" dirty="0"/>
        </a:p>
      </dsp:txBody>
      <dsp:txXfrm>
        <a:off x="173524" y="253576"/>
        <a:ext cx="1762550" cy="46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338A1-A999-44CE-8735-33AB1A973830}">
      <dsp:nvSpPr>
        <dsp:cNvPr id="0" name=""/>
        <dsp:cNvSpPr/>
      </dsp:nvSpPr>
      <dsp:spPr>
        <a:xfrm>
          <a:off x="1475818" y="1357136"/>
          <a:ext cx="1658721" cy="1658721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b="1" kern="1200" dirty="0" smtClean="0">
              <a:solidFill>
                <a:schemeClr val="tx1"/>
              </a:solidFill>
            </a:rPr>
            <a:t>Motores 12V</a:t>
          </a:r>
          <a:endParaRPr lang="es-AR" sz="1100" b="1" kern="1200" dirty="0">
            <a:solidFill>
              <a:schemeClr val="tx1"/>
            </a:solidFill>
          </a:endParaRPr>
        </a:p>
      </dsp:txBody>
      <dsp:txXfrm>
        <a:off x="1809295" y="1745683"/>
        <a:ext cx="991767" cy="852617"/>
      </dsp:txXfrm>
    </dsp:sp>
    <dsp:sp modelId="{C7271B01-8810-4344-814C-0750B34FC776}">
      <dsp:nvSpPr>
        <dsp:cNvPr id="0" name=""/>
        <dsp:cNvSpPr/>
      </dsp:nvSpPr>
      <dsp:spPr>
        <a:xfrm>
          <a:off x="510744" y="965074"/>
          <a:ext cx="1206343" cy="1206343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b="1" kern="1200" dirty="0" smtClean="0">
              <a:solidFill>
                <a:schemeClr val="tx1"/>
              </a:solidFill>
            </a:rPr>
            <a:t>Proceso de datos 5V</a:t>
          </a:r>
          <a:endParaRPr lang="es-AR" sz="1100" b="1" kern="1200" dirty="0">
            <a:solidFill>
              <a:schemeClr val="tx1"/>
            </a:solidFill>
          </a:endParaRPr>
        </a:p>
      </dsp:txBody>
      <dsp:txXfrm>
        <a:off x="814444" y="1270610"/>
        <a:ext cx="598943" cy="595271"/>
      </dsp:txXfrm>
    </dsp:sp>
    <dsp:sp modelId="{5ECE0BA3-2671-43BC-9057-A183024E6B71}">
      <dsp:nvSpPr>
        <dsp:cNvPr id="0" name=""/>
        <dsp:cNvSpPr/>
      </dsp:nvSpPr>
      <dsp:spPr>
        <a:xfrm rot="20700000">
          <a:off x="1186419" y="132820"/>
          <a:ext cx="1181970" cy="118197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b="1" kern="1200" dirty="0" smtClean="0">
              <a:solidFill>
                <a:schemeClr val="tx1"/>
              </a:solidFill>
            </a:rPr>
            <a:t>CPU </a:t>
          </a:r>
          <a:r>
            <a:rPr lang="es-AR" sz="1100" b="1" kern="1200" dirty="0" smtClean="0">
              <a:solidFill>
                <a:schemeClr val="tx1"/>
              </a:solidFill>
              <a:sym typeface="Symbol" panose="05050102010706020507" pitchFamily="18" charset="2"/>
            </a:rPr>
            <a:t> 3V</a:t>
          </a:r>
          <a:endParaRPr lang="es-AR" sz="1100" b="1" kern="1200" dirty="0">
            <a:solidFill>
              <a:schemeClr val="tx1"/>
            </a:solidFill>
          </a:endParaRPr>
        </a:p>
      </dsp:txBody>
      <dsp:txXfrm rot="-20700000">
        <a:off x="1445660" y="392061"/>
        <a:ext cx="663488" cy="663488"/>
      </dsp:txXfrm>
    </dsp:sp>
    <dsp:sp modelId="{F2EE662A-15C3-4152-B6D4-C5B456B99D58}">
      <dsp:nvSpPr>
        <dsp:cNvPr id="0" name=""/>
        <dsp:cNvSpPr/>
      </dsp:nvSpPr>
      <dsp:spPr>
        <a:xfrm>
          <a:off x="1335788" y="1113859"/>
          <a:ext cx="2123164" cy="2123164"/>
        </a:xfrm>
        <a:prstGeom prst="circularArrow">
          <a:avLst>
            <a:gd name="adj1" fmla="val 4687"/>
            <a:gd name="adj2" fmla="val 299029"/>
            <a:gd name="adj3" fmla="val 2479402"/>
            <a:gd name="adj4" fmla="val 15942875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4E626-1EFC-421E-8B6D-EC2623A5D670}">
      <dsp:nvSpPr>
        <dsp:cNvPr id="0" name=""/>
        <dsp:cNvSpPr/>
      </dsp:nvSpPr>
      <dsp:spPr>
        <a:xfrm>
          <a:off x="297102" y="703213"/>
          <a:ext cx="1542611" cy="15426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D836D-F99D-485C-A5A0-0215DE5F42AD}">
      <dsp:nvSpPr>
        <dsp:cNvPr id="0" name=""/>
        <dsp:cNvSpPr/>
      </dsp:nvSpPr>
      <dsp:spPr>
        <a:xfrm>
          <a:off x="913017" y="-121017"/>
          <a:ext cx="1663245" cy="166324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jp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 smtClean="0"/>
              <a:t>Las Fuentes de </a:t>
            </a:r>
            <a:r>
              <a:rPr lang="es-AR" b="1" dirty="0" err="1" smtClean="0"/>
              <a:t>Alimentacion</a:t>
            </a:r>
            <a:endParaRPr lang="es-A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4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¿Como funciona?</a:t>
            </a:r>
            <a:endParaRPr lang="es-AR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27" y="1219209"/>
            <a:ext cx="9153966" cy="1892251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84019188"/>
              </p:ext>
            </p:extLst>
          </p:nvPr>
        </p:nvGraphicFramePr>
        <p:xfrm>
          <a:off x="564446" y="3348252"/>
          <a:ext cx="3251199" cy="324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3378" y="4180143"/>
            <a:ext cx="4665271" cy="1658213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884430713"/>
              </p:ext>
            </p:extLst>
          </p:nvPr>
        </p:nvGraphicFramePr>
        <p:xfrm>
          <a:off x="4746317" y="5882846"/>
          <a:ext cx="2151194" cy="975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027906412"/>
              </p:ext>
            </p:extLst>
          </p:nvPr>
        </p:nvGraphicFramePr>
        <p:xfrm>
          <a:off x="8548649" y="3348253"/>
          <a:ext cx="3253223" cy="3015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5457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fuentes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468" y="1738489"/>
            <a:ext cx="7633540" cy="1444978"/>
          </a:xfrm>
        </p:spPr>
        <p:txBody>
          <a:bodyPr>
            <a:norm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Fuentes AT </a:t>
            </a:r>
            <a:r>
              <a:rPr lang="es-AR" sz="2400" dirty="0" smtClean="0">
                <a:sym typeface="Wingdings" panose="05000000000000000000" pitchFamily="2" charset="2"/>
              </a:rPr>
              <a:t> Se usaron para las Pentium</a:t>
            </a:r>
          </a:p>
          <a:p>
            <a:pPr marL="0" indent="0">
              <a:buNone/>
            </a:pPr>
            <a:endParaRPr lang="es-AR" sz="2400" dirty="0" smtClean="0"/>
          </a:p>
          <a:p>
            <a:r>
              <a:rPr lang="es-AR" sz="2400" b="1" dirty="0" smtClean="0">
                <a:solidFill>
                  <a:srgbClr val="FF0000"/>
                </a:solidFill>
              </a:rPr>
              <a:t>Fuentes ATX </a:t>
            </a:r>
            <a:r>
              <a:rPr lang="es-AR" sz="2400" dirty="0" smtClean="0">
                <a:sym typeface="Wingdings" panose="05000000000000000000" pitchFamily="2" charset="2"/>
              </a:rPr>
              <a:t> Son las usadas en la actualidad</a:t>
            </a:r>
            <a:endParaRPr 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19" y="3462868"/>
            <a:ext cx="4304669" cy="21002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07" y="624110"/>
            <a:ext cx="3227605" cy="26419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59" y="3831961"/>
            <a:ext cx="4694542" cy="22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Conectores que posee las fuentes 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817511"/>
            <a:ext cx="3868032" cy="1467556"/>
          </a:xfrm>
        </p:spPr>
        <p:txBody>
          <a:bodyPr>
            <a:normAutofit/>
          </a:bodyPr>
          <a:lstStyle/>
          <a:p>
            <a:r>
              <a:rPr lang="es-AR" b="1" dirty="0" smtClean="0"/>
              <a:t>TIPO MOLEX</a:t>
            </a:r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AR" dirty="0" smtClean="0"/>
              <a:t>Unidades ópticas de 5 1/4”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y discos IDE</a:t>
            </a:r>
            <a:endParaRPr lang="es-AR" dirty="0"/>
          </a:p>
        </p:txBody>
      </p:sp>
      <p:pic>
        <p:nvPicPr>
          <p:cNvPr id="5" name="Imagen 4" descr="Monografias.co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322" y="1317284"/>
            <a:ext cx="1260722" cy="15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2513903" y="3443111"/>
            <a:ext cx="3868032" cy="103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TIPO BERG	</a:t>
            </a:r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AR" dirty="0" smtClean="0"/>
              <a:t>Disqueteras de 3 ½”</a:t>
            </a:r>
          </a:p>
        </p:txBody>
      </p:sp>
      <p:pic>
        <p:nvPicPr>
          <p:cNvPr id="7" name="Imagen 6" descr="Monografias.co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322" y="3209491"/>
            <a:ext cx="1531656" cy="1268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2434881" y="4823178"/>
            <a:ext cx="3868032" cy="103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TIPO SATA Y SATA 2	</a:t>
            </a:r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AR" dirty="0" smtClean="0"/>
              <a:t>HDD 3 ½” </a:t>
            </a:r>
          </a:p>
        </p:txBody>
      </p:sp>
      <p:pic>
        <p:nvPicPr>
          <p:cNvPr id="9" name="Imagen 8" descr="Monografias.co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7" y="4762726"/>
            <a:ext cx="2182249" cy="1310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44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92925" y="167103"/>
            <a:ext cx="8911687" cy="1280890"/>
          </a:xfrm>
        </p:spPr>
        <p:txBody>
          <a:bodyPr/>
          <a:lstStyle/>
          <a:p>
            <a:r>
              <a:rPr lang="es-AR" dirty="0" smtClean="0"/>
              <a:t>Conectores que posee las fuentes 2</a:t>
            </a:r>
            <a:endParaRPr lang="es-AR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92925" y="1136475"/>
            <a:ext cx="3868032" cy="1467556"/>
          </a:xfrm>
        </p:spPr>
        <p:txBody>
          <a:bodyPr>
            <a:normAutofit/>
          </a:bodyPr>
          <a:lstStyle/>
          <a:p>
            <a:r>
              <a:rPr lang="es-AR" b="1" dirty="0" smtClean="0"/>
              <a:t>CONECTOR ATX versión 1</a:t>
            </a:r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AR" dirty="0" smtClean="0"/>
              <a:t>Alimentación principal del 	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err="1" smtClean="0"/>
              <a:t>motherboard</a:t>
            </a:r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592925" y="2865411"/>
            <a:ext cx="3868032" cy="103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CONECTOR ATX versión 2</a:t>
            </a:r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AR" dirty="0" smtClean="0"/>
              <a:t>Disqueteras de 3 ½”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464685" y="4450034"/>
            <a:ext cx="3868032" cy="1035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CONECTOR PARA PROCESADOR </a:t>
            </a:r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AR" dirty="0" smtClean="0"/>
              <a:t>Para los procesadores 	actuales</a:t>
            </a:r>
          </a:p>
        </p:txBody>
      </p:sp>
      <p:pic>
        <p:nvPicPr>
          <p:cNvPr id="8" name="Imagen 7" descr="Monografias.co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34" y="844097"/>
            <a:ext cx="2535732" cy="166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Monografias.co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471" y="2865411"/>
            <a:ext cx="2636485" cy="15381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6460957" y="2469573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 terminales +4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32717" y="397748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 terminales</a:t>
            </a:r>
            <a:endParaRPr lang="es-AR" dirty="0"/>
          </a:p>
        </p:txBody>
      </p:sp>
      <p:pic>
        <p:nvPicPr>
          <p:cNvPr id="12" name="Imagen 11" descr="Monografias.co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192" y="4346814"/>
            <a:ext cx="891822" cy="142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/>
          <p:cNvSpPr txBox="1"/>
          <p:nvPr/>
        </p:nvSpPr>
        <p:spPr>
          <a:xfrm>
            <a:off x="6531489" y="490415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 terminales</a:t>
            </a:r>
            <a:endParaRPr lang="es-AR" dirty="0"/>
          </a:p>
        </p:txBody>
      </p:sp>
      <p:pic>
        <p:nvPicPr>
          <p:cNvPr id="14" name="Imagen 13" descr="Monografias.co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65" y="5774127"/>
            <a:ext cx="753748" cy="1083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Marcador de contenido 2"/>
          <p:cNvSpPr txBox="1">
            <a:spLocks/>
          </p:cNvSpPr>
          <p:nvPr/>
        </p:nvSpPr>
        <p:spPr>
          <a:xfrm>
            <a:off x="2412113" y="5587602"/>
            <a:ext cx="3480687" cy="103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CONECTOR PCI e</a:t>
            </a:r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AR" dirty="0" smtClean="0"/>
              <a:t>Para las placas de video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332717" y="5946731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 u 8 terminales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748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Nomenclatura de los cables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44" y="1865782"/>
            <a:ext cx="4575881" cy="3755555"/>
          </a:xfrm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7336793" y="1616869"/>
            <a:ext cx="3999001" cy="576262"/>
          </a:xfrm>
        </p:spPr>
        <p:txBody>
          <a:bodyPr/>
          <a:lstStyle/>
          <a:p>
            <a:r>
              <a:rPr lang="es-AR" dirty="0" smtClean="0"/>
              <a:t>Que conecto?</a:t>
            </a:r>
            <a:endParaRPr lang="es-AR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2263329"/>
          </a:xfrm>
        </p:spPr>
        <p:txBody>
          <a:bodyPr/>
          <a:lstStyle/>
          <a:p>
            <a:r>
              <a:rPr lang="es-AR" dirty="0" smtClean="0"/>
              <a:t>Sirven para conectar</a:t>
            </a:r>
          </a:p>
          <a:p>
            <a:pPr lvl="1"/>
            <a:r>
              <a:rPr lang="es-AR" dirty="0" smtClean="0"/>
              <a:t>Ventiladores (</a:t>
            </a:r>
            <a:r>
              <a:rPr lang="es-AR" dirty="0" err="1" smtClean="0"/>
              <a:t>cooler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Agregar mas conectores</a:t>
            </a:r>
          </a:p>
          <a:p>
            <a:pPr lvl="1"/>
            <a:r>
              <a:rPr lang="es-AR" dirty="0" smtClean="0"/>
              <a:t>Adaptar a otros conectores</a:t>
            </a:r>
          </a:p>
          <a:p>
            <a:pPr lvl="1"/>
            <a:r>
              <a:rPr lang="es-AR" dirty="0" smtClean="0"/>
              <a:t>A otros HW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7" y="4931480"/>
            <a:ext cx="2069571" cy="13797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93" y="4809067"/>
            <a:ext cx="1501040" cy="15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Como está compuesta?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978" y="1905000"/>
            <a:ext cx="4380089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AR" sz="2000" b="1" dirty="0" smtClean="0">
                <a:solidFill>
                  <a:srgbClr val="FF0000"/>
                </a:solidFill>
              </a:rPr>
              <a:t>Ventilador</a:t>
            </a:r>
          </a:p>
          <a:p>
            <a:pPr>
              <a:buFont typeface="+mj-lt"/>
              <a:buAutoNum type="arabicPeriod"/>
            </a:pPr>
            <a:r>
              <a:rPr lang="es-AR" sz="2000" b="1" dirty="0" smtClean="0">
                <a:solidFill>
                  <a:srgbClr val="FF0000"/>
                </a:solidFill>
              </a:rPr>
              <a:t>Interruptor de seguridad</a:t>
            </a:r>
          </a:p>
          <a:p>
            <a:pPr>
              <a:buFont typeface="+mj-lt"/>
              <a:buAutoNum type="arabicPeriod"/>
            </a:pPr>
            <a:r>
              <a:rPr lang="es-AR" sz="2000" b="1" dirty="0" smtClean="0">
                <a:solidFill>
                  <a:srgbClr val="FF0000"/>
                </a:solidFill>
              </a:rPr>
              <a:t>Conector de </a:t>
            </a:r>
            <a:r>
              <a:rPr lang="es-AR" sz="2000" b="1" dirty="0">
                <a:solidFill>
                  <a:srgbClr val="FF0000"/>
                </a:solidFill>
              </a:rPr>
              <a:t>	</a:t>
            </a:r>
            <a:r>
              <a:rPr lang="es-AR" sz="2000" b="1" dirty="0" smtClean="0">
                <a:solidFill>
                  <a:srgbClr val="FF0000"/>
                </a:solidFill>
              </a:rPr>
              <a:t>alimentación</a:t>
            </a:r>
          </a:p>
          <a:p>
            <a:pPr>
              <a:buFont typeface="+mj-lt"/>
              <a:buAutoNum type="arabicPeriod"/>
            </a:pPr>
            <a:r>
              <a:rPr lang="es-AR" sz="2000" b="1" dirty="0" smtClean="0">
                <a:solidFill>
                  <a:srgbClr val="FF0000"/>
                </a:solidFill>
              </a:rPr>
              <a:t>Selector de voltaje</a:t>
            </a:r>
          </a:p>
          <a:p>
            <a:pPr>
              <a:buFont typeface="+mj-lt"/>
              <a:buAutoNum type="arabicPeriod"/>
            </a:pPr>
            <a:r>
              <a:rPr lang="es-AR" sz="2000" b="1" dirty="0" smtClean="0">
                <a:solidFill>
                  <a:srgbClr val="FF0000"/>
                </a:solidFill>
              </a:rPr>
              <a:t>Conector SATA</a:t>
            </a:r>
          </a:p>
          <a:p>
            <a:pPr>
              <a:buFont typeface="+mj-lt"/>
              <a:buAutoNum type="arabicPeriod"/>
            </a:pPr>
            <a:r>
              <a:rPr lang="es-AR" sz="2000" b="1" dirty="0" smtClean="0">
                <a:solidFill>
                  <a:srgbClr val="FF0000"/>
                </a:solidFill>
              </a:rPr>
              <a:t>Conector de 4 Terminales</a:t>
            </a:r>
          </a:p>
          <a:p>
            <a:pPr>
              <a:buFont typeface="+mj-lt"/>
              <a:buAutoNum type="arabicPeriod"/>
            </a:pPr>
            <a:r>
              <a:rPr lang="es-AR" sz="2000" b="1" dirty="0" smtClean="0">
                <a:solidFill>
                  <a:srgbClr val="FF0000"/>
                </a:solidFill>
              </a:rPr>
              <a:t>Conector ATX</a:t>
            </a:r>
          </a:p>
          <a:p>
            <a:pPr>
              <a:buFont typeface="+mj-lt"/>
              <a:buAutoNum type="arabicPeriod"/>
            </a:pPr>
            <a:r>
              <a:rPr lang="es-AR" sz="2000" b="1" dirty="0" smtClean="0">
                <a:solidFill>
                  <a:srgbClr val="FF0000"/>
                </a:solidFill>
              </a:rPr>
              <a:t>Conector 4 terminales IDE</a:t>
            </a:r>
          </a:p>
          <a:p>
            <a:pPr>
              <a:buFont typeface="+mj-lt"/>
              <a:buAutoNum type="arabicPeriod"/>
            </a:pPr>
            <a:r>
              <a:rPr lang="es-AR" sz="2000" b="1" dirty="0" smtClean="0">
                <a:solidFill>
                  <a:srgbClr val="FF0000"/>
                </a:solidFill>
              </a:rPr>
              <a:t>Conector 4 terminales FD</a:t>
            </a:r>
          </a:p>
          <a:p>
            <a:pPr>
              <a:buFont typeface="+mj-lt"/>
              <a:buAutoNum type="arabicPeriod"/>
            </a:pPr>
            <a:endParaRPr lang="es-AR" sz="2000" b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50" y="1817511"/>
            <a:ext cx="7541579" cy="41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1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Las más nuevas !</a:t>
            </a:r>
            <a:endParaRPr lang="es-A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4" y="2139243"/>
            <a:ext cx="5057422" cy="37930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10" y="1213554"/>
            <a:ext cx="5178779" cy="5178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48178" y="6392333"/>
            <a:ext cx="835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Se utilizan para alimentar maquinas con HW potente. Ejemplo PC </a:t>
            </a:r>
            <a:r>
              <a:rPr lang="es-AR" b="1" dirty="0" err="1" smtClean="0"/>
              <a:t>Gamer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1013101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140</Words>
  <Application>Microsoft Office PowerPoint</Application>
  <PresentationFormat>Panorámica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Symbol</vt:lpstr>
      <vt:lpstr>Wingdings</vt:lpstr>
      <vt:lpstr>Wingdings 3</vt:lpstr>
      <vt:lpstr>Espiral</vt:lpstr>
      <vt:lpstr>Las Fuentes de Alimentacion</vt:lpstr>
      <vt:lpstr>¿Como funciona?</vt:lpstr>
      <vt:lpstr>Tipos de fuentes</vt:lpstr>
      <vt:lpstr>Conectores que posee las fuentes 1</vt:lpstr>
      <vt:lpstr>Conectores que posee las fuentes 2</vt:lpstr>
      <vt:lpstr>Nomenclatura de los cables</vt:lpstr>
      <vt:lpstr>Como está compuesta?</vt:lpstr>
      <vt:lpstr>Las más nuevas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Fuentes de Alimentacion</dc:title>
  <dc:creator>graciela moriggia</dc:creator>
  <cp:lastModifiedBy>graciela moriggia</cp:lastModifiedBy>
  <cp:revision>6</cp:revision>
  <dcterms:created xsi:type="dcterms:W3CDTF">2016-04-18T00:30:01Z</dcterms:created>
  <dcterms:modified xsi:type="dcterms:W3CDTF">2016-04-18T01:18:15Z</dcterms:modified>
</cp:coreProperties>
</file>