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068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19/05/2020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sz="2800" dirty="0" smtClean="0"/>
              <a:t>Manipulación de archivos</a:t>
            </a:r>
            <a:endParaRPr lang="es-AR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495213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Flujo de datos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Un stream es una secuencia de datos en java, compuesta por bytes de información.</a:t>
            </a:r>
          </a:p>
          <a:p>
            <a:r>
              <a:rPr lang="es-AR" dirty="0" smtClean="0"/>
              <a:t>Por defecto en java se generan 3 flujos</a:t>
            </a:r>
          </a:p>
          <a:p>
            <a:pPr lvl="1"/>
            <a:r>
              <a:rPr lang="es-AR" dirty="0" err="1" smtClean="0"/>
              <a:t>System.out</a:t>
            </a:r>
            <a:r>
              <a:rPr lang="es-AR" dirty="0" smtClean="0"/>
              <a:t>: standard output stream</a:t>
            </a:r>
          </a:p>
          <a:p>
            <a:pPr lvl="1"/>
            <a:r>
              <a:rPr lang="es-AR" dirty="0" smtClean="0"/>
              <a:t>System.in: standard input stream</a:t>
            </a:r>
          </a:p>
          <a:p>
            <a:pPr lvl="1"/>
            <a:r>
              <a:rPr lang="es-AR" dirty="0" err="1" smtClean="0"/>
              <a:t>System.err</a:t>
            </a:r>
            <a:r>
              <a:rPr lang="es-AR" dirty="0" smtClean="0"/>
              <a:t>: </a:t>
            </a:r>
            <a:r>
              <a:rPr lang="es-AR" dirty="0"/>
              <a:t>standard </a:t>
            </a:r>
            <a:r>
              <a:rPr lang="es-AR" dirty="0" smtClean="0"/>
              <a:t>error stream</a:t>
            </a:r>
          </a:p>
          <a:p>
            <a:pPr lvl="1"/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216507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err="1" smtClean="0"/>
              <a:t>OutputStream</a:t>
            </a:r>
            <a:r>
              <a:rPr lang="es-AR" dirty="0" smtClean="0"/>
              <a:t> vs </a:t>
            </a:r>
            <a:r>
              <a:rPr lang="es-AR" dirty="0" err="1" smtClean="0"/>
              <a:t>InputStream</a:t>
            </a:r>
            <a:endParaRPr lang="es-AR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2090738"/>
            <a:ext cx="7800975" cy="267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5137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err="1" smtClean="0"/>
              <a:t>OutputStrem</a:t>
            </a:r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16832"/>
            <a:ext cx="8334375" cy="333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4822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err="1" smtClean="0"/>
              <a:t>InputStream</a:t>
            </a:r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62" y="1916832"/>
            <a:ext cx="8705850" cy="3400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6527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Escrituras en archivos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s-AR" dirty="0" smtClean="0"/>
              <a:t>Tenemos dos clases que pueden ser usadas para escribir datos en los archivos	</a:t>
            </a:r>
          </a:p>
          <a:p>
            <a:pPr lvl="1"/>
            <a:r>
              <a:rPr lang="es-AR" dirty="0" err="1" smtClean="0"/>
              <a:t>FileOutputStream</a:t>
            </a:r>
            <a:endParaRPr lang="es-AR" dirty="0" smtClean="0"/>
          </a:p>
          <a:p>
            <a:pPr lvl="2"/>
            <a:r>
              <a:rPr lang="es-AR" dirty="0" smtClean="0"/>
              <a:t>Esta orientada a bytes, por lo tanto si se debe escribir un texto este debe ser convertido a un array y procesar cada carácter</a:t>
            </a:r>
          </a:p>
          <a:p>
            <a:pPr lvl="1"/>
            <a:r>
              <a:rPr lang="es-AR" dirty="0" err="1" smtClean="0"/>
              <a:t>FileWriter</a:t>
            </a:r>
            <a:endParaRPr lang="es-AR" dirty="0" smtClean="0"/>
          </a:p>
          <a:p>
            <a:pPr lvl="2"/>
            <a:r>
              <a:rPr lang="es-AR" dirty="0" smtClean="0"/>
              <a:t>Este no tiene el problema de </a:t>
            </a:r>
            <a:r>
              <a:rPr lang="es-AR" dirty="0" err="1" smtClean="0"/>
              <a:t>FileOutputStream</a:t>
            </a:r>
            <a:r>
              <a:rPr lang="es-AR" dirty="0" smtClean="0"/>
              <a:t> por lo tanto puede manipular los textos fácilmente</a:t>
            </a:r>
          </a:p>
          <a:p>
            <a:pPr lvl="2"/>
            <a:r>
              <a:rPr lang="es-AR" dirty="0" smtClean="0"/>
              <a:t>Extiende de la clase abstracta </a:t>
            </a:r>
            <a:r>
              <a:rPr lang="es-AR" dirty="0" err="1" smtClean="0"/>
              <a:t>Writer</a:t>
            </a:r>
            <a:r>
              <a:rPr lang="es-AR" dirty="0" smtClean="0"/>
              <a:t> para la escritura sobre flujos de datos.</a:t>
            </a:r>
          </a:p>
          <a:p>
            <a:pPr lvl="1"/>
            <a:r>
              <a:rPr lang="es-AR" dirty="0" err="1" smtClean="0"/>
              <a:t>BufferedWriter</a:t>
            </a:r>
            <a:endParaRPr lang="es-AR" dirty="0" smtClean="0"/>
          </a:p>
          <a:p>
            <a:pPr lvl="2"/>
            <a:r>
              <a:rPr lang="es-AR" dirty="0" smtClean="0"/>
              <a:t>Es usado para proveer </a:t>
            </a:r>
            <a:r>
              <a:rPr lang="es-AR" dirty="0" err="1" smtClean="0"/>
              <a:t>buffering</a:t>
            </a:r>
            <a:r>
              <a:rPr lang="es-AR" dirty="0" smtClean="0"/>
              <a:t> a las instancias de escritura, mejorando el rendimiento.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84623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AR" dirty="0" smtClean="0"/>
              <a:t>Lectura de archivos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Tenemos dos clases que pueden ser usadas para leer datos e los archivos	</a:t>
            </a:r>
          </a:p>
          <a:p>
            <a:pPr lvl="1"/>
            <a:r>
              <a:rPr lang="es-AR" dirty="0" err="1" smtClean="0"/>
              <a:t>FileInputStream</a:t>
            </a:r>
            <a:endParaRPr lang="es-AR" dirty="0" smtClean="0"/>
          </a:p>
          <a:p>
            <a:pPr lvl="2"/>
            <a:r>
              <a:rPr lang="es-AR" dirty="0" smtClean="0"/>
              <a:t>Esta orientada a bytes</a:t>
            </a:r>
          </a:p>
          <a:p>
            <a:pPr lvl="2"/>
            <a:r>
              <a:rPr lang="es-AR" dirty="0" smtClean="0"/>
              <a:t>Usada para leer datos de imágenes, audio, video, etc</a:t>
            </a:r>
            <a:r>
              <a:rPr lang="es-AR" dirty="0"/>
              <a:t>.</a:t>
            </a:r>
            <a:endParaRPr lang="es-AR" dirty="0" smtClean="0"/>
          </a:p>
          <a:p>
            <a:pPr lvl="1"/>
            <a:r>
              <a:rPr lang="es-AR" dirty="0" err="1" smtClean="0"/>
              <a:t>FileReader</a:t>
            </a:r>
            <a:endParaRPr lang="es-AR" dirty="0" smtClean="0"/>
          </a:p>
          <a:p>
            <a:pPr lvl="2"/>
            <a:r>
              <a:rPr lang="es-AR" dirty="0" smtClean="0"/>
              <a:t>Extiende de la clase abstracta Reader para la lectura sobre flujos de datos.</a:t>
            </a:r>
          </a:p>
          <a:p>
            <a:pPr lvl="1"/>
            <a:r>
              <a:rPr lang="es-AR" dirty="0" err="1" smtClean="0"/>
              <a:t>BufferedReader</a:t>
            </a:r>
            <a:endParaRPr lang="es-AR" dirty="0" smtClean="0"/>
          </a:p>
          <a:p>
            <a:pPr lvl="2"/>
            <a:r>
              <a:rPr lang="es-AR" dirty="0" smtClean="0"/>
              <a:t>Es un clase usada para leer textos de un flujo de entrada basado en caracteres. </a:t>
            </a:r>
          </a:p>
          <a:p>
            <a:pPr lvl="2"/>
            <a:r>
              <a:rPr lang="es-AR" dirty="0" smtClean="0"/>
              <a:t>Puede ser usado para leer línea </a:t>
            </a:r>
            <a:r>
              <a:rPr lang="es-AR" smtClean="0"/>
              <a:t>por línea.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2920966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3809</TotalTime>
  <Words>82</Words>
  <Application>Microsoft Office PowerPoint</Application>
  <PresentationFormat>Presentación en pantalla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8" baseType="lpstr">
      <vt:lpstr>Civil</vt:lpstr>
      <vt:lpstr>Presentación de PowerPoint</vt:lpstr>
      <vt:lpstr>Flujo de datos</vt:lpstr>
      <vt:lpstr>OutputStream vs InputStream</vt:lpstr>
      <vt:lpstr>OutputStrem</vt:lpstr>
      <vt:lpstr>InputStream</vt:lpstr>
      <vt:lpstr>Escrituras en archivos</vt:lpstr>
      <vt:lpstr>Lectura de archivos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Ing. de Software</dc:title>
  <dc:creator>Darko</dc:creator>
  <cp:lastModifiedBy>Usuario de Windows</cp:lastModifiedBy>
  <cp:revision>71</cp:revision>
  <dcterms:created xsi:type="dcterms:W3CDTF">2020-03-20T16:42:01Z</dcterms:created>
  <dcterms:modified xsi:type="dcterms:W3CDTF">2020-05-19T23:05:32Z</dcterms:modified>
</cp:coreProperties>
</file>