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JDBC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JDBC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Significa Java </a:t>
            </a:r>
            <a:r>
              <a:rPr lang="es-AR" dirty="0" err="1" smtClean="0"/>
              <a:t>Database</a:t>
            </a:r>
            <a:r>
              <a:rPr lang="es-AR" dirty="0" smtClean="0"/>
              <a:t> </a:t>
            </a:r>
            <a:r>
              <a:rPr lang="es-AR" dirty="0" err="1" smtClean="0"/>
              <a:t>Connectivity</a:t>
            </a:r>
            <a:endParaRPr lang="es-AR" dirty="0" smtClean="0"/>
          </a:p>
          <a:p>
            <a:r>
              <a:rPr lang="es-AR" dirty="0" smtClean="0"/>
              <a:t>Es una API para conectarse y ejecutar consultas a la base de datos</a:t>
            </a:r>
          </a:p>
          <a:p>
            <a:r>
              <a:rPr lang="es-AR" dirty="0" smtClean="0"/>
              <a:t>Existen 4 tipos de drivers</a:t>
            </a:r>
          </a:p>
          <a:p>
            <a:pPr lvl="1"/>
            <a:r>
              <a:rPr lang="es-AR" dirty="0" smtClean="0"/>
              <a:t>JDBC-ODBC Bridge Driver</a:t>
            </a:r>
          </a:p>
          <a:p>
            <a:pPr lvl="2"/>
            <a:r>
              <a:rPr lang="es-AR" dirty="0" smtClean="0"/>
              <a:t>Utiliza los drivers ODBC para conectarse a la base de datos.</a:t>
            </a:r>
          </a:p>
          <a:p>
            <a:pPr lvl="2"/>
            <a:r>
              <a:rPr lang="es-AR" dirty="0" smtClean="0"/>
              <a:t>ODBC es un estándar de conexión a las bases de datos desarrollado en 1992</a:t>
            </a:r>
          </a:p>
          <a:p>
            <a:pPr lvl="2"/>
            <a:r>
              <a:rPr lang="es-AR" dirty="0" smtClean="0"/>
              <a:t>Se desaconseja su uso por el </a:t>
            </a:r>
            <a:r>
              <a:rPr lang="es-AR" dirty="0" err="1" smtClean="0"/>
              <a:t>Thin</a:t>
            </a:r>
            <a:r>
              <a:rPr lang="es-AR" dirty="0" smtClean="0"/>
              <a:t> Driver</a:t>
            </a:r>
          </a:p>
          <a:p>
            <a:pPr lvl="2"/>
            <a:r>
              <a:rPr lang="es-AR" dirty="0" smtClean="0"/>
              <a:t>En JAVA 8 fue removido</a:t>
            </a:r>
          </a:p>
          <a:p>
            <a:pPr lvl="1"/>
            <a:r>
              <a:rPr lang="es-AR" dirty="0" err="1" smtClean="0"/>
              <a:t>Native</a:t>
            </a:r>
            <a:r>
              <a:rPr lang="es-AR" dirty="0" smtClean="0"/>
              <a:t> Driver</a:t>
            </a:r>
          </a:p>
          <a:p>
            <a:pPr lvl="2"/>
            <a:r>
              <a:rPr lang="es-AR" dirty="0" smtClean="0"/>
              <a:t>Utiliza las librerías propias de la base de datos.</a:t>
            </a:r>
          </a:p>
          <a:p>
            <a:pPr lvl="2"/>
            <a:r>
              <a:rPr lang="es-AR" dirty="0" smtClean="0"/>
              <a:t>El cliente de la base de datos debe estar presente en la maquina.</a:t>
            </a:r>
            <a:endParaRPr lang="es-AR" dirty="0"/>
          </a:p>
          <a:p>
            <a:pPr lvl="1"/>
            <a:r>
              <a:rPr lang="es-AR" dirty="0" smtClean="0"/>
              <a:t>Network </a:t>
            </a:r>
            <a:r>
              <a:rPr lang="es-AR" dirty="0" err="1" smtClean="0"/>
              <a:t>Protocol</a:t>
            </a:r>
            <a:r>
              <a:rPr lang="es-AR" dirty="0" smtClean="0"/>
              <a:t> Driver</a:t>
            </a:r>
          </a:p>
          <a:p>
            <a:pPr lvl="2"/>
            <a:r>
              <a:rPr lang="es-AR" dirty="0" smtClean="0"/>
              <a:t>Usa middlewares que convierte las llamadas JDBC a un protocolo propio de la base de datos</a:t>
            </a:r>
          </a:p>
          <a:p>
            <a:pPr lvl="1"/>
            <a:r>
              <a:rPr lang="es-AR" dirty="0" err="1" smtClean="0"/>
              <a:t>Thin</a:t>
            </a:r>
            <a:r>
              <a:rPr lang="es-AR" dirty="0" smtClean="0"/>
              <a:t> Driver</a:t>
            </a:r>
          </a:p>
          <a:p>
            <a:pPr lvl="2"/>
            <a:r>
              <a:rPr lang="es-AR" dirty="0" smtClean="0"/>
              <a:t>Convierte llamadas directamente al protocolo de la base de datos del cliente</a:t>
            </a:r>
          </a:p>
          <a:p>
            <a:pPr lvl="2"/>
            <a:r>
              <a:rPr lang="es-AR" dirty="0" smtClean="0"/>
              <a:t>Tiene mejor performance</a:t>
            </a:r>
          </a:p>
          <a:p>
            <a:pPr lvl="2"/>
            <a:r>
              <a:rPr lang="es-AR" dirty="0" smtClean="0"/>
              <a:t>No se necesita </a:t>
            </a:r>
            <a:r>
              <a:rPr lang="es-AR" dirty="0" err="1" smtClean="0"/>
              <a:t>ningun</a:t>
            </a:r>
            <a:r>
              <a:rPr lang="es-AR" dirty="0" smtClean="0"/>
              <a:t> software del lado del cliente ni servidor</a:t>
            </a:r>
          </a:p>
          <a:p>
            <a:pPr lvl="2"/>
            <a:r>
              <a:rPr lang="es-AR" dirty="0" smtClean="0"/>
              <a:t>Los drivers dependen de la base de datos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Conexión a la base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AR" dirty="0" smtClean="0"/>
              <a:t>Existen 5 pasos básicos</a:t>
            </a:r>
          </a:p>
          <a:p>
            <a:pPr lvl="1"/>
            <a:r>
              <a:rPr lang="es-AR" dirty="0" smtClean="0"/>
              <a:t>Registrar el Driver</a:t>
            </a:r>
          </a:p>
          <a:p>
            <a:pPr lvl="2"/>
            <a:r>
              <a:rPr lang="es-AR" dirty="0" smtClean="0"/>
              <a:t>Se utiliza el </a:t>
            </a:r>
            <a:r>
              <a:rPr lang="es-AR" dirty="0" err="1" smtClean="0"/>
              <a:t>metodo</a:t>
            </a:r>
            <a:r>
              <a:rPr lang="es-AR" dirty="0" smtClean="0"/>
              <a:t> </a:t>
            </a:r>
            <a:r>
              <a:rPr lang="es-AR" dirty="0" err="1" smtClean="0"/>
              <a:t>forName</a:t>
            </a:r>
            <a:r>
              <a:rPr lang="es-AR" dirty="0" smtClean="0"/>
              <a:t>() de la clase </a:t>
            </a:r>
            <a:r>
              <a:rPr lang="es-AR" dirty="0" err="1" smtClean="0"/>
              <a:t>Class</a:t>
            </a:r>
            <a:r>
              <a:rPr lang="es-AR" dirty="0" smtClean="0"/>
              <a:t>. Es usado para cargar dinámicamente la clase del driver</a:t>
            </a:r>
          </a:p>
          <a:p>
            <a:pPr lvl="1"/>
            <a:r>
              <a:rPr lang="es-AR" dirty="0" smtClean="0"/>
              <a:t>Crear la conexión</a:t>
            </a:r>
          </a:p>
          <a:p>
            <a:pPr lvl="2"/>
            <a:r>
              <a:rPr lang="es-AR" dirty="0" smtClean="0"/>
              <a:t>Se utiliza el método </a:t>
            </a:r>
            <a:r>
              <a:rPr lang="es-AR" dirty="0" err="1" smtClean="0"/>
              <a:t>getConnection</a:t>
            </a:r>
            <a:r>
              <a:rPr lang="es-AR" dirty="0" smtClean="0"/>
              <a:t>(</a:t>
            </a:r>
            <a:r>
              <a:rPr lang="es-AR" dirty="0" err="1" smtClean="0"/>
              <a:t>url,user,pass</a:t>
            </a:r>
            <a:r>
              <a:rPr lang="es-AR" dirty="0" smtClean="0"/>
              <a:t>).</a:t>
            </a:r>
          </a:p>
          <a:p>
            <a:pPr lvl="2"/>
            <a:endParaRPr lang="es-AR" dirty="0" smtClean="0"/>
          </a:p>
          <a:p>
            <a:pPr lvl="2"/>
            <a:endParaRPr lang="es-AR" dirty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1"/>
            <a:r>
              <a:rPr lang="es-AR" dirty="0" smtClean="0"/>
              <a:t>Crear un </a:t>
            </a:r>
            <a:r>
              <a:rPr lang="es-AR" dirty="0" err="1" smtClean="0"/>
              <a:t>statement</a:t>
            </a:r>
            <a:endParaRPr lang="es-AR" dirty="0" smtClean="0"/>
          </a:p>
          <a:p>
            <a:pPr lvl="2"/>
            <a:r>
              <a:rPr lang="es-AR" dirty="0" err="1" smtClean="0"/>
              <a:t>con.createStatement</a:t>
            </a:r>
            <a:r>
              <a:rPr lang="es-AR" dirty="0" smtClean="0"/>
              <a:t>();</a:t>
            </a:r>
          </a:p>
          <a:p>
            <a:pPr lvl="1"/>
            <a:r>
              <a:rPr lang="es-AR" dirty="0" smtClean="0"/>
              <a:t>Ejecutar al consulta</a:t>
            </a:r>
          </a:p>
          <a:p>
            <a:pPr lvl="2"/>
            <a:r>
              <a:rPr lang="es-AR" dirty="0" err="1" smtClean="0"/>
              <a:t>stmt.executeQuery</a:t>
            </a:r>
            <a:r>
              <a:rPr lang="es-AR" dirty="0" smtClean="0"/>
              <a:t>(«SQL»);</a:t>
            </a:r>
          </a:p>
          <a:p>
            <a:pPr lvl="1"/>
            <a:r>
              <a:rPr lang="es-AR" dirty="0" smtClean="0"/>
              <a:t>Cerrar la conexión</a:t>
            </a:r>
          </a:p>
          <a:p>
            <a:pPr lvl="2"/>
            <a:r>
              <a:rPr lang="es-AR" dirty="0" err="1" smtClean="0"/>
              <a:t>con.clone</a:t>
            </a:r>
            <a:r>
              <a:rPr lang="es-AR" dirty="0" smtClean="0"/>
              <a:t>();</a:t>
            </a:r>
          </a:p>
          <a:p>
            <a:pPr lvl="1"/>
            <a:r>
              <a:rPr lang="es-AR" dirty="0" smtClean="0"/>
              <a:t>Para poder conectarnos con MYSQL se debe cargar el driver en Java o el proyecto </a:t>
            </a:r>
            <a:r>
              <a:rPr lang="es-AR" dirty="0" smtClean="0">
                <a:hlinkClick r:id="rId2"/>
              </a:rPr>
              <a:t>link</a:t>
            </a:r>
            <a:endParaRPr lang="es-A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3068960"/>
            <a:ext cx="3029322" cy="1332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8045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Interface </a:t>
            </a:r>
            <a:r>
              <a:rPr lang="es-AR" dirty="0" err="1" smtClean="0"/>
              <a:t>Connection</a:t>
            </a:r>
            <a:r>
              <a:rPr lang="es-AR" dirty="0" smtClean="0"/>
              <a:t> </a:t>
            </a:r>
          </a:p>
          <a:p>
            <a:pPr lvl="1"/>
            <a:r>
              <a:rPr lang="es-AR" dirty="0" smtClean="0"/>
              <a:t>Por defecto se hace commit al ejecutar una consulta.</a:t>
            </a:r>
          </a:p>
          <a:p>
            <a:pPr lvl="1"/>
            <a:r>
              <a:rPr lang="es-AR" dirty="0" smtClean="0"/>
              <a:t>Provee varios métodos para manejar transacciones, crear statements y obtener los meta datos de la base</a:t>
            </a:r>
          </a:p>
          <a:p>
            <a:pPr lvl="1"/>
            <a:r>
              <a:rPr lang="es-AR" dirty="0" smtClean="0"/>
              <a:t>Funciones</a:t>
            </a:r>
          </a:p>
          <a:p>
            <a:pPr lvl="2"/>
            <a:r>
              <a:rPr lang="es-AR" b="1" dirty="0" smtClean="0"/>
              <a:t>public Statement </a:t>
            </a:r>
            <a:r>
              <a:rPr lang="es-AR" b="1" dirty="0" err="1" smtClean="0"/>
              <a:t>createStatement</a:t>
            </a:r>
            <a:r>
              <a:rPr lang="es-AR" b="1" dirty="0" smtClean="0"/>
              <a:t>():</a:t>
            </a:r>
            <a:r>
              <a:rPr lang="es-AR" dirty="0" smtClean="0"/>
              <a:t> crea un objeto Statement utilizado para ejecutar consultas SQL.</a:t>
            </a:r>
          </a:p>
          <a:p>
            <a:pPr lvl="2"/>
            <a:r>
              <a:rPr lang="es-AR" b="1" dirty="0" smtClean="0"/>
              <a:t>public void </a:t>
            </a:r>
            <a:r>
              <a:rPr lang="es-AR" b="1" dirty="0" err="1" smtClean="0"/>
              <a:t>SetAutoCommit</a:t>
            </a:r>
            <a:r>
              <a:rPr lang="es-AR" b="1" dirty="0" smtClean="0"/>
              <a:t>(</a:t>
            </a:r>
            <a:r>
              <a:rPr lang="es-AR" b="1" dirty="0" err="1" smtClean="0"/>
              <a:t>boolean</a:t>
            </a:r>
            <a:r>
              <a:rPr lang="es-AR" b="1" dirty="0" smtClean="0"/>
              <a:t> status):</a:t>
            </a:r>
            <a:r>
              <a:rPr lang="es-AR" dirty="0" smtClean="0"/>
              <a:t>  usado para activar el auto commit de transacciones</a:t>
            </a:r>
          </a:p>
          <a:p>
            <a:pPr lvl="2"/>
            <a:r>
              <a:rPr lang="es-AR" b="1" dirty="0" smtClean="0"/>
              <a:t>public void commit():</a:t>
            </a:r>
            <a:r>
              <a:rPr lang="es-AR" dirty="0" smtClean="0"/>
              <a:t>  guarda los cambios</a:t>
            </a:r>
          </a:p>
          <a:p>
            <a:pPr lvl="2"/>
            <a:r>
              <a:rPr lang="es-AR" b="1" dirty="0" smtClean="0"/>
              <a:t>public void </a:t>
            </a:r>
            <a:r>
              <a:rPr lang="es-AR" b="1" dirty="0" err="1" smtClean="0"/>
              <a:t>rollback</a:t>
            </a:r>
            <a:r>
              <a:rPr lang="es-AR" b="1" dirty="0" smtClean="0"/>
              <a:t>(): </a:t>
            </a:r>
            <a:r>
              <a:rPr lang="es-AR" dirty="0" smtClean="0"/>
              <a:t>descarta los cambios</a:t>
            </a:r>
          </a:p>
          <a:p>
            <a:pPr lvl="2"/>
            <a:r>
              <a:rPr lang="es-AR" b="1" dirty="0" smtClean="0"/>
              <a:t>public void </a:t>
            </a:r>
            <a:r>
              <a:rPr lang="es-AR" b="1" dirty="0" err="1" smtClean="0"/>
              <a:t>close</a:t>
            </a:r>
            <a:r>
              <a:rPr lang="es-AR" b="1" dirty="0" smtClean="0"/>
              <a:t>():</a:t>
            </a:r>
            <a:r>
              <a:rPr lang="es-AR" dirty="0" smtClean="0"/>
              <a:t>  cierra la conexión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44342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Interface Statement .</a:t>
            </a:r>
          </a:p>
          <a:p>
            <a:pPr lvl="1"/>
            <a:r>
              <a:rPr lang="es-AR" dirty="0" smtClean="0"/>
              <a:t>Provee métodos para ejecutar consultas</a:t>
            </a:r>
          </a:p>
          <a:p>
            <a:pPr lvl="1"/>
            <a:r>
              <a:rPr lang="es-AR" dirty="0" smtClean="0"/>
              <a:t>Funciones</a:t>
            </a:r>
          </a:p>
          <a:p>
            <a:pPr lvl="2"/>
            <a:r>
              <a:rPr lang="es-AR" b="1" dirty="0"/>
              <a:t>public ResultSet </a:t>
            </a:r>
            <a:r>
              <a:rPr lang="es-AR" b="1" dirty="0" err="1"/>
              <a:t>executeQuery</a:t>
            </a:r>
            <a:r>
              <a:rPr lang="es-AR" b="1" dirty="0"/>
              <a:t>(</a:t>
            </a:r>
            <a:r>
              <a:rPr lang="es-AR" b="1" dirty="0" err="1"/>
              <a:t>String</a:t>
            </a:r>
            <a:r>
              <a:rPr lang="es-AR" b="1" dirty="0"/>
              <a:t> </a:t>
            </a:r>
            <a:r>
              <a:rPr lang="es-AR" b="1" dirty="0" err="1"/>
              <a:t>sql</a:t>
            </a:r>
            <a:r>
              <a:rPr lang="es-AR" b="1" dirty="0"/>
              <a:t>) </a:t>
            </a:r>
            <a:r>
              <a:rPr lang="es-AR" b="1" dirty="0" smtClean="0"/>
              <a:t>: </a:t>
            </a:r>
            <a:r>
              <a:rPr lang="es-AR" dirty="0" smtClean="0"/>
              <a:t>ejecuta consultas y retorna un ResultSet</a:t>
            </a:r>
          </a:p>
          <a:p>
            <a:pPr lvl="2"/>
            <a:r>
              <a:rPr lang="es-AR" b="1" dirty="0"/>
              <a:t>public </a:t>
            </a:r>
            <a:r>
              <a:rPr lang="es-AR" b="1" dirty="0" err="1"/>
              <a:t>int</a:t>
            </a:r>
            <a:r>
              <a:rPr lang="es-AR" b="1" dirty="0"/>
              <a:t> </a:t>
            </a:r>
            <a:r>
              <a:rPr lang="es-AR" b="1" dirty="0" err="1"/>
              <a:t>executeUpdate</a:t>
            </a:r>
            <a:r>
              <a:rPr lang="es-AR" b="1" dirty="0"/>
              <a:t>(</a:t>
            </a:r>
            <a:r>
              <a:rPr lang="es-AR" b="1" dirty="0" err="1"/>
              <a:t>String</a:t>
            </a:r>
            <a:r>
              <a:rPr lang="es-AR" b="1" dirty="0"/>
              <a:t> </a:t>
            </a:r>
            <a:r>
              <a:rPr lang="es-AR" b="1" dirty="0" err="1"/>
              <a:t>sql</a:t>
            </a:r>
            <a:r>
              <a:rPr lang="es-AR" b="1" dirty="0"/>
              <a:t>) </a:t>
            </a:r>
            <a:r>
              <a:rPr lang="es-AR" b="1" dirty="0" smtClean="0"/>
              <a:t>: </a:t>
            </a:r>
            <a:r>
              <a:rPr lang="es-AR" dirty="0" smtClean="0"/>
              <a:t>usado para ejecutar consultas especificas como </a:t>
            </a:r>
            <a:r>
              <a:rPr lang="es-AR" dirty="0" err="1" smtClean="0"/>
              <a:t>crete</a:t>
            </a:r>
            <a:r>
              <a:rPr lang="es-AR" dirty="0" smtClean="0"/>
              <a:t>, </a:t>
            </a:r>
            <a:r>
              <a:rPr lang="es-AR" dirty="0" err="1" smtClean="0"/>
              <a:t>drop</a:t>
            </a:r>
            <a:r>
              <a:rPr lang="es-AR" dirty="0" smtClean="0"/>
              <a:t>, </a:t>
            </a:r>
            <a:r>
              <a:rPr lang="es-AR" dirty="0" err="1" smtClean="0"/>
              <a:t>insert</a:t>
            </a:r>
            <a:r>
              <a:rPr lang="es-AR" dirty="0" smtClean="0"/>
              <a:t>, </a:t>
            </a:r>
            <a:r>
              <a:rPr lang="es-AR" dirty="0" err="1" smtClean="0"/>
              <a:t>update</a:t>
            </a:r>
            <a:r>
              <a:rPr lang="es-AR" dirty="0" smtClean="0"/>
              <a:t>, </a:t>
            </a:r>
            <a:r>
              <a:rPr lang="es-AR" dirty="0" err="1" smtClean="0"/>
              <a:t>delete</a:t>
            </a:r>
            <a:r>
              <a:rPr lang="es-AR" dirty="0" smtClean="0"/>
              <a:t>, etc.</a:t>
            </a:r>
          </a:p>
          <a:p>
            <a:pPr lvl="2"/>
            <a:r>
              <a:rPr lang="es-AR" b="1" dirty="0"/>
              <a:t>public boolean </a:t>
            </a:r>
            <a:r>
              <a:rPr lang="es-AR" b="1" dirty="0" err="1"/>
              <a:t>execute</a:t>
            </a:r>
            <a:r>
              <a:rPr lang="es-AR" b="1" dirty="0"/>
              <a:t>(</a:t>
            </a:r>
            <a:r>
              <a:rPr lang="es-AR" b="1" dirty="0" err="1"/>
              <a:t>String</a:t>
            </a:r>
            <a:r>
              <a:rPr lang="es-AR" b="1" dirty="0"/>
              <a:t> </a:t>
            </a:r>
            <a:r>
              <a:rPr lang="es-AR" b="1" dirty="0" err="1"/>
              <a:t>sql</a:t>
            </a:r>
            <a:r>
              <a:rPr lang="es-AR" b="1" dirty="0"/>
              <a:t> </a:t>
            </a:r>
            <a:r>
              <a:rPr lang="es-AR" b="1" dirty="0" smtClean="0"/>
              <a:t>): </a:t>
            </a:r>
          </a:p>
          <a:p>
            <a:pPr lvl="3"/>
            <a:r>
              <a:rPr lang="es-AR" dirty="0" smtClean="0"/>
              <a:t>usada para ejecutar consultas con resultados múltiples, </a:t>
            </a:r>
          </a:p>
          <a:p>
            <a:pPr lvl="3"/>
            <a:r>
              <a:rPr lang="es-AR" dirty="0" smtClean="0"/>
              <a:t>retornando true o false para indicar si los datos están disponibles</a:t>
            </a:r>
          </a:p>
          <a:p>
            <a:pPr lvl="2"/>
            <a:r>
              <a:rPr lang="es-AR" b="1" dirty="0" smtClean="0"/>
              <a:t>public ResultSet  </a:t>
            </a:r>
            <a:r>
              <a:rPr lang="es-AR" b="1" dirty="0" err="1" smtClean="0"/>
              <a:t>getResultSet</a:t>
            </a:r>
            <a:r>
              <a:rPr lang="es-AR" b="1" dirty="0" smtClean="0"/>
              <a:t>(): </a:t>
            </a:r>
            <a:r>
              <a:rPr lang="es-AR" dirty="0" smtClean="0"/>
              <a:t>obtiene los datos del </a:t>
            </a:r>
            <a:r>
              <a:rPr lang="es-AR" dirty="0" err="1" smtClean="0"/>
              <a:t>execute</a:t>
            </a:r>
            <a:endParaRPr lang="es-AR" dirty="0" smtClean="0"/>
          </a:p>
          <a:p>
            <a:pPr lvl="2"/>
            <a:r>
              <a:rPr lang="es-AR" b="1" dirty="0"/>
              <a:t>p</a:t>
            </a:r>
            <a:r>
              <a:rPr lang="es-AR" b="1" dirty="0" smtClean="0"/>
              <a:t>ublic void </a:t>
            </a:r>
            <a:r>
              <a:rPr lang="es-AR" b="1" dirty="0" err="1" smtClean="0"/>
              <a:t>addBatch</a:t>
            </a:r>
            <a:r>
              <a:rPr lang="es-AR" b="1" dirty="0" smtClean="0"/>
              <a:t>(</a:t>
            </a:r>
            <a:r>
              <a:rPr lang="es-AR" b="1" dirty="0" err="1" smtClean="0"/>
              <a:t>String</a:t>
            </a:r>
            <a:r>
              <a:rPr lang="es-AR" b="1" dirty="0" smtClean="0"/>
              <a:t> </a:t>
            </a:r>
            <a:r>
              <a:rPr lang="es-AR" b="1" dirty="0" err="1" smtClean="0"/>
              <a:t>sql</a:t>
            </a:r>
            <a:r>
              <a:rPr lang="es-AR" b="1" dirty="0" smtClean="0"/>
              <a:t>): </a:t>
            </a:r>
            <a:r>
              <a:rPr lang="es-AR" dirty="0" smtClean="0"/>
              <a:t>agrega comandos al </a:t>
            </a:r>
            <a:r>
              <a:rPr lang="es-AR" dirty="0" err="1" smtClean="0"/>
              <a:t>batch</a:t>
            </a:r>
            <a:r>
              <a:rPr lang="es-AR" dirty="0" smtClean="0"/>
              <a:t> SQL</a:t>
            </a:r>
          </a:p>
          <a:p>
            <a:pPr lvl="2"/>
            <a:r>
              <a:rPr lang="es-AR" b="1" dirty="0" smtClean="0"/>
              <a:t>public </a:t>
            </a:r>
            <a:r>
              <a:rPr lang="es-AR" b="1" dirty="0" err="1" smtClean="0"/>
              <a:t>int</a:t>
            </a:r>
            <a:r>
              <a:rPr lang="es-AR" b="1" dirty="0" smtClean="0"/>
              <a:t>[] </a:t>
            </a:r>
            <a:r>
              <a:rPr lang="es-AR" b="1" dirty="0" err="1" smtClean="0"/>
              <a:t>executeBatch</a:t>
            </a:r>
            <a:r>
              <a:rPr lang="es-AR" b="1" dirty="0" smtClean="0"/>
              <a:t>():</a:t>
            </a:r>
            <a:r>
              <a:rPr lang="es-AR" dirty="0" smtClean="0"/>
              <a:t>  utilizado para ejecutar comandos en </a:t>
            </a:r>
            <a:r>
              <a:rPr lang="es-AR" dirty="0" err="1" smtClean="0"/>
              <a:t>batch</a:t>
            </a:r>
            <a:endParaRPr lang="es-AR" dirty="0" smtClean="0"/>
          </a:p>
          <a:p>
            <a:pPr lvl="2"/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37123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1109864"/>
          </a:xfrm>
        </p:spPr>
        <p:txBody>
          <a:bodyPr>
            <a:normAutofit/>
          </a:bodyPr>
          <a:lstStyle/>
          <a:p>
            <a:r>
              <a:rPr lang="es-AR" dirty="0" smtClean="0"/>
              <a:t>Interface ResultSet</a:t>
            </a:r>
          </a:p>
          <a:p>
            <a:pPr lvl="1"/>
            <a:r>
              <a:rPr lang="es-AR" dirty="0" smtClean="0"/>
              <a:t>Provee métodos para operar sobre los resultados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636912"/>
            <a:ext cx="8028384" cy="3372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6748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Interface </a:t>
            </a:r>
            <a:r>
              <a:rPr lang="es-AR" dirty="0" err="1" smtClean="0"/>
              <a:t>DatabaseMetaData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Provee métodos para obtener </a:t>
            </a:r>
            <a:r>
              <a:rPr lang="es-AR" dirty="0" smtClean="0"/>
              <a:t>información de la conexión</a:t>
            </a:r>
          </a:p>
          <a:p>
            <a:pPr lvl="1"/>
            <a:r>
              <a:rPr lang="es-AR" dirty="0" smtClean="0"/>
              <a:t>Se obtiene por ejecutar </a:t>
            </a:r>
            <a:r>
              <a:rPr lang="es-AR" dirty="0" err="1" smtClean="0"/>
              <a:t>getMetaData</a:t>
            </a:r>
            <a:r>
              <a:rPr lang="es-AR" dirty="0" smtClean="0"/>
              <a:t>() sobre una conexión.</a:t>
            </a:r>
            <a:endParaRPr lang="es-AR" dirty="0"/>
          </a:p>
          <a:p>
            <a:pPr lvl="1"/>
            <a:endParaRPr lang="es-AR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56992"/>
            <a:ext cx="8208912" cy="164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1736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Interfaces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/>
              <a:t>Interface </a:t>
            </a:r>
            <a:r>
              <a:rPr lang="es-AR" dirty="0" err="1"/>
              <a:t>ResultSetMetaData</a:t>
            </a:r>
            <a:r>
              <a:rPr lang="es-AR" dirty="0"/>
              <a:t>.</a:t>
            </a:r>
          </a:p>
          <a:p>
            <a:pPr lvl="1"/>
            <a:r>
              <a:rPr lang="es-AR" dirty="0"/>
              <a:t>Provee métodos para obtener </a:t>
            </a:r>
            <a:r>
              <a:rPr lang="es-AR" dirty="0" smtClean="0"/>
              <a:t>información </a:t>
            </a:r>
            <a:r>
              <a:rPr lang="es-AR" dirty="0"/>
              <a:t>del </a:t>
            </a:r>
            <a:r>
              <a:rPr lang="es-AR" dirty="0" smtClean="0"/>
              <a:t>ResultSet</a:t>
            </a:r>
          </a:p>
          <a:p>
            <a:pPr lvl="1"/>
            <a:r>
              <a:rPr lang="es-AR" dirty="0" smtClean="0"/>
              <a:t>Se obtiene por ejecutar </a:t>
            </a:r>
            <a:r>
              <a:rPr lang="es-AR" dirty="0" err="1" smtClean="0"/>
              <a:t>getMetaData</a:t>
            </a:r>
            <a:r>
              <a:rPr lang="es-AR" dirty="0" smtClean="0"/>
              <a:t>() sobre un </a:t>
            </a:r>
            <a:r>
              <a:rPr lang="es-AR" dirty="0" err="1" smtClean="0"/>
              <a:t>Resultset</a:t>
            </a:r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  <a:p>
            <a:pPr lvl="1"/>
            <a:endParaRPr lang="es-AR" dirty="0" smtClean="0"/>
          </a:p>
          <a:p>
            <a:pPr lvl="1"/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996952"/>
            <a:ext cx="8414437" cy="1668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410270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3908</TotalTime>
  <Words>453</Words>
  <Application>Microsoft Office PowerPoint</Application>
  <PresentationFormat>Presentación en pantalla (4:3)</PresentationFormat>
  <Paragraphs>74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Civil</vt:lpstr>
      <vt:lpstr>Presentación de PowerPoint</vt:lpstr>
      <vt:lpstr>JDBC</vt:lpstr>
      <vt:lpstr>Conexión a la base de datos</vt:lpstr>
      <vt:lpstr>Interfaces</vt:lpstr>
      <vt:lpstr>Interfaces</vt:lpstr>
      <vt:lpstr>Interfaces</vt:lpstr>
      <vt:lpstr>Interfaces</vt:lpstr>
      <vt:lpstr>Interfaces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79</cp:revision>
  <dcterms:created xsi:type="dcterms:W3CDTF">2020-03-20T16:42:01Z</dcterms:created>
  <dcterms:modified xsi:type="dcterms:W3CDTF">2020-05-20T00:48:15Z</dcterms:modified>
</cp:coreProperties>
</file>