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30/03/2020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sz="2800" dirty="0" smtClean="0"/>
              <a:t>Introducción</a:t>
            </a:r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Ing. de Software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95213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Importancia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AR" dirty="0" smtClean="0"/>
              <a:t>Cada vez </a:t>
            </a:r>
            <a:r>
              <a:rPr lang="es-AR" dirty="0" smtClean="0"/>
              <a:t>más nos </a:t>
            </a:r>
            <a:r>
              <a:rPr lang="es-AR" dirty="0" smtClean="0"/>
              <a:t>apoyamos en sistemas de software, por lo cual se requiere sistemas confiables.</a:t>
            </a:r>
          </a:p>
          <a:p>
            <a:r>
              <a:rPr lang="es-AR" dirty="0" smtClean="0"/>
              <a:t>A menudo a largo plazo resulta mas barato usar métodos y técnicas de ingeniería de software que desarrollar aplicaciones independientes, siendo el  cambio del software o mas costoso.</a:t>
            </a:r>
          </a:p>
          <a:p>
            <a:r>
              <a:rPr lang="es-AR" dirty="0" smtClean="0"/>
              <a:t>El proceso de software es el enfoque sistemático usado en la ingeniería de software, el mismo es una secuencia de actividades que conducen a la elaboración del software.</a:t>
            </a:r>
          </a:p>
          <a:p>
            <a:r>
              <a:rPr lang="es-AR" dirty="0" smtClean="0"/>
              <a:t>Sea cual sea el proceso se tienen factores comunes</a:t>
            </a:r>
          </a:p>
          <a:p>
            <a:pPr lvl="1"/>
            <a:r>
              <a:rPr lang="es-AR" dirty="0" smtClean="0"/>
              <a:t>Especificación del software</a:t>
            </a:r>
          </a:p>
          <a:p>
            <a:pPr lvl="1"/>
            <a:r>
              <a:rPr lang="es-AR" dirty="0" smtClean="0"/>
              <a:t>Desarrollo del software</a:t>
            </a:r>
          </a:p>
          <a:p>
            <a:pPr lvl="1"/>
            <a:r>
              <a:rPr lang="es-AR" dirty="0" smtClean="0"/>
              <a:t>Validación del software</a:t>
            </a:r>
          </a:p>
          <a:p>
            <a:pPr lvl="1"/>
            <a:r>
              <a:rPr lang="es-AR" dirty="0" smtClean="0"/>
              <a:t>Evolución del software</a:t>
            </a:r>
          </a:p>
          <a:p>
            <a:r>
              <a:rPr lang="es-AR" dirty="0" smtClean="0"/>
              <a:t>Dependiendo del tipo de software a desarrollar se necesitan distintos procesos, no es lo mismo un sistema de tiempo real para una aeronave que un sistema de comercio </a:t>
            </a:r>
            <a:r>
              <a:rPr lang="es-AR" dirty="0" smtClean="0"/>
              <a:t>electrónico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67355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 en el contexto de IS.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dirty="0" smtClean="0"/>
              <a:t>Se encuentra en el área técnica de la IS y se aplica si importar el proceso.</a:t>
            </a:r>
          </a:p>
          <a:p>
            <a:r>
              <a:rPr lang="es-AR" dirty="0" smtClean="0"/>
              <a:t>Viene luego de especificar los requerimientos y genera las pautas para la construcción.</a:t>
            </a:r>
          </a:p>
          <a:p>
            <a:r>
              <a:rPr lang="es-AR" dirty="0" smtClean="0"/>
              <a:t>Agrupa el conjunto de principios, conceptos y practicas que llevan al desarrollo de un sistema o producto de alta calidad.</a:t>
            </a:r>
          </a:p>
          <a:p>
            <a:r>
              <a:rPr lang="es-AR" dirty="0" smtClean="0"/>
              <a:t>Es la actividad que mas se desea hacer en el desarrollo de software, por ser la mas creativa.</a:t>
            </a:r>
          </a:p>
          <a:p>
            <a:r>
              <a:rPr lang="es-AR" dirty="0" smtClean="0"/>
              <a:t>Se crea una representación o modelo del software el cual proporciona detalle sobre la arquitectura del software, los datos y componentes.</a:t>
            </a:r>
          </a:p>
          <a:p>
            <a:r>
              <a:rPr lang="es-AR" dirty="0" smtClean="0"/>
              <a:t>Permite modelar el sistema o producto, el cual es usado para evaluar los aspectos de la calidad y mejora antes de generar código.</a:t>
            </a:r>
          </a:p>
          <a:p>
            <a:endParaRPr lang="es-AR" dirty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58579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 en el contexto de IS.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Representaciones del software</a:t>
            </a:r>
          </a:p>
          <a:p>
            <a:pPr lvl="1"/>
            <a:r>
              <a:rPr lang="es-AR" dirty="0" smtClean="0"/>
              <a:t>Representa la arquitectura del sistema o producto</a:t>
            </a:r>
          </a:p>
          <a:p>
            <a:pPr lvl="1"/>
            <a:r>
              <a:rPr lang="es-AR" dirty="0" smtClean="0"/>
              <a:t>Modelan interfaces con los usuarios, otros sistemas y dispositivos y sus componentes</a:t>
            </a:r>
          </a:p>
          <a:p>
            <a:pPr lvl="1"/>
            <a:r>
              <a:rPr lang="es-AR" dirty="0" smtClean="0"/>
              <a:t>Se diseñan componentes del software</a:t>
            </a:r>
          </a:p>
          <a:p>
            <a:r>
              <a:rPr lang="es-AR" dirty="0" smtClean="0"/>
              <a:t>Siendo el producto final la suma de los mencionados</a:t>
            </a:r>
          </a:p>
          <a:p>
            <a:r>
              <a:rPr lang="es-AR" dirty="0" smtClean="0"/>
              <a:t>Luego estos elementos son analizados por el equipo para revisar errores, inconsistencias u omisiones o encontrar mejoras y ver si viabilidad.</a:t>
            </a:r>
          </a:p>
          <a:p>
            <a:r>
              <a:rPr lang="es-AR" dirty="0" smtClean="0"/>
              <a:t> El proceso de diseño </a:t>
            </a:r>
          </a:p>
          <a:p>
            <a:pPr lvl="1"/>
            <a:r>
              <a:rPr lang="es-AR" dirty="0" smtClean="0"/>
              <a:t>es un proceso iterativo por medio del cual se traducen los requerimientos.</a:t>
            </a:r>
          </a:p>
          <a:p>
            <a:pPr lvl="1"/>
            <a:r>
              <a:rPr lang="es-AR" dirty="0" smtClean="0"/>
              <a:t>Se va de una representación abstracta hasta lo mas especifico posible.</a:t>
            </a:r>
          </a:p>
          <a:p>
            <a:endParaRPr lang="es-AR" dirty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102240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Diseño en el contexto de IS.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18720" cy="4998296"/>
          </a:xfrm>
        </p:spPr>
        <p:txBody>
          <a:bodyPr>
            <a:normAutofit fontScale="85000" lnSpcReduction="20000"/>
          </a:bodyPr>
          <a:lstStyle/>
          <a:p>
            <a:r>
              <a:rPr lang="es-AR" dirty="0" smtClean="0"/>
              <a:t>Conceptos del buen diseño</a:t>
            </a:r>
          </a:p>
          <a:p>
            <a:pPr lvl="1"/>
            <a:r>
              <a:rPr lang="es-AR" dirty="0" smtClean="0"/>
              <a:t>Debe tener </a:t>
            </a:r>
            <a:r>
              <a:rPr lang="es-AR" dirty="0" smtClean="0"/>
              <a:t>una arquitectura</a:t>
            </a:r>
          </a:p>
          <a:p>
            <a:pPr lvl="2"/>
            <a:r>
              <a:rPr lang="es-AR" dirty="0" smtClean="0"/>
              <a:t>Se haya creado con el empleo de estilos y patrones arquitectónicos</a:t>
            </a:r>
          </a:p>
          <a:p>
            <a:pPr lvl="2"/>
            <a:r>
              <a:rPr lang="es-AR" dirty="0" smtClean="0"/>
              <a:t>Este compuesta de componentes</a:t>
            </a:r>
          </a:p>
          <a:p>
            <a:pPr lvl="2"/>
            <a:r>
              <a:rPr lang="es-AR" dirty="0" smtClean="0"/>
              <a:t>Se implemente en forma evolutiva</a:t>
            </a:r>
          </a:p>
          <a:p>
            <a:pPr lvl="1"/>
            <a:r>
              <a:rPr lang="es-AR" dirty="0" smtClean="0"/>
              <a:t>Debe ser modular</a:t>
            </a:r>
          </a:p>
          <a:p>
            <a:pPr lvl="1"/>
            <a:r>
              <a:rPr lang="es-AR" dirty="0" smtClean="0"/>
              <a:t>Debe contener distintas representaciones de datos, arquitecturas, interfaces y componentes</a:t>
            </a:r>
          </a:p>
          <a:p>
            <a:pPr lvl="1"/>
            <a:r>
              <a:rPr lang="es-AR" dirty="0" smtClean="0"/>
              <a:t>Conducir a estructuras de datos apropiadas para las clases que se van a implementar y que surjan patrones reconocibles de datos</a:t>
            </a:r>
          </a:p>
          <a:p>
            <a:pPr lvl="1"/>
            <a:r>
              <a:rPr lang="es-AR" dirty="0" smtClean="0"/>
              <a:t>Debe llevar a componentes que tengan características funcionales</a:t>
            </a:r>
          </a:p>
          <a:p>
            <a:pPr lvl="1"/>
            <a:r>
              <a:rPr lang="es-AR" dirty="0" smtClean="0"/>
              <a:t>Debe conducir a interfaces que reduzcan la complejidad de las conexiones</a:t>
            </a:r>
          </a:p>
          <a:p>
            <a:pPr lvl="1"/>
            <a:r>
              <a:rPr lang="es-AR" dirty="0" smtClean="0"/>
              <a:t>Debe obtenerse con el empleo de un método repetible motivado por la información de los requerimientos</a:t>
            </a:r>
          </a:p>
          <a:p>
            <a:pPr lvl="1"/>
            <a:r>
              <a:rPr lang="es-AR" dirty="0" smtClean="0"/>
              <a:t>Debe representarse con una notación que comunique con eficacia su significado</a:t>
            </a:r>
          </a:p>
          <a:p>
            <a:pPr lvl="1"/>
            <a:endParaRPr lang="es-AR" dirty="0" smtClean="0"/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521697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Atributos de calidad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La mayoría de los estándares coinciden en que la calidad de un software esta representada por estos atributos, cada estándar agrega otros.</a:t>
            </a:r>
          </a:p>
          <a:p>
            <a:pPr lvl="1"/>
            <a:r>
              <a:rPr lang="es-AR" dirty="0" smtClean="0"/>
              <a:t>Funcionalidad</a:t>
            </a:r>
          </a:p>
          <a:p>
            <a:pPr lvl="1"/>
            <a:r>
              <a:rPr lang="es-AR" dirty="0" smtClean="0"/>
              <a:t>Usabilidad</a:t>
            </a:r>
          </a:p>
          <a:p>
            <a:pPr lvl="1"/>
            <a:r>
              <a:rPr lang="es-AR" dirty="0" smtClean="0"/>
              <a:t>Confiabilidad</a:t>
            </a:r>
          </a:p>
          <a:p>
            <a:pPr lvl="1"/>
            <a:r>
              <a:rPr lang="es-AR" dirty="0" smtClean="0"/>
              <a:t>Rendimiento</a:t>
            </a:r>
          </a:p>
          <a:p>
            <a:pPr lvl="1"/>
            <a:r>
              <a:rPr lang="es-AR" dirty="0" err="1" smtClean="0"/>
              <a:t>Mantenibilidad</a:t>
            </a:r>
            <a:endParaRPr lang="es-AR" dirty="0" smtClean="0"/>
          </a:p>
          <a:p>
            <a:r>
              <a:rPr lang="es-AR" dirty="0" smtClean="0"/>
              <a:t>No todos los diseños ponderan todos los atributos se debe llevar a un equilibrio.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80592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Conjunto de tareas para el diseño	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AR" dirty="0" smtClean="0"/>
              <a:t>Estudiar el modelo del dominio y diseñar las estructuras de datos apropiadas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Seleccionar un estilo de arquitectura adecuado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Dividir en subsistemas de diseño y asignar estos dentro de la arquitectura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Crear un conjunto de clases de diseño o componentes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Diseñar las interfaces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Diseñar al interface de usuario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Efectuar el diseño en </a:t>
            </a:r>
            <a:r>
              <a:rPr lang="es-AR" smtClean="0"/>
              <a:t>el </a:t>
            </a:r>
            <a:r>
              <a:rPr lang="es-AR" smtClean="0"/>
              <a:t>nivel </a:t>
            </a:r>
            <a:r>
              <a:rPr lang="es-AR" dirty="0" smtClean="0"/>
              <a:t>de componentes</a:t>
            </a:r>
          </a:p>
          <a:p>
            <a:pPr marL="514350" indent="-514350">
              <a:buFont typeface="+mj-lt"/>
              <a:buAutoNum type="arabicPeriod"/>
            </a:pPr>
            <a:r>
              <a:rPr lang="es-AR" dirty="0" smtClean="0"/>
              <a:t>Desarrollar un modelo de despliegue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8199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Conceptos Iniciales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Porque crear y no construir software?</a:t>
            </a:r>
          </a:p>
          <a:p>
            <a:pPr lvl="1"/>
            <a:r>
              <a:rPr lang="es-AR" dirty="0" smtClean="0"/>
              <a:t>Son abstractos</a:t>
            </a:r>
          </a:p>
          <a:p>
            <a:pPr lvl="1"/>
            <a:r>
              <a:rPr lang="es-AR" dirty="0" smtClean="0"/>
              <a:t>Intangibles</a:t>
            </a:r>
          </a:p>
          <a:p>
            <a:pPr lvl="1"/>
            <a:r>
              <a:rPr lang="es-AR" dirty="0" smtClean="0"/>
              <a:t>No están restringidos por los materiales ni leyes físicas</a:t>
            </a:r>
          </a:p>
          <a:p>
            <a:r>
              <a:rPr lang="es-AR" dirty="0" smtClean="0"/>
              <a:t>Todo esto facilita la ingeniería de software, puesto que no existen limites naturales.</a:t>
            </a:r>
          </a:p>
          <a:p>
            <a:r>
              <a:rPr lang="es-AR" dirty="0" smtClean="0"/>
              <a:t>Pero a su vez esto los puede volver rápidamente en sistemas complejos, difíciles de entender y costosos.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6507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Conceptos Iniciales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Los ingenieros de software son los responsables de crear software y realizarlo con calidad.</a:t>
            </a:r>
          </a:p>
          <a:p>
            <a:r>
              <a:rPr lang="es-AR" dirty="0" smtClean="0"/>
              <a:t>La calidad puede referirse a</a:t>
            </a:r>
          </a:p>
          <a:p>
            <a:pPr lvl="1"/>
            <a:r>
              <a:rPr lang="es-AR" dirty="0" smtClean="0"/>
              <a:t>Cuan mantenible es</a:t>
            </a:r>
          </a:p>
          <a:p>
            <a:pPr lvl="1"/>
            <a:r>
              <a:rPr lang="es-AR" dirty="0" smtClean="0"/>
              <a:t>Estabilidad</a:t>
            </a:r>
          </a:p>
          <a:p>
            <a:pPr lvl="1"/>
            <a:r>
              <a:rPr lang="es-AR" dirty="0" smtClean="0"/>
              <a:t>Velocidad</a:t>
            </a:r>
          </a:p>
          <a:p>
            <a:pPr lvl="1"/>
            <a:r>
              <a:rPr lang="es-AR" dirty="0" smtClean="0"/>
              <a:t>Usabilidad</a:t>
            </a:r>
          </a:p>
          <a:p>
            <a:pPr lvl="1"/>
            <a:r>
              <a:rPr lang="es-AR" dirty="0" err="1" smtClean="0"/>
              <a:t>Comprobabilidad</a:t>
            </a:r>
            <a:endParaRPr lang="es-AR" dirty="0" smtClean="0"/>
          </a:p>
          <a:p>
            <a:pPr lvl="1"/>
            <a:r>
              <a:rPr lang="es-AR" dirty="0" smtClean="0"/>
              <a:t>Legibilidad</a:t>
            </a:r>
          </a:p>
          <a:p>
            <a:pPr lvl="1"/>
            <a:r>
              <a:rPr lang="es-AR" dirty="0" smtClean="0"/>
              <a:t>Tamaño</a:t>
            </a:r>
          </a:p>
          <a:p>
            <a:pPr lvl="1"/>
            <a:r>
              <a:rPr lang="es-AR" dirty="0" smtClean="0"/>
              <a:t>Costo</a:t>
            </a:r>
          </a:p>
          <a:p>
            <a:pPr lvl="1"/>
            <a:r>
              <a:rPr lang="es-AR" dirty="0" smtClean="0"/>
              <a:t>Seguridad</a:t>
            </a:r>
          </a:p>
          <a:p>
            <a:pPr lvl="1"/>
            <a:r>
              <a:rPr lang="es-AR" dirty="0" smtClean="0"/>
              <a:t>Cantidad de fallas</a:t>
            </a:r>
          </a:p>
          <a:p>
            <a:pPr lvl="1"/>
            <a:r>
              <a:rPr lang="es-AR" dirty="0" smtClean="0"/>
              <a:t>Etc.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595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Conceptos Iniciales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Bajo la disciplina Ingeniería de Software abarca</a:t>
            </a:r>
          </a:p>
          <a:p>
            <a:pPr lvl="1"/>
            <a:r>
              <a:rPr lang="es-AR" dirty="0" smtClean="0"/>
              <a:t>El diseño del software</a:t>
            </a:r>
          </a:p>
          <a:p>
            <a:pPr lvl="1"/>
            <a:r>
              <a:rPr lang="es-AR" dirty="0" smtClean="0"/>
              <a:t>Mejoras practicas</a:t>
            </a:r>
          </a:p>
          <a:p>
            <a:pPr lvl="1"/>
            <a:r>
              <a:rPr lang="es-AR" dirty="0" smtClean="0"/>
              <a:t>Tamaño optimo del equipo de trabajo</a:t>
            </a:r>
          </a:p>
          <a:p>
            <a:pPr lvl="1"/>
            <a:r>
              <a:rPr lang="es-AR" dirty="0" smtClean="0"/>
              <a:t>El proceso</a:t>
            </a:r>
          </a:p>
          <a:p>
            <a:pPr lvl="1"/>
            <a:r>
              <a:rPr lang="es-AR" dirty="0" smtClean="0"/>
              <a:t>La mejora manera de entregar el software a tiempo</a:t>
            </a:r>
          </a:p>
          <a:p>
            <a:pPr lvl="1"/>
            <a:r>
              <a:rPr lang="es-AR" dirty="0" smtClean="0"/>
              <a:t>Cultura del lugar de trabajo</a:t>
            </a:r>
          </a:p>
          <a:p>
            <a:pPr lvl="1"/>
            <a:r>
              <a:rPr lang="es-AR" dirty="0" smtClean="0"/>
              <a:t>Practicas de contratación</a:t>
            </a:r>
          </a:p>
          <a:p>
            <a:pPr lvl="1"/>
            <a:r>
              <a:rPr lang="es-AR" dirty="0" smtClean="0"/>
              <a:t>Entre otros.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173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Conceptos Iniciales	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Hoy la IS es esencial para la sociedad, puesto que todo tiene software.</a:t>
            </a:r>
          </a:p>
          <a:p>
            <a:r>
              <a:rPr lang="es-AR" dirty="0" smtClean="0"/>
              <a:t>Tenemos tipos de software que van desde los embebidos a los sistemas complejos de información mundial.</a:t>
            </a:r>
          </a:p>
          <a:p>
            <a:r>
              <a:rPr lang="es-AR" dirty="0" smtClean="0"/>
              <a:t>Por lo tanto es complicado obtener métodos, notaciones universales, porque el software es tan variado y con distintas aplicaciones.</a:t>
            </a:r>
          </a:p>
          <a:p>
            <a:r>
              <a:rPr lang="es-AR" dirty="0" smtClean="0"/>
              <a:t>Por lo tanto aunque todos necesiten IS no se pueden aplicar de la misma manera en todos los proyectos.</a:t>
            </a:r>
          </a:p>
          <a:p>
            <a:r>
              <a:rPr lang="es-AR" dirty="0" smtClean="0"/>
              <a:t>Por lo tanto hay muchos reportes de proyectos que salen mal como de fallas del software</a:t>
            </a:r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349689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Conceptos Iniciales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Sin embargo hay factores que determinan la construcción del software, aunque el proceso tenga fallas.</a:t>
            </a:r>
          </a:p>
          <a:p>
            <a:pPr lvl="1"/>
            <a:r>
              <a:rPr lang="es-AR" dirty="0" smtClean="0"/>
              <a:t>Demandas crecientes: cada vez se necesitan sistemas mas grandes por lo tanto las técnicas deben ir mejorándose para satisfacer las demandas.</a:t>
            </a:r>
          </a:p>
          <a:p>
            <a:pPr lvl="1"/>
            <a:r>
              <a:rPr lang="es-AR" dirty="0" smtClean="0"/>
              <a:t>Expectativas bajas: muchas empresas chicas ignoran las técnicas de la ingeniería de software al inicio y luego las van aplicando.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6362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Un poco de historia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El concepto “Ingeniería de software” se propuso en 1968 en una conferencia para discutir lo llamada “crisis del software”.</a:t>
            </a:r>
          </a:p>
          <a:p>
            <a:r>
              <a:rPr lang="es-AR" dirty="0" smtClean="0"/>
              <a:t>La “crisis del software” básicamente se refería a la dificulta de escribir software sin defectos, comprensibles y verificables.</a:t>
            </a:r>
          </a:p>
          <a:p>
            <a:r>
              <a:rPr lang="es-AR" dirty="0" smtClean="0"/>
              <a:t>Se necesitaban técnicas y métodos para controlar la complejidad de los sistemas grandes.</a:t>
            </a:r>
          </a:p>
          <a:p>
            <a:r>
              <a:rPr lang="es-AR" dirty="0" smtClean="0"/>
              <a:t>Esas técnicas llegaron a ser parte de la ingeniería de software y son ampliamente usadas.</a:t>
            </a:r>
          </a:p>
          <a:p>
            <a:r>
              <a:rPr lang="es-AR" dirty="0" smtClean="0"/>
              <a:t>Entre 1979 y 1980 se desarrollaron la mayoría de las técnicas y métodos usados actualmente.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8239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Razones de la crisis	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Base inestable: con respecto a las necesidades del negocio</a:t>
            </a:r>
          </a:p>
          <a:p>
            <a:r>
              <a:rPr lang="es-AR" dirty="0" smtClean="0"/>
              <a:t>Complejidad del software: demandas mayores y sistemas complejos</a:t>
            </a:r>
          </a:p>
          <a:p>
            <a:r>
              <a:rPr lang="es-AR" dirty="0" smtClean="0"/>
              <a:t>Formación de recursos humanos: muchos gestores y administradores vienen de otras disciplinas y no comprenden el problema y la necesidades que aparecen dentro del desarrollo del software</a:t>
            </a:r>
          </a:p>
          <a:p>
            <a:r>
              <a:rPr lang="es-AR" dirty="0" smtClean="0"/>
              <a:t>Fallas en el manejo de los riesgos: utilización de un modelo que no se adecua a las necesidades de las organizaciones.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753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Conceptos Teóricos	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Ingeniería de Software</a:t>
            </a:r>
          </a:p>
          <a:p>
            <a:pPr lvl="1"/>
            <a:r>
              <a:rPr lang="es-AR" dirty="0" smtClean="0"/>
              <a:t>Apoya al desarrollo de software profesionales, en lugar de la programación individual</a:t>
            </a:r>
          </a:p>
          <a:p>
            <a:pPr lvl="1"/>
            <a:r>
              <a:rPr lang="es-AR" dirty="0" smtClean="0"/>
              <a:t>Incluye técnicas que apoyan</a:t>
            </a:r>
          </a:p>
          <a:p>
            <a:pPr lvl="2"/>
            <a:r>
              <a:rPr lang="es-AR" dirty="0" smtClean="0"/>
              <a:t>La especificación</a:t>
            </a:r>
          </a:p>
          <a:p>
            <a:pPr lvl="2"/>
            <a:r>
              <a:rPr lang="es-AR" dirty="0" smtClean="0"/>
              <a:t>El diseño</a:t>
            </a:r>
          </a:p>
          <a:p>
            <a:pPr lvl="2"/>
            <a:r>
              <a:rPr lang="es-AR" dirty="0" smtClean="0"/>
              <a:t>Y la evolución del programa</a:t>
            </a:r>
          </a:p>
          <a:p>
            <a:pPr lvl="1"/>
            <a:r>
              <a:rPr lang="es-AR" dirty="0" smtClean="0"/>
              <a:t>Se interesa por todos los aspectos de la producción del software, desde las especificaciones hasta el mantenimiento</a:t>
            </a:r>
          </a:p>
          <a:p>
            <a:pPr lvl="1"/>
            <a:r>
              <a:rPr lang="es-AR" dirty="0" smtClean="0"/>
              <a:t>La ingeniería busca obtener resultados de la calidad requerida dentro de la fecha y presupuesto. A menudo  se debe contraer compromisos y no ser tan perfeccionista.</a:t>
            </a:r>
          </a:p>
          <a:p>
            <a:pPr lvl="1"/>
            <a:r>
              <a:rPr lang="es-AR" dirty="0" smtClean="0"/>
              <a:t>Se debe adoptar un enfoque sistemático y organizado.</a:t>
            </a:r>
          </a:p>
          <a:p>
            <a:pPr lvl="1"/>
            <a:r>
              <a:rPr lang="es-AR" dirty="0" smtClean="0"/>
              <a:t>Se debe seleccionar el método mas adecuado, aunque a veces se debe ser creativo y menos formal.</a:t>
            </a:r>
          </a:p>
        </p:txBody>
      </p:sp>
    </p:spTree>
    <p:extLst>
      <p:ext uri="{BB962C8B-B14F-4D97-AF65-F5344CB8AC3E}">
        <p14:creationId xmlns:p14="http://schemas.microsoft.com/office/powerpoint/2010/main" val="1615576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445</TotalTime>
  <Words>1156</Words>
  <Application>Microsoft Office PowerPoint</Application>
  <PresentationFormat>Presentación en pantalla (4:3)</PresentationFormat>
  <Paragraphs>124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Civil</vt:lpstr>
      <vt:lpstr>Ing. de Software </vt:lpstr>
      <vt:lpstr>Conceptos Iniciales</vt:lpstr>
      <vt:lpstr>Conceptos Iniciales</vt:lpstr>
      <vt:lpstr>Conceptos Iniciales</vt:lpstr>
      <vt:lpstr>Conceptos Iniciales </vt:lpstr>
      <vt:lpstr>Conceptos Iniciales</vt:lpstr>
      <vt:lpstr>Un poco de historia</vt:lpstr>
      <vt:lpstr>Razones de la crisis </vt:lpstr>
      <vt:lpstr>Conceptos Teóricos </vt:lpstr>
      <vt:lpstr>Importancia</vt:lpstr>
      <vt:lpstr>Diseño en el contexto de IS.</vt:lpstr>
      <vt:lpstr>Diseño en el contexto de IS.</vt:lpstr>
      <vt:lpstr>Diseño en el contexto de IS.</vt:lpstr>
      <vt:lpstr>Atributos de calidad</vt:lpstr>
      <vt:lpstr>Conjunto de tareas para el diseño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Ing. de Software </dc:title>
  <dc:creator>Darko</dc:creator>
  <cp:lastModifiedBy>Usuario de Windows</cp:lastModifiedBy>
  <cp:revision>14</cp:revision>
  <dcterms:created xsi:type="dcterms:W3CDTF">2020-03-20T16:42:01Z</dcterms:created>
  <dcterms:modified xsi:type="dcterms:W3CDTF">2020-03-30T23:48:03Z</dcterms:modified>
</cp:coreProperties>
</file>