
<file path=[Content_Types].xml><?xml version="1.0" encoding="utf-8"?>
<Types xmlns="http://schemas.openxmlformats.org/package/2006/content-types">
  <Default ContentType="application/xml" Extension="xml"/>
  <Default ContentType="image/x-wmf" Extension="wmf"/>
  <Default ContentType="image/jpeg" Extension="jpe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a:defRPr lang="es-AR"/>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8" Type="http://schemas.openxmlformats.org/officeDocument/2006/relationships/slide" Target="slides/slide14.xml"/><Relationship Id="rId5" Type="http://schemas.openxmlformats.org/officeDocument/2006/relationships/slide" Target="slides/slide1.xml"/><Relationship Id="rId12" Type="http://schemas.openxmlformats.org/officeDocument/2006/relationships/slide" Target="slides/slide8.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14" Type="http://schemas.openxmlformats.org/officeDocument/2006/relationships/slide" Target="slides/slide10.xml"/><Relationship Id="rId7" Type="http://schemas.openxmlformats.org/officeDocument/2006/relationships/slide" Target="slides/slide3.xml"/><Relationship Id="rId21" Type="http://schemas.openxmlformats.org/officeDocument/2006/relationships/slide" Target="slides/slide17.xml"/><Relationship Id="rId2" Type="http://schemas.openxmlformats.org/officeDocument/2006/relationships/presProps" Target="presProps1.xml"/><Relationship Id="rId10" Type="http://schemas.openxmlformats.org/officeDocument/2006/relationships/slide" Target="slides/slide6.xml"/><Relationship Id="rId19" Type="http://schemas.openxmlformats.org/officeDocument/2006/relationships/slide" Target="slides/slide15.xml"/><Relationship Id="rId13" Type="http://schemas.openxmlformats.org/officeDocument/2006/relationships/slide" Target="slides/slide9.xml"/><Relationship Id="rId8" Type="http://schemas.openxmlformats.org/officeDocument/2006/relationships/slide" Target="slides/slide4.xml"/><Relationship Id="rId17" Type="http://schemas.openxmlformats.org/officeDocument/2006/relationships/slide" Target="slides/slide13.xml"/><Relationship Id="rId4" Type="http://schemas.openxmlformats.org/officeDocument/2006/relationships/notesMaster" Target="notesMasters/notesMaster1.xml"/><Relationship Id="rId3" Type="http://schemas.openxmlformats.org/officeDocument/2006/relationships/slideMaster" Target="slideMasters/slideMaster1.xml"/><Relationship Id="rId9" Type="http://schemas.openxmlformats.org/officeDocument/2006/relationships/slide" Target="slides/slide5.xml"/><Relationship Id="rId6" Type="http://schemas.openxmlformats.org/officeDocument/2006/relationships/slide" Target="slides/slide2.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95EB2-2714-4A7E-808E-68C39D52CFF6}" type="datetimeFigureOut">
              <a:rPr lang="es-AR" smtClean="0"/>
              <a:t>18/06/2017</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A568B-1D22-4ADA-9B05-97A2C03B575C}"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4643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AR" smtClean="0"/>
          </a:p>
        </p:txBody>
      </p:sp>
      <p:sp>
        <p:nvSpPr>
          <p:cNvPr id="14643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6CEF70-325F-4AD6-ADC9-B2C0E3FE12F6}" type="slidenum">
              <a:rPr lang="es-AR"/>
              <a:pPr fontAlgn="base">
                <a:spcBef>
                  <a:spcPct val="0"/>
                </a:spcBef>
                <a:spcAft>
                  <a:spcPct val="0"/>
                </a:spcAft>
              </a:pPr>
              <a:t>1</a:t>
            </a:fld>
            <a:endParaRPr lang="es-AR"/>
          </a:p>
        </p:txBody>
      </p:sp>
      <p:sp>
        <p:nvSpPr>
          <p:cNvPr id="146437" name="4 Marcador de pie de página"/>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7CFA71-16A0-4514-B374-079C234E520D}" type="slidenum">
              <a:rPr lang="es-AR"/>
              <a:pPr fontAlgn="base">
                <a:spcBef>
                  <a:spcPct val="0"/>
                </a:spcBef>
                <a:spcAft>
                  <a:spcPct val="0"/>
                </a:spcAft>
              </a:pPr>
              <a:t>2</a:t>
            </a:fld>
            <a:endParaRPr lang="es-AR"/>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s-AR" smtClean="0"/>
          </a:p>
        </p:txBody>
      </p:sp>
      <p:sp>
        <p:nvSpPr>
          <p:cNvPr id="147461" name="4 Marcador de pie de página"/>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endParaRPr 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4AF7A-69F5-413B-8A37-77ED3F0F65BD}" type="slidenum">
              <a:rPr lang="es-AR"/>
              <a:pPr fontAlgn="base">
                <a:spcBef>
                  <a:spcPct val="0"/>
                </a:spcBef>
                <a:spcAft>
                  <a:spcPct val="0"/>
                </a:spcAft>
              </a:pPr>
              <a:t>4</a:t>
            </a:fld>
            <a:endParaRPr lang="es-AR"/>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s-AR" smtClean="0"/>
          </a:p>
        </p:txBody>
      </p:sp>
      <p:sp>
        <p:nvSpPr>
          <p:cNvPr id="148485" name="4 Marcador de pie de página"/>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371600"/>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457200" y="1981200"/>
            <a:ext cx="8229600" cy="4114800"/>
          </a:xfrm>
        </p:spPr>
        <p:txBody>
          <a:bodyPr/>
          <a:lstStyle/>
          <a:p>
            <a:pPr lvl="0"/>
            <a:r>
              <a:rPr lang="es-ES" noProof="0" smtClean="0"/>
              <a:t>Haga clic en el icono para agregar una tabla</a:t>
            </a:r>
            <a:endParaRPr lang="es-AR" noProof="0"/>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r>
              <a:rPr lang="es-AR" dirty="0" err="1"/>
              <a:t>UNLaM</a:t>
            </a:r>
            <a:r>
              <a:rPr lang="es-AR" dirty="0"/>
              <a:t> </a:t>
            </a:r>
            <a:r>
              <a:rPr lang="es-AR" dirty="0" smtClean="0"/>
              <a:t>2012</a:t>
            </a:r>
            <a:endParaRPr lang="es-AR" dirty="0"/>
          </a:p>
        </p:txBody>
      </p:sp>
      <p:sp>
        <p:nvSpPr>
          <p:cNvPr id="6" name="Rectangle 6"/>
          <p:cNvSpPr>
            <a:spLocks noGrp="1" noChangeArrowheads="1"/>
          </p:cNvSpPr>
          <p:nvPr>
            <p:ph type="sldNum" sz="quarter" idx="12"/>
          </p:nvPr>
        </p:nvSpPr>
        <p:spPr>
          <a:ln/>
        </p:spPr>
        <p:txBody>
          <a:bodyPr/>
          <a:lstStyle>
            <a:lvl1pPr>
              <a:defRPr/>
            </a:lvl1pPr>
          </a:lstStyle>
          <a:p>
            <a:pPr>
              <a:defRPr/>
            </a:pPr>
            <a:fld id="{55FBAA2C-28C4-410D-9EC9-3AD55F93CC88}" type="slidenum">
              <a:rPr lang="es-AR"/>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E448A34-9541-49D8-9596-472DF5513FC9}"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BBF7950-8D99-475C-BE08-455B6DBC7282}" type="datetimeFigureOut">
              <a:rPr lang="es-AR" smtClean="0"/>
              <a:t>18/06/2017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CE448A34-9541-49D8-9596-472DF5513FC9}" type="slidenum">
              <a:rPr lang="es-AR" smtClean="0"/>
              <a:t>‹Nº›</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BF7950-8D99-475C-BE08-455B6DBC7282}" type="datetimeFigureOut">
              <a:rPr lang="es-AR" smtClean="0"/>
              <a:t>18/06/2017</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E448A34-9541-49D8-9596-472DF5513FC9}" type="slidenum">
              <a:rPr lang="es-AR" smtClean="0"/>
              <a:t>‹Nº›</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defRPr/>
            </a:pPr>
            <a:r>
              <a:rPr lang="es-AR" dirty="0" smtClean="0"/>
              <a:t>Reingeniería</a:t>
            </a:r>
            <a:endParaRPr lang="es-AR" dirty="0"/>
          </a:p>
        </p:txBody>
      </p:sp>
      <p:sp>
        <p:nvSpPr>
          <p:cNvPr id="3" name="2 Subtítulo"/>
          <p:cNvSpPr>
            <a:spLocks noGrp="1"/>
          </p:cNvSpPr>
          <p:nvPr>
            <p:ph type="subTitle" idx="1"/>
          </p:nvPr>
        </p:nvSpPr>
        <p:spPr/>
        <p:txBody>
          <a:bodyPr>
            <a:normAutofit fontScale="92500" lnSpcReduction="10000"/>
          </a:bodyPr>
          <a:lstStyle/>
          <a:p>
            <a:pPr>
              <a:defRPr/>
            </a:pPr>
            <a:endParaRPr lang="es-AR" dirty="0" smtClean="0"/>
          </a:p>
          <a:p>
            <a:pPr>
              <a:defRPr/>
            </a:pPr>
            <a:endParaRPr lang="es-AR" dirty="0" smtClean="0"/>
          </a:p>
          <a:p>
            <a:pPr>
              <a:defRPr/>
            </a:pPr>
            <a:r>
              <a:rPr lang="es-AR" dirty="0" err="1" smtClean="0"/>
              <a:t>UNLaM</a:t>
            </a:r>
            <a:endParaRPr lang="es-AR" dirty="0" smtClean="0"/>
          </a:p>
          <a:p>
            <a:pPr>
              <a:defRPr/>
            </a:pPr>
            <a:r>
              <a:rPr lang="es-AR" dirty="0" smtClean="0"/>
              <a:t>Ingeniera Rosa Sanabria</a:t>
            </a:r>
            <a:endParaRPr lang="es-AR" dirty="0"/>
          </a:p>
          <a:p>
            <a:pPr>
              <a:defRPr/>
            </a:pPr>
            <a:endParaRPr lang="es-AR" dirty="0"/>
          </a:p>
        </p:txBody>
      </p:sp>
      <p:sp>
        <p:nvSpPr>
          <p:cNvPr id="6" name="5 Marcador de pie de página"/>
          <p:cNvSpPr>
            <a:spLocks noGrp="1"/>
          </p:cNvSpPr>
          <p:nvPr>
            <p:ph type="ftr" sz="quarter" idx="11"/>
          </p:nvPr>
        </p:nvSpPr>
        <p:spPr>
          <a:xfrm>
            <a:off x="0" y="6245225"/>
            <a:ext cx="2895600" cy="476250"/>
          </a:xfrm>
        </p:spPr>
        <p:txBody>
          <a:bodyPr/>
          <a:lstStyle/>
          <a:p>
            <a:pPr>
              <a:defRPr/>
            </a:pPr>
            <a:r>
              <a:rPr lang="es-AR" dirty="0" err="1" smtClean="0"/>
              <a:t>UNLaM</a:t>
            </a:r>
            <a:endParaRPr lang="es-AR" dirty="0"/>
          </a:p>
        </p:txBody>
      </p:sp>
      <p:sp>
        <p:nvSpPr>
          <p:cNvPr id="5" name="4 Marcador de número de diapositiva"/>
          <p:cNvSpPr>
            <a:spLocks noGrp="1"/>
          </p:cNvSpPr>
          <p:nvPr>
            <p:ph type="sldNum" sz="quarter" idx="12"/>
          </p:nvPr>
        </p:nvSpPr>
        <p:spPr>
          <a:xfrm>
            <a:off x="7010400" y="6245225"/>
            <a:ext cx="2133600" cy="476250"/>
          </a:xfrm>
        </p:spPr>
        <p:txBody>
          <a:bodyPr/>
          <a:lstStyle/>
          <a:p>
            <a:pPr>
              <a:defRPr/>
            </a:pPr>
            <a:fld id="{F12CD20D-90F3-4417-AC10-C984928D90A9}" type="slidenum">
              <a:rPr lang="es-AR"/>
              <a:pPr>
                <a:defRPr/>
              </a:pPr>
              <a:t>1</a:t>
            </a:fld>
            <a:endParaRPr lang="es-AR"/>
          </a:p>
        </p:txBody>
      </p:sp>
      <p:sp>
        <p:nvSpPr>
          <p:cNvPr id="4102" name="Rectangle 2"/>
          <p:cNvSpPr txBox="1">
            <a:spLocks noChangeArrowheads="1"/>
          </p:cNvSpPr>
          <p:nvPr/>
        </p:nvSpPr>
        <p:spPr bwMode="auto">
          <a:xfrm>
            <a:off x="539750" y="476250"/>
            <a:ext cx="8229600" cy="1143000"/>
          </a:xfrm>
          <a:prstGeom prst="rect">
            <a:avLst/>
          </a:prstGeom>
          <a:noFill/>
          <a:ln w="9525">
            <a:noFill/>
            <a:miter lim="800000"/>
            <a:headEnd/>
            <a:tailEnd/>
          </a:ln>
        </p:spPr>
        <p:txBody>
          <a:bodyPr anchor="ctr"/>
          <a:lstStyle/>
          <a:p>
            <a:pPr algn="ctr"/>
            <a:r>
              <a:rPr lang="es-ES_tradnl" sz="3600" b="1" dirty="0">
                <a:latin typeface="Tahoma" pitchFamily="34" charset="0"/>
                <a:cs typeface="Tahoma" pitchFamily="34" charset="0"/>
              </a:rPr>
              <a:t>Construcción de sistemas II</a:t>
            </a:r>
            <a:br>
              <a:rPr lang="es-ES_tradnl" sz="3600" b="1" dirty="0">
                <a:latin typeface="Tahoma" pitchFamily="34" charset="0"/>
                <a:cs typeface="Tahoma" pitchFamily="34" charset="0"/>
              </a:rPr>
            </a:br>
            <a:r>
              <a:rPr lang="es-ES_tradnl" sz="3600" b="1" dirty="0">
                <a:latin typeface="Tahoma" pitchFamily="34" charset="0"/>
                <a:cs typeface="Tahoma" pitchFamily="34" charset="0"/>
              </a:rPr>
              <a:t> UNLAM – </a:t>
            </a:r>
            <a:r>
              <a:rPr lang="es-ES_tradnl" sz="3600" b="1" dirty="0" smtClean="0">
                <a:latin typeface="Tahoma" pitchFamily="34" charset="0"/>
                <a:cs typeface="Tahoma" pitchFamily="34" charset="0"/>
              </a:rPr>
              <a:t>2012</a:t>
            </a:r>
            <a:endParaRPr lang="es-ES_tradnl" sz="3600" b="1"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87" name="Shape 148487"/>
        <p:cNvGrpSpPr/>
        <p:nvPr/>
      </p:nvGrpSpPr>
      <p:grpSpPr>
        <a:xfrm>
          <a:off x="0" y="0"/>
          <a:ext cx="0" cy="0"/>
          <a:chOff x="0" y="0"/>
          <a:chExt cx="0" cy="0"/>
        </a:xfrm>
      </p:grpSpPr>
      <p:sp>
        <p:nvSpPr>
          <p:cNvPr id="148488" name="Shape 148488"/>
          <p:cNvSpPr txBox="1"/>
          <p:nvPr>
            <p:ph type="title"/>
          </p:nvPr>
        </p:nvSpPr>
        <p:spPr>
          <a:xfrm>
            <a:off x="539750" y="260350"/>
            <a:ext cx="8229600" cy="13716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1"/>
              </a:buClr>
              <a:buSzPts val="3600"/>
              <a:buFont typeface="Calibri"/>
              <a:buNone/>
            </a:pPr>
            <a:r>
              <a:rPr b="1" lang="es-AR" sz="3600">
                <a:solidFill>
                  <a:schemeClr val="dk1"/>
                </a:solidFill>
              </a:rPr>
              <a:t>Reingeniería de procesos de negocio</a:t>
            </a:r>
            <a:endParaRPr b="1" sz="3600">
              <a:solidFill>
                <a:schemeClr val="dk1"/>
              </a:solidFill>
            </a:endParaRPr>
          </a:p>
        </p:txBody>
      </p:sp>
      <p:sp>
        <p:nvSpPr>
          <p:cNvPr id="148489" name="Shape 148489"/>
          <p:cNvSpPr txBox="1"/>
          <p:nvPr>
            <p:ph idx="1" type="body"/>
          </p:nvPr>
        </p:nvSpPr>
        <p:spPr>
          <a:xfrm>
            <a:off x="539758" y="1981200"/>
            <a:ext cx="8436000" cy="48768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Clr>
                <a:srgbClr val="EFFAFC"/>
              </a:buClr>
              <a:buSzPts val="1900"/>
              <a:buChar char="●"/>
            </a:pPr>
            <a:r>
              <a:rPr lang="es-AR" sz="2000">
                <a:solidFill>
                  <a:schemeClr val="dk2"/>
                </a:solidFill>
              </a:rPr>
              <a:t>Redefinición del negocio. Las metas de negocio se identifican dentro del contexto de cuatro drivers clave: reducción de costos, reducción del tiempo, mejora de calidad, y desarrollo de personal y capacitación. </a:t>
            </a:r>
            <a:endParaRPr sz="2000">
              <a:solidFill>
                <a:schemeClr val="dk2"/>
              </a:solidFill>
            </a:endParaRPr>
          </a:p>
          <a:p>
            <a:pPr indent="-274320" lvl="0" marL="274320" rtl="0" algn="l">
              <a:lnSpc>
                <a:spcPct val="80000"/>
              </a:lnSpc>
              <a:spcBef>
                <a:spcPts val="400"/>
              </a:spcBef>
              <a:spcAft>
                <a:spcPts val="0"/>
              </a:spcAft>
              <a:buClr>
                <a:srgbClr val="EFFAFC"/>
              </a:buClr>
              <a:buSzPts val="1900"/>
              <a:buChar char="●"/>
            </a:pPr>
            <a:r>
              <a:rPr lang="es-AR" sz="2000">
                <a:solidFill>
                  <a:schemeClr val="dk2"/>
                </a:solidFill>
              </a:rPr>
              <a:t>Identificación de procesos. Se identifican los procesos que son críticos para alcanzar de las metas definidas en la definición del negocio. </a:t>
            </a:r>
            <a:endParaRPr sz="2000">
              <a:solidFill>
                <a:schemeClr val="dk2"/>
              </a:solidFill>
            </a:endParaRPr>
          </a:p>
          <a:p>
            <a:pPr indent="-274320" lvl="0" marL="274320" rtl="0" algn="l">
              <a:lnSpc>
                <a:spcPct val="80000"/>
              </a:lnSpc>
              <a:spcBef>
                <a:spcPts val="400"/>
              </a:spcBef>
              <a:spcAft>
                <a:spcPts val="0"/>
              </a:spcAft>
              <a:buClr>
                <a:srgbClr val="EFFAFC"/>
              </a:buClr>
              <a:buSzPts val="1900"/>
              <a:buChar char="●"/>
            </a:pPr>
            <a:r>
              <a:rPr lang="es-AR" sz="2000">
                <a:solidFill>
                  <a:schemeClr val="dk2"/>
                </a:solidFill>
              </a:rPr>
              <a:t>Evaluación de procesos. Los procesos existentes se analizan y se miden a fondo. </a:t>
            </a:r>
            <a:endParaRPr/>
          </a:p>
          <a:p>
            <a:pPr indent="-274320" lvl="0" marL="274320" rtl="0" algn="l">
              <a:lnSpc>
                <a:spcPct val="80000"/>
              </a:lnSpc>
              <a:spcBef>
                <a:spcPts val="400"/>
              </a:spcBef>
              <a:spcAft>
                <a:spcPts val="0"/>
              </a:spcAft>
              <a:buClr>
                <a:srgbClr val="EFFAFC"/>
              </a:buClr>
              <a:buSzPts val="1900"/>
              <a:buChar char="●"/>
            </a:pPr>
            <a:r>
              <a:rPr lang="es-AR" sz="2000">
                <a:solidFill>
                  <a:schemeClr val="dk2"/>
                </a:solidFill>
              </a:rPr>
              <a:t>Especificación y diseño de procesos. De acuerdo con la información obtenida durante las primeras tres actividades del BPR, se preparan los casos de uso (el capítulo 7) para cada proceso que deba ser rediseñado. </a:t>
            </a:r>
            <a:endParaRPr/>
          </a:p>
          <a:p>
            <a:pPr indent="-274320" lvl="0" marL="274320" rtl="0" algn="l">
              <a:lnSpc>
                <a:spcPct val="80000"/>
              </a:lnSpc>
              <a:spcBef>
                <a:spcPts val="400"/>
              </a:spcBef>
              <a:spcAft>
                <a:spcPts val="0"/>
              </a:spcAft>
              <a:buClr>
                <a:srgbClr val="EFFAFC"/>
              </a:buClr>
              <a:buSzPts val="1900"/>
              <a:buChar char="●"/>
            </a:pPr>
            <a:r>
              <a:rPr lang="es-AR" sz="2000">
                <a:solidFill>
                  <a:schemeClr val="dk2"/>
                </a:solidFill>
              </a:rPr>
              <a:t>Creación de un prototipo. Un proceso de negocio rediseñado debe ser prototipado antes de que sea completamente integrado en el negocio. </a:t>
            </a:r>
            <a:endParaRPr/>
          </a:p>
          <a:p>
            <a:pPr indent="-274320" lvl="0" marL="274320" rtl="0" algn="l">
              <a:lnSpc>
                <a:spcPct val="80000"/>
              </a:lnSpc>
              <a:spcBef>
                <a:spcPts val="400"/>
              </a:spcBef>
              <a:spcAft>
                <a:spcPts val="0"/>
              </a:spcAft>
              <a:buClr>
                <a:srgbClr val="EFFAFC"/>
              </a:buClr>
              <a:buSzPts val="1900"/>
              <a:buChar char="●"/>
            </a:pPr>
            <a:r>
              <a:rPr lang="es-AR" sz="2000">
                <a:solidFill>
                  <a:schemeClr val="dk2"/>
                </a:solidFill>
              </a:rPr>
              <a:t>Refinamiento e instanciación. Basado en el feedback que produce el uso del prototipo, el proceso de negocio se refina y después se ejemplifica dentro de un sistema empresarial. </a:t>
            </a:r>
            <a:endParaRPr sz="2000">
              <a:solidFill>
                <a:schemeClr val="dk2"/>
              </a:solidFill>
            </a:endParaRPr>
          </a:p>
          <a:p>
            <a:pPr indent="-117475" lvl="0" marL="274320" rtl="0" algn="l">
              <a:spcBef>
                <a:spcPts val="520"/>
              </a:spcBef>
              <a:spcAft>
                <a:spcPts val="0"/>
              </a:spcAft>
              <a:buSzPts val="2470"/>
              <a:buNone/>
            </a:pPr>
            <a:r>
              <a:t/>
            </a:r>
            <a:endParaRPr/>
          </a:p>
        </p:txBody>
      </p:sp>
      <p:sp>
        <p:nvSpPr>
          <p:cNvPr id="148490" name="Shape 148490"/>
          <p:cNvSpPr txBox="1"/>
          <p:nvPr>
            <p:ph idx="11" type="ftr"/>
          </p:nvPr>
        </p:nvSpPr>
        <p:spPr>
          <a:xfrm>
            <a:off x="0" y="6245225"/>
            <a:ext cx="2895600" cy="476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s-AR"/>
              <a:t>UNLaM 2012</a:t>
            </a:r>
            <a:endParaRPr/>
          </a:p>
        </p:txBody>
      </p:sp>
      <p:sp>
        <p:nvSpPr>
          <p:cNvPr id="148491" name="Shape 148491"/>
          <p:cNvSpPr txBox="1"/>
          <p:nvPr>
            <p:ph idx="12" type="sldNum"/>
          </p:nvPr>
        </p:nvSpPr>
        <p:spPr>
          <a:xfrm>
            <a:off x="7010400" y="6245225"/>
            <a:ext cx="2133600" cy="476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defRPr/>
            </a:pPr>
            <a:r>
              <a:rPr lang="en-US" sz="3600" b="1" dirty="0" err="1" smtClean="0">
                <a:solidFill>
                  <a:schemeClr val="tx1"/>
                </a:solidFill>
              </a:rPr>
              <a:t>Reingeniería</a:t>
            </a:r>
            <a:r>
              <a:rPr lang="en-US" sz="3600" b="1" dirty="0" smtClean="0">
                <a:solidFill>
                  <a:schemeClr val="tx1"/>
                </a:solidFill>
              </a:rPr>
              <a:t> de Software</a:t>
            </a:r>
            <a:endParaRPr lang="es-AR" sz="3600" b="1" dirty="0" smtClean="0">
              <a:solidFill>
                <a:schemeClr val="tx1"/>
              </a:solidFill>
            </a:endParaRPr>
          </a:p>
        </p:txBody>
      </p:sp>
      <p:sp>
        <p:nvSpPr>
          <p:cNvPr id="30" name="29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29" name="28 Marcador de número de diapositiva"/>
          <p:cNvSpPr>
            <a:spLocks noGrp="1"/>
          </p:cNvSpPr>
          <p:nvPr>
            <p:ph type="sldNum" sz="quarter" idx="12"/>
          </p:nvPr>
        </p:nvSpPr>
        <p:spPr/>
        <p:txBody>
          <a:bodyPr/>
          <a:lstStyle/>
          <a:p>
            <a:pPr>
              <a:defRPr/>
            </a:pPr>
            <a:fld id="{180EF850-DD1C-438F-8AA0-8FE3CCFEE329}" type="slidenum">
              <a:rPr lang="es-AR"/>
              <a:pPr>
                <a:defRPr/>
              </a:pPr>
              <a:t>11</a:t>
            </a:fld>
            <a:endParaRPr lang="es-AR"/>
          </a:p>
        </p:txBody>
      </p:sp>
      <p:sp>
        <p:nvSpPr>
          <p:cNvPr id="5" name="3 Marcador de contenido"/>
          <p:cNvSpPr txBox="1">
            <a:spLocks/>
          </p:cNvSpPr>
          <p:nvPr/>
        </p:nvSpPr>
        <p:spPr bwMode="auto">
          <a:xfrm>
            <a:off x="457200" y="1981200"/>
            <a:ext cx="8435975" cy="4876800"/>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Char char="n"/>
              <a:defRPr/>
            </a:pPr>
            <a:endParaRPr lang="es-AR" sz="3200" kern="0">
              <a:effectLst>
                <a:outerShdw blurRad="38100" dist="38100" dir="2700000" algn="tl">
                  <a:srgbClr val="000000"/>
                </a:outerShdw>
              </a:effectLst>
              <a:latin typeface="+mn-lt"/>
              <a:cs typeface="+mn-cs"/>
            </a:endParaRPr>
          </a:p>
        </p:txBody>
      </p:sp>
      <p:grpSp>
        <p:nvGrpSpPr>
          <p:cNvPr id="3" name="Group 3"/>
          <p:cNvGrpSpPr>
            <a:grpSpLocks/>
          </p:cNvGrpSpPr>
          <p:nvPr/>
        </p:nvGrpSpPr>
        <p:grpSpPr bwMode="auto">
          <a:xfrm>
            <a:off x="2843213" y="2276475"/>
            <a:ext cx="3416300" cy="3419475"/>
            <a:chOff x="1750" y="891"/>
            <a:chExt cx="2152" cy="2154"/>
          </a:xfrm>
        </p:grpSpPr>
        <p:sp>
          <p:nvSpPr>
            <p:cNvPr id="14349" name="Freeform 4"/>
            <p:cNvSpPr>
              <a:spLocks/>
            </p:cNvSpPr>
            <p:nvPr/>
          </p:nvSpPr>
          <p:spPr bwMode="auto">
            <a:xfrm>
              <a:off x="1946" y="943"/>
              <a:ext cx="782" cy="772"/>
            </a:xfrm>
            <a:custGeom>
              <a:avLst/>
              <a:gdLst>
                <a:gd name="T0" fmla="*/ 0 w 782"/>
                <a:gd name="T1" fmla="*/ 613 h 772"/>
                <a:gd name="T2" fmla="*/ 8 w 782"/>
                <a:gd name="T3" fmla="*/ 597 h 772"/>
                <a:gd name="T4" fmla="*/ 16 w 782"/>
                <a:gd name="T5" fmla="*/ 581 h 772"/>
                <a:gd name="T6" fmla="*/ 24 w 782"/>
                <a:gd name="T7" fmla="*/ 573 h 772"/>
                <a:gd name="T8" fmla="*/ 32 w 782"/>
                <a:gd name="T9" fmla="*/ 557 h 772"/>
                <a:gd name="T10" fmla="*/ 40 w 782"/>
                <a:gd name="T11" fmla="*/ 541 h 772"/>
                <a:gd name="T12" fmla="*/ 47 w 782"/>
                <a:gd name="T13" fmla="*/ 533 h 772"/>
                <a:gd name="T14" fmla="*/ 55 w 782"/>
                <a:gd name="T15" fmla="*/ 517 h 772"/>
                <a:gd name="T16" fmla="*/ 63 w 782"/>
                <a:gd name="T17" fmla="*/ 501 h 772"/>
                <a:gd name="T18" fmla="*/ 71 w 782"/>
                <a:gd name="T19" fmla="*/ 486 h 772"/>
                <a:gd name="T20" fmla="*/ 87 w 782"/>
                <a:gd name="T21" fmla="*/ 470 h 772"/>
                <a:gd name="T22" fmla="*/ 95 w 782"/>
                <a:gd name="T23" fmla="*/ 454 h 772"/>
                <a:gd name="T24" fmla="*/ 103 w 782"/>
                <a:gd name="T25" fmla="*/ 446 h 772"/>
                <a:gd name="T26" fmla="*/ 119 w 782"/>
                <a:gd name="T27" fmla="*/ 430 h 772"/>
                <a:gd name="T28" fmla="*/ 127 w 782"/>
                <a:gd name="T29" fmla="*/ 414 h 772"/>
                <a:gd name="T30" fmla="*/ 143 w 782"/>
                <a:gd name="T31" fmla="*/ 398 h 772"/>
                <a:gd name="T32" fmla="*/ 151 w 782"/>
                <a:gd name="T33" fmla="*/ 382 h 772"/>
                <a:gd name="T34" fmla="*/ 167 w 782"/>
                <a:gd name="T35" fmla="*/ 374 h 772"/>
                <a:gd name="T36" fmla="*/ 183 w 782"/>
                <a:gd name="T37" fmla="*/ 358 h 772"/>
                <a:gd name="T38" fmla="*/ 191 w 782"/>
                <a:gd name="T39" fmla="*/ 342 h 772"/>
                <a:gd name="T40" fmla="*/ 207 w 782"/>
                <a:gd name="T41" fmla="*/ 326 h 772"/>
                <a:gd name="T42" fmla="*/ 223 w 782"/>
                <a:gd name="T43" fmla="*/ 318 h 772"/>
                <a:gd name="T44" fmla="*/ 231 w 782"/>
                <a:gd name="T45" fmla="*/ 302 h 772"/>
                <a:gd name="T46" fmla="*/ 247 w 782"/>
                <a:gd name="T47" fmla="*/ 294 h 772"/>
                <a:gd name="T48" fmla="*/ 263 w 782"/>
                <a:gd name="T49" fmla="*/ 279 h 772"/>
                <a:gd name="T50" fmla="*/ 279 w 782"/>
                <a:gd name="T51" fmla="*/ 271 h 772"/>
                <a:gd name="T52" fmla="*/ 295 w 782"/>
                <a:gd name="T53" fmla="*/ 255 h 772"/>
                <a:gd name="T54" fmla="*/ 311 w 782"/>
                <a:gd name="T55" fmla="*/ 247 h 772"/>
                <a:gd name="T56" fmla="*/ 327 w 782"/>
                <a:gd name="T57" fmla="*/ 231 h 772"/>
                <a:gd name="T58" fmla="*/ 343 w 782"/>
                <a:gd name="T59" fmla="*/ 215 h 772"/>
                <a:gd name="T60" fmla="*/ 367 w 782"/>
                <a:gd name="T61" fmla="*/ 207 h 772"/>
                <a:gd name="T62" fmla="*/ 383 w 782"/>
                <a:gd name="T63" fmla="*/ 191 h 772"/>
                <a:gd name="T64" fmla="*/ 407 w 782"/>
                <a:gd name="T65" fmla="*/ 183 h 772"/>
                <a:gd name="T66" fmla="*/ 423 w 782"/>
                <a:gd name="T67" fmla="*/ 167 h 772"/>
                <a:gd name="T68" fmla="*/ 447 w 782"/>
                <a:gd name="T69" fmla="*/ 159 h 772"/>
                <a:gd name="T70" fmla="*/ 463 w 782"/>
                <a:gd name="T71" fmla="*/ 151 h 772"/>
                <a:gd name="T72" fmla="*/ 479 w 782"/>
                <a:gd name="T73" fmla="*/ 143 h 772"/>
                <a:gd name="T74" fmla="*/ 495 w 782"/>
                <a:gd name="T75" fmla="*/ 135 h 772"/>
                <a:gd name="T76" fmla="*/ 431 w 782"/>
                <a:gd name="T77" fmla="*/ 0 h 772"/>
                <a:gd name="T78" fmla="*/ 782 w 782"/>
                <a:gd name="T79" fmla="*/ 199 h 772"/>
                <a:gd name="T80" fmla="*/ 686 w 782"/>
                <a:gd name="T81" fmla="*/ 605 h 772"/>
                <a:gd name="T82" fmla="*/ 630 w 782"/>
                <a:gd name="T83" fmla="*/ 486 h 772"/>
                <a:gd name="T84" fmla="*/ 614 w 782"/>
                <a:gd name="T85" fmla="*/ 501 h 772"/>
                <a:gd name="T86" fmla="*/ 591 w 782"/>
                <a:gd name="T87" fmla="*/ 509 h 772"/>
                <a:gd name="T88" fmla="*/ 567 w 782"/>
                <a:gd name="T89" fmla="*/ 525 h 772"/>
                <a:gd name="T90" fmla="*/ 543 w 782"/>
                <a:gd name="T91" fmla="*/ 541 h 772"/>
                <a:gd name="T92" fmla="*/ 519 w 782"/>
                <a:gd name="T93" fmla="*/ 557 h 772"/>
                <a:gd name="T94" fmla="*/ 503 w 782"/>
                <a:gd name="T95" fmla="*/ 573 h 772"/>
                <a:gd name="T96" fmla="*/ 479 w 782"/>
                <a:gd name="T97" fmla="*/ 589 h 772"/>
                <a:gd name="T98" fmla="*/ 463 w 782"/>
                <a:gd name="T99" fmla="*/ 605 h 772"/>
                <a:gd name="T100" fmla="*/ 447 w 782"/>
                <a:gd name="T101" fmla="*/ 621 h 772"/>
                <a:gd name="T102" fmla="*/ 431 w 782"/>
                <a:gd name="T103" fmla="*/ 645 h 772"/>
                <a:gd name="T104" fmla="*/ 415 w 782"/>
                <a:gd name="T105" fmla="*/ 661 h 772"/>
                <a:gd name="T106" fmla="*/ 399 w 782"/>
                <a:gd name="T107" fmla="*/ 685 h 772"/>
                <a:gd name="T108" fmla="*/ 383 w 782"/>
                <a:gd name="T109" fmla="*/ 701 h 772"/>
                <a:gd name="T110" fmla="*/ 375 w 782"/>
                <a:gd name="T111" fmla="*/ 724 h 772"/>
                <a:gd name="T112" fmla="*/ 359 w 782"/>
                <a:gd name="T113" fmla="*/ 740 h 772"/>
                <a:gd name="T114" fmla="*/ 351 w 782"/>
                <a:gd name="T115" fmla="*/ 756 h 772"/>
                <a:gd name="T116" fmla="*/ 343 w 782"/>
                <a:gd name="T117" fmla="*/ 772 h 772"/>
                <a:gd name="T118" fmla="*/ 0 w 782"/>
                <a:gd name="T119" fmla="*/ 613 h 7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82"/>
                <a:gd name="T181" fmla="*/ 0 h 772"/>
                <a:gd name="T182" fmla="*/ 782 w 782"/>
                <a:gd name="T183" fmla="*/ 772 h 7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82" h="772">
                  <a:moveTo>
                    <a:pt x="0" y="613"/>
                  </a:moveTo>
                  <a:lnTo>
                    <a:pt x="8" y="597"/>
                  </a:lnTo>
                  <a:lnTo>
                    <a:pt x="16" y="581"/>
                  </a:lnTo>
                  <a:lnTo>
                    <a:pt x="24" y="573"/>
                  </a:lnTo>
                  <a:lnTo>
                    <a:pt x="32" y="557"/>
                  </a:lnTo>
                  <a:lnTo>
                    <a:pt x="40" y="541"/>
                  </a:lnTo>
                  <a:lnTo>
                    <a:pt x="47"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solidFill>
              <a:srgbClr val="00FFFF"/>
            </a:solidFill>
            <a:ln w="9525">
              <a:noFill/>
              <a:round/>
              <a:headEnd/>
              <a:tailEnd/>
            </a:ln>
          </p:spPr>
          <p:txBody>
            <a:bodyPr/>
            <a:lstStyle/>
            <a:p>
              <a:endParaRPr lang="es-AR"/>
            </a:p>
          </p:txBody>
        </p:sp>
        <p:sp>
          <p:nvSpPr>
            <p:cNvPr id="14350" name="Freeform 5"/>
            <p:cNvSpPr>
              <a:spLocks/>
            </p:cNvSpPr>
            <p:nvPr/>
          </p:nvSpPr>
          <p:spPr bwMode="auto">
            <a:xfrm>
              <a:off x="1754" y="1492"/>
              <a:ext cx="687" cy="860"/>
            </a:xfrm>
            <a:custGeom>
              <a:avLst/>
              <a:gdLst>
                <a:gd name="T0" fmla="*/ 687 w 687"/>
                <a:gd name="T1" fmla="*/ 351 h 860"/>
                <a:gd name="T2" fmla="*/ 511 w 687"/>
                <a:gd name="T3" fmla="*/ 279 h 860"/>
                <a:gd name="T4" fmla="*/ 503 w 687"/>
                <a:gd name="T5" fmla="*/ 295 h 860"/>
                <a:gd name="T6" fmla="*/ 503 w 687"/>
                <a:gd name="T7" fmla="*/ 311 h 860"/>
                <a:gd name="T8" fmla="*/ 495 w 687"/>
                <a:gd name="T9" fmla="*/ 335 h 860"/>
                <a:gd name="T10" fmla="*/ 495 w 687"/>
                <a:gd name="T11" fmla="*/ 351 h 860"/>
                <a:gd name="T12" fmla="*/ 487 w 687"/>
                <a:gd name="T13" fmla="*/ 374 h 860"/>
                <a:gd name="T14" fmla="*/ 487 w 687"/>
                <a:gd name="T15" fmla="*/ 390 h 860"/>
                <a:gd name="T16" fmla="*/ 479 w 687"/>
                <a:gd name="T17" fmla="*/ 414 h 860"/>
                <a:gd name="T18" fmla="*/ 479 w 687"/>
                <a:gd name="T19" fmla="*/ 438 h 860"/>
                <a:gd name="T20" fmla="*/ 479 w 687"/>
                <a:gd name="T21" fmla="*/ 462 h 860"/>
                <a:gd name="T22" fmla="*/ 479 w 687"/>
                <a:gd name="T23" fmla="*/ 502 h 860"/>
                <a:gd name="T24" fmla="*/ 479 w 687"/>
                <a:gd name="T25" fmla="*/ 526 h 860"/>
                <a:gd name="T26" fmla="*/ 479 w 687"/>
                <a:gd name="T27" fmla="*/ 542 h 860"/>
                <a:gd name="T28" fmla="*/ 479 w 687"/>
                <a:gd name="T29" fmla="*/ 566 h 860"/>
                <a:gd name="T30" fmla="*/ 487 w 687"/>
                <a:gd name="T31" fmla="*/ 589 h 860"/>
                <a:gd name="T32" fmla="*/ 487 w 687"/>
                <a:gd name="T33" fmla="*/ 605 h 860"/>
                <a:gd name="T34" fmla="*/ 495 w 687"/>
                <a:gd name="T35" fmla="*/ 629 h 860"/>
                <a:gd name="T36" fmla="*/ 503 w 687"/>
                <a:gd name="T37" fmla="*/ 653 h 860"/>
                <a:gd name="T38" fmla="*/ 176 w 687"/>
                <a:gd name="T39" fmla="*/ 860 h 860"/>
                <a:gd name="T40" fmla="*/ 168 w 687"/>
                <a:gd name="T41" fmla="*/ 836 h 860"/>
                <a:gd name="T42" fmla="*/ 160 w 687"/>
                <a:gd name="T43" fmla="*/ 820 h 860"/>
                <a:gd name="T44" fmla="*/ 152 w 687"/>
                <a:gd name="T45" fmla="*/ 804 h 860"/>
                <a:gd name="T46" fmla="*/ 152 w 687"/>
                <a:gd name="T47" fmla="*/ 781 h 860"/>
                <a:gd name="T48" fmla="*/ 144 w 687"/>
                <a:gd name="T49" fmla="*/ 765 h 860"/>
                <a:gd name="T50" fmla="*/ 136 w 687"/>
                <a:gd name="T51" fmla="*/ 749 h 860"/>
                <a:gd name="T52" fmla="*/ 136 w 687"/>
                <a:gd name="T53" fmla="*/ 733 h 860"/>
                <a:gd name="T54" fmla="*/ 128 w 687"/>
                <a:gd name="T55" fmla="*/ 717 h 860"/>
                <a:gd name="T56" fmla="*/ 128 w 687"/>
                <a:gd name="T57" fmla="*/ 701 h 860"/>
                <a:gd name="T58" fmla="*/ 120 w 687"/>
                <a:gd name="T59" fmla="*/ 677 h 860"/>
                <a:gd name="T60" fmla="*/ 120 w 687"/>
                <a:gd name="T61" fmla="*/ 661 h 860"/>
                <a:gd name="T62" fmla="*/ 112 w 687"/>
                <a:gd name="T63" fmla="*/ 637 h 860"/>
                <a:gd name="T64" fmla="*/ 112 w 687"/>
                <a:gd name="T65" fmla="*/ 621 h 860"/>
                <a:gd name="T66" fmla="*/ 104 w 687"/>
                <a:gd name="T67" fmla="*/ 597 h 860"/>
                <a:gd name="T68" fmla="*/ 104 w 687"/>
                <a:gd name="T69" fmla="*/ 573 h 860"/>
                <a:gd name="T70" fmla="*/ 104 w 687"/>
                <a:gd name="T71" fmla="*/ 550 h 860"/>
                <a:gd name="T72" fmla="*/ 104 w 687"/>
                <a:gd name="T73" fmla="*/ 534 h 860"/>
                <a:gd name="T74" fmla="*/ 104 w 687"/>
                <a:gd name="T75" fmla="*/ 510 h 860"/>
                <a:gd name="T76" fmla="*/ 104 w 687"/>
                <a:gd name="T77" fmla="*/ 486 h 860"/>
                <a:gd name="T78" fmla="*/ 104 w 687"/>
                <a:gd name="T79" fmla="*/ 454 h 860"/>
                <a:gd name="T80" fmla="*/ 104 w 687"/>
                <a:gd name="T81" fmla="*/ 430 h 860"/>
                <a:gd name="T82" fmla="*/ 104 w 687"/>
                <a:gd name="T83" fmla="*/ 406 h 860"/>
                <a:gd name="T84" fmla="*/ 104 w 687"/>
                <a:gd name="T85" fmla="*/ 390 h 860"/>
                <a:gd name="T86" fmla="*/ 104 w 687"/>
                <a:gd name="T87" fmla="*/ 366 h 860"/>
                <a:gd name="T88" fmla="*/ 112 w 687"/>
                <a:gd name="T89" fmla="*/ 343 h 860"/>
                <a:gd name="T90" fmla="*/ 112 w 687"/>
                <a:gd name="T91" fmla="*/ 319 h 860"/>
                <a:gd name="T92" fmla="*/ 120 w 687"/>
                <a:gd name="T93" fmla="*/ 303 h 860"/>
                <a:gd name="T94" fmla="*/ 120 w 687"/>
                <a:gd name="T95" fmla="*/ 271 h 860"/>
                <a:gd name="T96" fmla="*/ 128 w 687"/>
                <a:gd name="T97" fmla="*/ 255 h 860"/>
                <a:gd name="T98" fmla="*/ 136 w 687"/>
                <a:gd name="T99" fmla="*/ 231 h 860"/>
                <a:gd name="T100" fmla="*/ 136 w 687"/>
                <a:gd name="T101" fmla="*/ 207 h 860"/>
                <a:gd name="T102" fmla="*/ 144 w 687"/>
                <a:gd name="T103" fmla="*/ 191 h 860"/>
                <a:gd name="T104" fmla="*/ 152 w 687"/>
                <a:gd name="T105" fmla="*/ 167 h 860"/>
                <a:gd name="T106" fmla="*/ 160 w 687"/>
                <a:gd name="T107" fmla="*/ 136 h 860"/>
                <a:gd name="T108" fmla="*/ 0 w 687"/>
                <a:gd name="T109" fmla="*/ 72 h 860"/>
                <a:gd name="T110" fmla="*/ 431 w 687"/>
                <a:gd name="T111" fmla="*/ 0 h 860"/>
                <a:gd name="T112" fmla="*/ 687 w 687"/>
                <a:gd name="T113" fmla="*/ 351 h 8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7"/>
                <a:gd name="T172" fmla="*/ 0 h 860"/>
                <a:gd name="T173" fmla="*/ 687 w 687"/>
                <a:gd name="T174" fmla="*/ 860 h 8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3"/>
                  </a:lnTo>
                  <a:lnTo>
                    <a:pt x="104" y="550"/>
                  </a:lnTo>
                  <a:lnTo>
                    <a:pt x="104" y="534"/>
                  </a:lnTo>
                  <a:lnTo>
                    <a:pt x="104" y="510"/>
                  </a:lnTo>
                  <a:lnTo>
                    <a:pt x="104" y="486"/>
                  </a:lnTo>
                  <a:lnTo>
                    <a:pt x="104" y="454"/>
                  </a:lnTo>
                  <a:lnTo>
                    <a:pt x="104" y="430"/>
                  </a:lnTo>
                  <a:lnTo>
                    <a:pt x="104" y="406"/>
                  </a:lnTo>
                  <a:lnTo>
                    <a:pt x="104" y="390"/>
                  </a:lnTo>
                  <a:lnTo>
                    <a:pt x="104" y="366"/>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solidFill>
              <a:srgbClr val="008000"/>
            </a:solidFill>
            <a:ln w="9525">
              <a:noFill/>
              <a:round/>
              <a:headEnd/>
              <a:tailEnd/>
            </a:ln>
          </p:spPr>
          <p:txBody>
            <a:bodyPr/>
            <a:lstStyle/>
            <a:p>
              <a:endParaRPr lang="es-AR"/>
            </a:p>
          </p:txBody>
        </p:sp>
        <p:sp>
          <p:nvSpPr>
            <p:cNvPr id="14351" name="Freeform 6"/>
            <p:cNvSpPr>
              <a:spLocks/>
            </p:cNvSpPr>
            <p:nvPr/>
          </p:nvSpPr>
          <p:spPr bwMode="auto">
            <a:xfrm>
              <a:off x="1942" y="939"/>
              <a:ext cx="782" cy="772"/>
            </a:xfrm>
            <a:custGeom>
              <a:avLst/>
              <a:gdLst>
                <a:gd name="T0" fmla="*/ 0 w 782"/>
                <a:gd name="T1" fmla="*/ 613 h 772"/>
                <a:gd name="T2" fmla="*/ 8 w 782"/>
                <a:gd name="T3" fmla="*/ 597 h 772"/>
                <a:gd name="T4" fmla="*/ 16 w 782"/>
                <a:gd name="T5" fmla="*/ 581 h 772"/>
                <a:gd name="T6" fmla="*/ 24 w 782"/>
                <a:gd name="T7" fmla="*/ 573 h 772"/>
                <a:gd name="T8" fmla="*/ 32 w 782"/>
                <a:gd name="T9" fmla="*/ 557 h 772"/>
                <a:gd name="T10" fmla="*/ 40 w 782"/>
                <a:gd name="T11" fmla="*/ 541 h 772"/>
                <a:gd name="T12" fmla="*/ 48 w 782"/>
                <a:gd name="T13" fmla="*/ 533 h 772"/>
                <a:gd name="T14" fmla="*/ 55 w 782"/>
                <a:gd name="T15" fmla="*/ 517 h 772"/>
                <a:gd name="T16" fmla="*/ 63 w 782"/>
                <a:gd name="T17" fmla="*/ 501 h 772"/>
                <a:gd name="T18" fmla="*/ 71 w 782"/>
                <a:gd name="T19" fmla="*/ 486 h 772"/>
                <a:gd name="T20" fmla="*/ 87 w 782"/>
                <a:gd name="T21" fmla="*/ 470 h 772"/>
                <a:gd name="T22" fmla="*/ 95 w 782"/>
                <a:gd name="T23" fmla="*/ 454 h 772"/>
                <a:gd name="T24" fmla="*/ 103 w 782"/>
                <a:gd name="T25" fmla="*/ 446 h 772"/>
                <a:gd name="T26" fmla="*/ 119 w 782"/>
                <a:gd name="T27" fmla="*/ 430 h 772"/>
                <a:gd name="T28" fmla="*/ 127 w 782"/>
                <a:gd name="T29" fmla="*/ 414 h 772"/>
                <a:gd name="T30" fmla="*/ 143 w 782"/>
                <a:gd name="T31" fmla="*/ 398 h 772"/>
                <a:gd name="T32" fmla="*/ 151 w 782"/>
                <a:gd name="T33" fmla="*/ 382 h 772"/>
                <a:gd name="T34" fmla="*/ 167 w 782"/>
                <a:gd name="T35" fmla="*/ 374 h 772"/>
                <a:gd name="T36" fmla="*/ 183 w 782"/>
                <a:gd name="T37" fmla="*/ 358 h 772"/>
                <a:gd name="T38" fmla="*/ 191 w 782"/>
                <a:gd name="T39" fmla="*/ 342 h 772"/>
                <a:gd name="T40" fmla="*/ 207 w 782"/>
                <a:gd name="T41" fmla="*/ 326 h 772"/>
                <a:gd name="T42" fmla="*/ 223 w 782"/>
                <a:gd name="T43" fmla="*/ 318 h 772"/>
                <a:gd name="T44" fmla="*/ 231 w 782"/>
                <a:gd name="T45" fmla="*/ 302 h 772"/>
                <a:gd name="T46" fmla="*/ 247 w 782"/>
                <a:gd name="T47" fmla="*/ 294 h 772"/>
                <a:gd name="T48" fmla="*/ 263 w 782"/>
                <a:gd name="T49" fmla="*/ 279 h 772"/>
                <a:gd name="T50" fmla="*/ 279 w 782"/>
                <a:gd name="T51" fmla="*/ 271 h 772"/>
                <a:gd name="T52" fmla="*/ 295 w 782"/>
                <a:gd name="T53" fmla="*/ 255 h 772"/>
                <a:gd name="T54" fmla="*/ 311 w 782"/>
                <a:gd name="T55" fmla="*/ 247 h 772"/>
                <a:gd name="T56" fmla="*/ 327 w 782"/>
                <a:gd name="T57" fmla="*/ 231 h 772"/>
                <a:gd name="T58" fmla="*/ 343 w 782"/>
                <a:gd name="T59" fmla="*/ 215 h 772"/>
                <a:gd name="T60" fmla="*/ 367 w 782"/>
                <a:gd name="T61" fmla="*/ 207 h 772"/>
                <a:gd name="T62" fmla="*/ 383 w 782"/>
                <a:gd name="T63" fmla="*/ 191 h 772"/>
                <a:gd name="T64" fmla="*/ 407 w 782"/>
                <a:gd name="T65" fmla="*/ 183 h 772"/>
                <a:gd name="T66" fmla="*/ 423 w 782"/>
                <a:gd name="T67" fmla="*/ 167 h 772"/>
                <a:gd name="T68" fmla="*/ 447 w 782"/>
                <a:gd name="T69" fmla="*/ 159 h 772"/>
                <a:gd name="T70" fmla="*/ 463 w 782"/>
                <a:gd name="T71" fmla="*/ 151 h 772"/>
                <a:gd name="T72" fmla="*/ 479 w 782"/>
                <a:gd name="T73" fmla="*/ 143 h 772"/>
                <a:gd name="T74" fmla="*/ 495 w 782"/>
                <a:gd name="T75" fmla="*/ 135 h 772"/>
                <a:gd name="T76" fmla="*/ 431 w 782"/>
                <a:gd name="T77" fmla="*/ 0 h 772"/>
                <a:gd name="T78" fmla="*/ 782 w 782"/>
                <a:gd name="T79" fmla="*/ 199 h 772"/>
                <a:gd name="T80" fmla="*/ 686 w 782"/>
                <a:gd name="T81" fmla="*/ 605 h 772"/>
                <a:gd name="T82" fmla="*/ 630 w 782"/>
                <a:gd name="T83" fmla="*/ 486 h 772"/>
                <a:gd name="T84" fmla="*/ 614 w 782"/>
                <a:gd name="T85" fmla="*/ 501 h 772"/>
                <a:gd name="T86" fmla="*/ 591 w 782"/>
                <a:gd name="T87" fmla="*/ 509 h 772"/>
                <a:gd name="T88" fmla="*/ 567 w 782"/>
                <a:gd name="T89" fmla="*/ 525 h 772"/>
                <a:gd name="T90" fmla="*/ 543 w 782"/>
                <a:gd name="T91" fmla="*/ 541 h 772"/>
                <a:gd name="T92" fmla="*/ 519 w 782"/>
                <a:gd name="T93" fmla="*/ 557 h 772"/>
                <a:gd name="T94" fmla="*/ 503 w 782"/>
                <a:gd name="T95" fmla="*/ 573 h 772"/>
                <a:gd name="T96" fmla="*/ 479 w 782"/>
                <a:gd name="T97" fmla="*/ 589 h 772"/>
                <a:gd name="T98" fmla="*/ 463 w 782"/>
                <a:gd name="T99" fmla="*/ 605 h 772"/>
                <a:gd name="T100" fmla="*/ 447 w 782"/>
                <a:gd name="T101" fmla="*/ 621 h 772"/>
                <a:gd name="T102" fmla="*/ 431 w 782"/>
                <a:gd name="T103" fmla="*/ 645 h 772"/>
                <a:gd name="T104" fmla="*/ 415 w 782"/>
                <a:gd name="T105" fmla="*/ 661 h 772"/>
                <a:gd name="T106" fmla="*/ 399 w 782"/>
                <a:gd name="T107" fmla="*/ 685 h 772"/>
                <a:gd name="T108" fmla="*/ 383 w 782"/>
                <a:gd name="T109" fmla="*/ 701 h 772"/>
                <a:gd name="T110" fmla="*/ 375 w 782"/>
                <a:gd name="T111" fmla="*/ 724 h 772"/>
                <a:gd name="T112" fmla="*/ 359 w 782"/>
                <a:gd name="T113" fmla="*/ 740 h 772"/>
                <a:gd name="T114" fmla="*/ 351 w 782"/>
                <a:gd name="T115" fmla="*/ 756 h 772"/>
                <a:gd name="T116" fmla="*/ 343 w 782"/>
                <a:gd name="T117" fmla="*/ 772 h 772"/>
                <a:gd name="T118" fmla="*/ 0 w 782"/>
                <a:gd name="T119" fmla="*/ 613 h 7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82"/>
                <a:gd name="T181" fmla="*/ 0 h 772"/>
                <a:gd name="T182" fmla="*/ 782 w 782"/>
                <a:gd name="T183" fmla="*/ 772 h 7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82" h="772">
                  <a:moveTo>
                    <a:pt x="0" y="613"/>
                  </a:moveTo>
                  <a:lnTo>
                    <a:pt x="8" y="597"/>
                  </a:lnTo>
                  <a:lnTo>
                    <a:pt x="16" y="581"/>
                  </a:lnTo>
                  <a:lnTo>
                    <a:pt x="24" y="573"/>
                  </a:lnTo>
                  <a:lnTo>
                    <a:pt x="32" y="557"/>
                  </a:lnTo>
                  <a:lnTo>
                    <a:pt x="40" y="541"/>
                  </a:lnTo>
                  <a:lnTo>
                    <a:pt x="48"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noFill/>
            <a:ln w="12700">
              <a:solidFill>
                <a:srgbClr val="000000"/>
              </a:solidFill>
              <a:prstDash val="solid"/>
              <a:round/>
              <a:headEnd/>
              <a:tailEnd/>
            </a:ln>
          </p:spPr>
          <p:txBody>
            <a:bodyPr/>
            <a:lstStyle/>
            <a:p>
              <a:endParaRPr lang="es-AR"/>
            </a:p>
          </p:txBody>
        </p:sp>
        <p:sp>
          <p:nvSpPr>
            <p:cNvPr id="14352" name="Freeform 7"/>
            <p:cNvSpPr>
              <a:spLocks/>
            </p:cNvSpPr>
            <p:nvPr/>
          </p:nvSpPr>
          <p:spPr bwMode="auto">
            <a:xfrm>
              <a:off x="1750" y="1488"/>
              <a:ext cx="687" cy="860"/>
            </a:xfrm>
            <a:custGeom>
              <a:avLst/>
              <a:gdLst>
                <a:gd name="T0" fmla="*/ 687 w 687"/>
                <a:gd name="T1" fmla="*/ 351 h 860"/>
                <a:gd name="T2" fmla="*/ 511 w 687"/>
                <a:gd name="T3" fmla="*/ 279 h 860"/>
                <a:gd name="T4" fmla="*/ 503 w 687"/>
                <a:gd name="T5" fmla="*/ 295 h 860"/>
                <a:gd name="T6" fmla="*/ 503 w 687"/>
                <a:gd name="T7" fmla="*/ 311 h 860"/>
                <a:gd name="T8" fmla="*/ 495 w 687"/>
                <a:gd name="T9" fmla="*/ 335 h 860"/>
                <a:gd name="T10" fmla="*/ 495 w 687"/>
                <a:gd name="T11" fmla="*/ 351 h 860"/>
                <a:gd name="T12" fmla="*/ 487 w 687"/>
                <a:gd name="T13" fmla="*/ 374 h 860"/>
                <a:gd name="T14" fmla="*/ 487 w 687"/>
                <a:gd name="T15" fmla="*/ 390 h 860"/>
                <a:gd name="T16" fmla="*/ 479 w 687"/>
                <a:gd name="T17" fmla="*/ 414 h 860"/>
                <a:gd name="T18" fmla="*/ 479 w 687"/>
                <a:gd name="T19" fmla="*/ 438 h 860"/>
                <a:gd name="T20" fmla="*/ 479 w 687"/>
                <a:gd name="T21" fmla="*/ 462 h 860"/>
                <a:gd name="T22" fmla="*/ 479 w 687"/>
                <a:gd name="T23" fmla="*/ 502 h 860"/>
                <a:gd name="T24" fmla="*/ 479 w 687"/>
                <a:gd name="T25" fmla="*/ 526 h 860"/>
                <a:gd name="T26" fmla="*/ 479 w 687"/>
                <a:gd name="T27" fmla="*/ 542 h 860"/>
                <a:gd name="T28" fmla="*/ 479 w 687"/>
                <a:gd name="T29" fmla="*/ 566 h 860"/>
                <a:gd name="T30" fmla="*/ 487 w 687"/>
                <a:gd name="T31" fmla="*/ 589 h 860"/>
                <a:gd name="T32" fmla="*/ 487 w 687"/>
                <a:gd name="T33" fmla="*/ 605 h 860"/>
                <a:gd name="T34" fmla="*/ 495 w 687"/>
                <a:gd name="T35" fmla="*/ 629 h 860"/>
                <a:gd name="T36" fmla="*/ 503 w 687"/>
                <a:gd name="T37" fmla="*/ 653 h 860"/>
                <a:gd name="T38" fmla="*/ 176 w 687"/>
                <a:gd name="T39" fmla="*/ 860 h 860"/>
                <a:gd name="T40" fmla="*/ 168 w 687"/>
                <a:gd name="T41" fmla="*/ 836 h 860"/>
                <a:gd name="T42" fmla="*/ 160 w 687"/>
                <a:gd name="T43" fmla="*/ 820 h 860"/>
                <a:gd name="T44" fmla="*/ 152 w 687"/>
                <a:gd name="T45" fmla="*/ 804 h 860"/>
                <a:gd name="T46" fmla="*/ 152 w 687"/>
                <a:gd name="T47" fmla="*/ 781 h 860"/>
                <a:gd name="T48" fmla="*/ 144 w 687"/>
                <a:gd name="T49" fmla="*/ 765 h 860"/>
                <a:gd name="T50" fmla="*/ 136 w 687"/>
                <a:gd name="T51" fmla="*/ 749 h 860"/>
                <a:gd name="T52" fmla="*/ 136 w 687"/>
                <a:gd name="T53" fmla="*/ 733 h 860"/>
                <a:gd name="T54" fmla="*/ 128 w 687"/>
                <a:gd name="T55" fmla="*/ 717 h 860"/>
                <a:gd name="T56" fmla="*/ 128 w 687"/>
                <a:gd name="T57" fmla="*/ 701 h 860"/>
                <a:gd name="T58" fmla="*/ 120 w 687"/>
                <a:gd name="T59" fmla="*/ 677 h 860"/>
                <a:gd name="T60" fmla="*/ 120 w 687"/>
                <a:gd name="T61" fmla="*/ 661 h 860"/>
                <a:gd name="T62" fmla="*/ 112 w 687"/>
                <a:gd name="T63" fmla="*/ 637 h 860"/>
                <a:gd name="T64" fmla="*/ 112 w 687"/>
                <a:gd name="T65" fmla="*/ 621 h 860"/>
                <a:gd name="T66" fmla="*/ 104 w 687"/>
                <a:gd name="T67" fmla="*/ 597 h 860"/>
                <a:gd name="T68" fmla="*/ 104 w 687"/>
                <a:gd name="T69" fmla="*/ 574 h 860"/>
                <a:gd name="T70" fmla="*/ 104 w 687"/>
                <a:gd name="T71" fmla="*/ 550 h 860"/>
                <a:gd name="T72" fmla="*/ 104 w 687"/>
                <a:gd name="T73" fmla="*/ 534 h 860"/>
                <a:gd name="T74" fmla="*/ 104 w 687"/>
                <a:gd name="T75" fmla="*/ 510 h 860"/>
                <a:gd name="T76" fmla="*/ 104 w 687"/>
                <a:gd name="T77" fmla="*/ 486 h 860"/>
                <a:gd name="T78" fmla="*/ 104 w 687"/>
                <a:gd name="T79" fmla="*/ 454 h 860"/>
                <a:gd name="T80" fmla="*/ 104 w 687"/>
                <a:gd name="T81" fmla="*/ 430 h 860"/>
                <a:gd name="T82" fmla="*/ 104 w 687"/>
                <a:gd name="T83" fmla="*/ 406 h 860"/>
                <a:gd name="T84" fmla="*/ 104 w 687"/>
                <a:gd name="T85" fmla="*/ 390 h 860"/>
                <a:gd name="T86" fmla="*/ 104 w 687"/>
                <a:gd name="T87" fmla="*/ 367 h 860"/>
                <a:gd name="T88" fmla="*/ 112 w 687"/>
                <a:gd name="T89" fmla="*/ 343 h 860"/>
                <a:gd name="T90" fmla="*/ 112 w 687"/>
                <a:gd name="T91" fmla="*/ 319 h 860"/>
                <a:gd name="T92" fmla="*/ 120 w 687"/>
                <a:gd name="T93" fmla="*/ 303 h 860"/>
                <a:gd name="T94" fmla="*/ 120 w 687"/>
                <a:gd name="T95" fmla="*/ 271 h 860"/>
                <a:gd name="T96" fmla="*/ 128 w 687"/>
                <a:gd name="T97" fmla="*/ 255 h 860"/>
                <a:gd name="T98" fmla="*/ 136 w 687"/>
                <a:gd name="T99" fmla="*/ 231 h 860"/>
                <a:gd name="T100" fmla="*/ 136 w 687"/>
                <a:gd name="T101" fmla="*/ 207 h 860"/>
                <a:gd name="T102" fmla="*/ 144 w 687"/>
                <a:gd name="T103" fmla="*/ 191 h 860"/>
                <a:gd name="T104" fmla="*/ 152 w 687"/>
                <a:gd name="T105" fmla="*/ 167 h 860"/>
                <a:gd name="T106" fmla="*/ 160 w 687"/>
                <a:gd name="T107" fmla="*/ 136 h 860"/>
                <a:gd name="T108" fmla="*/ 0 w 687"/>
                <a:gd name="T109" fmla="*/ 72 h 860"/>
                <a:gd name="T110" fmla="*/ 431 w 687"/>
                <a:gd name="T111" fmla="*/ 0 h 860"/>
                <a:gd name="T112" fmla="*/ 687 w 687"/>
                <a:gd name="T113" fmla="*/ 351 h 8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7"/>
                <a:gd name="T172" fmla="*/ 0 h 860"/>
                <a:gd name="T173" fmla="*/ 687 w 687"/>
                <a:gd name="T174" fmla="*/ 860 h 8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4"/>
                  </a:lnTo>
                  <a:lnTo>
                    <a:pt x="104" y="550"/>
                  </a:lnTo>
                  <a:lnTo>
                    <a:pt x="104" y="534"/>
                  </a:lnTo>
                  <a:lnTo>
                    <a:pt x="104" y="510"/>
                  </a:lnTo>
                  <a:lnTo>
                    <a:pt x="104" y="486"/>
                  </a:lnTo>
                  <a:lnTo>
                    <a:pt x="104" y="454"/>
                  </a:lnTo>
                  <a:lnTo>
                    <a:pt x="104" y="430"/>
                  </a:lnTo>
                  <a:lnTo>
                    <a:pt x="104" y="406"/>
                  </a:lnTo>
                  <a:lnTo>
                    <a:pt x="104" y="390"/>
                  </a:lnTo>
                  <a:lnTo>
                    <a:pt x="104" y="367"/>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noFill/>
            <a:ln w="12700">
              <a:solidFill>
                <a:srgbClr val="000000"/>
              </a:solidFill>
              <a:prstDash val="solid"/>
              <a:round/>
              <a:headEnd/>
              <a:tailEnd/>
            </a:ln>
          </p:spPr>
          <p:txBody>
            <a:bodyPr/>
            <a:lstStyle/>
            <a:p>
              <a:endParaRPr lang="es-AR"/>
            </a:p>
          </p:txBody>
        </p:sp>
        <p:sp>
          <p:nvSpPr>
            <p:cNvPr id="14353" name="Freeform 8"/>
            <p:cNvSpPr>
              <a:spLocks/>
            </p:cNvSpPr>
            <p:nvPr/>
          </p:nvSpPr>
          <p:spPr bwMode="auto">
            <a:xfrm>
              <a:off x="1786" y="2113"/>
              <a:ext cx="782" cy="733"/>
            </a:xfrm>
            <a:custGeom>
              <a:avLst/>
              <a:gdLst>
                <a:gd name="T0" fmla="*/ 623 w 782"/>
                <a:gd name="T1" fmla="*/ 733 h 733"/>
                <a:gd name="T2" fmla="*/ 607 w 782"/>
                <a:gd name="T3" fmla="*/ 725 h 733"/>
                <a:gd name="T4" fmla="*/ 591 w 782"/>
                <a:gd name="T5" fmla="*/ 725 h 733"/>
                <a:gd name="T6" fmla="*/ 575 w 782"/>
                <a:gd name="T7" fmla="*/ 717 h 733"/>
                <a:gd name="T8" fmla="*/ 567 w 782"/>
                <a:gd name="T9" fmla="*/ 709 h 733"/>
                <a:gd name="T10" fmla="*/ 551 w 782"/>
                <a:gd name="T11" fmla="*/ 701 h 733"/>
                <a:gd name="T12" fmla="*/ 535 w 782"/>
                <a:gd name="T13" fmla="*/ 693 h 733"/>
                <a:gd name="T14" fmla="*/ 519 w 782"/>
                <a:gd name="T15" fmla="*/ 685 h 733"/>
                <a:gd name="T16" fmla="*/ 511 w 782"/>
                <a:gd name="T17" fmla="*/ 677 h 733"/>
                <a:gd name="T18" fmla="*/ 495 w 782"/>
                <a:gd name="T19" fmla="*/ 661 h 733"/>
                <a:gd name="T20" fmla="*/ 471 w 782"/>
                <a:gd name="T21" fmla="*/ 653 h 733"/>
                <a:gd name="T22" fmla="*/ 463 w 782"/>
                <a:gd name="T23" fmla="*/ 645 h 733"/>
                <a:gd name="T24" fmla="*/ 447 w 782"/>
                <a:gd name="T25" fmla="*/ 629 h 733"/>
                <a:gd name="T26" fmla="*/ 431 w 782"/>
                <a:gd name="T27" fmla="*/ 621 h 733"/>
                <a:gd name="T28" fmla="*/ 415 w 782"/>
                <a:gd name="T29" fmla="*/ 605 h 733"/>
                <a:gd name="T30" fmla="*/ 407 w 782"/>
                <a:gd name="T31" fmla="*/ 597 h 733"/>
                <a:gd name="T32" fmla="*/ 391 w 782"/>
                <a:gd name="T33" fmla="*/ 581 h 733"/>
                <a:gd name="T34" fmla="*/ 375 w 782"/>
                <a:gd name="T35" fmla="*/ 574 h 733"/>
                <a:gd name="T36" fmla="*/ 359 w 782"/>
                <a:gd name="T37" fmla="*/ 558 h 733"/>
                <a:gd name="T38" fmla="*/ 343 w 782"/>
                <a:gd name="T39" fmla="*/ 542 h 733"/>
                <a:gd name="T40" fmla="*/ 335 w 782"/>
                <a:gd name="T41" fmla="*/ 534 h 733"/>
                <a:gd name="T42" fmla="*/ 319 w 782"/>
                <a:gd name="T43" fmla="*/ 518 h 733"/>
                <a:gd name="T44" fmla="*/ 311 w 782"/>
                <a:gd name="T45" fmla="*/ 502 h 733"/>
                <a:gd name="T46" fmla="*/ 295 w 782"/>
                <a:gd name="T47" fmla="*/ 494 h 733"/>
                <a:gd name="T48" fmla="*/ 287 w 782"/>
                <a:gd name="T49" fmla="*/ 478 h 733"/>
                <a:gd name="T50" fmla="*/ 271 w 782"/>
                <a:gd name="T51" fmla="*/ 462 h 733"/>
                <a:gd name="T52" fmla="*/ 263 w 782"/>
                <a:gd name="T53" fmla="*/ 446 h 733"/>
                <a:gd name="T54" fmla="*/ 247 w 782"/>
                <a:gd name="T55" fmla="*/ 430 h 733"/>
                <a:gd name="T56" fmla="*/ 231 w 782"/>
                <a:gd name="T57" fmla="*/ 414 h 733"/>
                <a:gd name="T58" fmla="*/ 223 w 782"/>
                <a:gd name="T59" fmla="*/ 390 h 733"/>
                <a:gd name="T60" fmla="*/ 207 w 782"/>
                <a:gd name="T61" fmla="*/ 374 h 733"/>
                <a:gd name="T62" fmla="*/ 200 w 782"/>
                <a:gd name="T63" fmla="*/ 359 h 733"/>
                <a:gd name="T64" fmla="*/ 184 w 782"/>
                <a:gd name="T65" fmla="*/ 335 h 733"/>
                <a:gd name="T66" fmla="*/ 176 w 782"/>
                <a:gd name="T67" fmla="*/ 311 h 733"/>
                <a:gd name="T68" fmla="*/ 168 w 782"/>
                <a:gd name="T69" fmla="*/ 295 h 733"/>
                <a:gd name="T70" fmla="*/ 160 w 782"/>
                <a:gd name="T71" fmla="*/ 279 h 733"/>
                <a:gd name="T72" fmla="*/ 152 w 782"/>
                <a:gd name="T73" fmla="*/ 263 h 733"/>
                <a:gd name="T74" fmla="*/ 0 w 782"/>
                <a:gd name="T75" fmla="*/ 327 h 733"/>
                <a:gd name="T76" fmla="*/ 247 w 782"/>
                <a:gd name="T77" fmla="*/ 0 h 733"/>
                <a:gd name="T78" fmla="*/ 663 w 782"/>
                <a:gd name="T79" fmla="*/ 32 h 733"/>
                <a:gd name="T80" fmla="*/ 495 w 782"/>
                <a:gd name="T81" fmla="*/ 112 h 733"/>
                <a:gd name="T82" fmla="*/ 503 w 782"/>
                <a:gd name="T83" fmla="*/ 128 h 733"/>
                <a:gd name="T84" fmla="*/ 519 w 782"/>
                <a:gd name="T85" fmla="*/ 152 h 733"/>
                <a:gd name="T86" fmla="*/ 527 w 782"/>
                <a:gd name="T87" fmla="*/ 175 h 733"/>
                <a:gd name="T88" fmla="*/ 551 w 782"/>
                <a:gd name="T89" fmla="*/ 199 h 733"/>
                <a:gd name="T90" fmla="*/ 559 w 782"/>
                <a:gd name="T91" fmla="*/ 223 h 733"/>
                <a:gd name="T92" fmla="*/ 583 w 782"/>
                <a:gd name="T93" fmla="*/ 239 h 733"/>
                <a:gd name="T94" fmla="*/ 599 w 782"/>
                <a:gd name="T95" fmla="*/ 263 h 733"/>
                <a:gd name="T96" fmla="*/ 615 w 782"/>
                <a:gd name="T97" fmla="*/ 279 h 733"/>
                <a:gd name="T98" fmla="*/ 631 w 782"/>
                <a:gd name="T99" fmla="*/ 295 h 733"/>
                <a:gd name="T100" fmla="*/ 647 w 782"/>
                <a:gd name="T101" fmla="*/ 311 h 733"/>
                <a:gd name="T102" fmla="*/ 671 w 782"/>
                <a:gd name="T103" fmla="*/ 327 h 733"/>
                <a:gd name="T104" fmla="*/ 687 w 782"/>
                <a:gd name="T105" fmla="*/ 343 h 733"/>
                <a:gd name="T106" fmla="*/ 703 w 782"/>
                <a:gd name="T107" fmla="*/ 351 h 733"/>
                <a:gd name="T108" fmla="*/ 727 w 782"/>
                <a:gd name="T109" fmla="*/ 367 h 733"/>
                <a:gd name="T110" fmla="*/ 751 w 782"/>
                <a:gd name="T111" fmla="*/ 382 h 733"/>
                <a:gd name="T112" fmla="*/ 766 w 782"/>
                <a:gd name="T113" fmla="*/ 390 h 733"/>
                <a:gd name="T114" fmla="*/ 782 w 782"/>
                <a:gd name="T115" fmla="*/ 398 h 733"/>
                <a:gd name="T116" fmla="*/ 623 w 782"/>
                <a:gd name="T117" fmla="*/ 733 h 7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2"/>
                <a:gd name="T178" fmla="*/ 0 h 733"/>
                <a:gd name="T179" fmla="*/ 782 w 782"/>
                <a:gd name="T180" fmla="*/ 733 h 7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1"/>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7"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solidFill>
              <a:srgbClr val="FF00FF"/>
            </a:solidFill>
            <a:ln w="9525">
              <a:noFill/>
              <a:round/>
              <a:headEnd/>
              <a:tailEnd/>
            </a:ln>
          </p:spPr>
          <p:txBody>
            <a:bodyPr/>
            <a:lstStyle/>
            <a:p>
              <a:endParaRPr lang="es-AR"/>
            </a:p>
          </p:txBody>
        </p:sp>
        <p:sp>
          <p:nvSpPr>
            <p:cNvPr id="14354" name="Freeform 9"/>
            <p:cNvSpPr>
              <a:spLocks/>
            </p:cNvSpPr>
            <p:nvPr/>
          </p:nvSpPr>
          <p:spPr bwMode="auto">
            <a:xfrm>
              <a:off x="2377" y="2368"/>
              <a:ext cx="838" cy="677"/>
            </a:xfrm>
            <a:custGeom>
              <a:avLst/>
              <a:gdLst>
                <a:gd name="T0" fmla="*/ 335 w 838"/>
                <a:gd name="T1" fmla="*/ 0 h 677"/>
                <a:gd name="T2" fmla="*/ 263 w 838"/>
                <a:gd name="T3" fmla="*/ 175 h 677"/>
                <a:gd name="T4" fmla="*/ 279 w 838"/>
                <a:gd name="T5" fmla="*/ 183 h 677"/>
                <a:gd name="T6" fmla="*/ 295 w 838"/>
                <a:gd name="T7" fmla="*/ 183 h 677"/>
                <a:gd name="T8" fmla="*/ 311 w 838"/>
                <a:gd name="T9" fmla="*/ 191 h 677"/>
                <a:gd name="T10" fmla="*/ 335 w 838"/>
                <a:gd name="T11" fmla="*/ 199 h 677"/>
                <a:gd name="T12" fmla="*/ 351 w 838"/>
                <a:gd name="T13" fmla="*/ 199 h 677"/>
                <a:gd name="T14" fmla="*/ 375 w 838"/>
                <a:gd name="T15" fmla="*/ 207 h 677"/>
                <a:gd name="T16" fmla="*/ 391 w 838"/>
                <a:gd name="T17" fmla="*/ 207 h 677"/>
                <a:gd name="T18" fmla="*/ 415 w 838"/>
                <a:gd name="T19" fmla="*/ 207 h 677"/>
                <a:gd name="T20" fmla="*/ 439 w 838"/>
                <a:gd name="T21" fmla="*/ 215 h 677"/>
                <a:gd name="T22" fmla="*/ 487 w 838"/>
                <a:gd name="T23" fmla="*/ 215 h 677"/>
                <a:gd name="T24" fmla="*/ 503 w 838"/>
                <a:gd name="T25" fmla="*/ 207 h 677"/>
                <a:gd name="T26" fmla="*/ 527 w 838"/>
                <a:gd name="T27" fmla="*/ 207 h 677"/>
                <a:gd name="T28" fmla="*/ 551 w 838"/>
                <a:gd name="T29" fmla="*/ 207 h 677"/>
                <a:gd name="T30" fmla="*/ 567 w 838"/>
                <a:gd name="T31" fmla="*/ 199 h 677"/>
                <a:gd name="T32" fmla="*/ 591 w 838"/>
                <a:gd name="T33" fmla="*/ 199 h 677"/>
                <a:gd name="T34" fmla="*/ 615 w 838"/>
                <a:gd name="T35" fmla="*/ 191 h 677"/>
                <a:gd name="T36" fmla="*/ 639 w 838"/>
                <a:gd name="T37" fmla="*/ 183 h 677"/>
                <a:gd name="T38" fmla="*/ 838 w 838"/>
                <a:gd name="T39" fmla="*/ 510 h 677"/>
                <a:gd name="T40" fmla="*/ 822 w 838"/>
                <a:gd name="T41" fmla="*/ 518 h 677"/>
                <a:gd name="T42" fmla="*/ 798 w 838"/>
                <a:gd name="T43" fmla="*/ 526 h 677"/>
                <a:gd name="T44" fmla="*/ 782 w 838"/>
                <a:gd name="T45" fmla="*/ 534 h 677"/>
                <a:gd name="T46" fmla="*/ 766 w 838"/>
                <a:gd name="T47" fmla="*/ 541 h 677"/>
                <a:gd name="T48" fmla="*/ 750 w 838"/>
                <a:gd name="T49" fmla="*/ 541 h 677"/>
                <a:gd name="T50" fmla="*/ 734 w 838"/>
                <a:gd name="T51" fmla="*/ 549 h 677"/>
                <a:gd name="T52" fmla="*/ 719 w 838"/>
                <a:gd name="T53" fmla="*/ 549 h 677"/>
                <a:gd name="T54" fmla="*/ 703 w 838"/>
                <a:gd name="T55" fmla="*/ 557 h 677"/>
                <a:gd name="T56" fmla="*/ 679 w 838"/>
                <a:gd name="T57" fmla="*/ 557 h 677"/>
                <a:gd name="T58" fmla="*/ 663 w 838"/>
                <a:gd name="T59" fmla="*/ 565 h 677"/>
                <a:gd name="T60" fmla="*/ 639 w 838"/>
                <a:gd name="T61" fmla="*/ 565 h 677"/>
                <a:gd name="T62" fmla="*/ 623 w 838"/>
                <a:gd name="T63" fmla="*/ 573 h 677"/>
                <a:gd name="T64" fmla="*/ 599 w 838"/>
                <a:gd name="T65" fmla="*/ 573 h 677"/>
                <a:gd name="T66" fmla="*/ 583 w 838"/>
                <a:gd name="T67" fmla="*/ 581 h 677"/>
                <a:gd name="T68" fmla="*/ 559 w 838"/>
                <a:gd name="T69" fmla="*/ 581 h 677"/>
                <a:gd name="T70" fmla="*/ 535 w 838"/>
                <a:gd name="T71" fmla="*/ 581 h 677"/>
                <a:gd name="T72" fmla="*/ 511 w 838"/>
                <a:gd name="T73" fmla="*/ 581 h 677"/>
                <a:gd name="T74" fmla="*/ 487 w 838"/>
                <a:gd name="T75" fmla="*/ 581 h 677"/>
                <a:gd name="T76" fmla="*/ 463 w 838"/>
                <a:gd name="T77" fmla="*/ 581 h 677"/>
                <a:gd name="T78" fmla="*/ 439 w 838"/>
                <a:gd name="T79" fmla="*/ 581 h 677"/>
                <a:gd name="T80" fmla="*/ 407 w 838"/>
                <a:gd name="T81" fmla="*/ 581 h 677"/>
                <a:gd name="T82" fmla="*/ 391 w 838"/>
                <a:gd name="T83" fmla="*/ 581 h 677"/>
                <a:gd name="T84" fmla="*/ 367 w 838"/>
                <a:gd name="T85" fmla="*/ 581 h 677"/>
                <a:gd name="T86" fmla="*/ 351 w 838"/>
                <a:gd name="T87" fmla="*/ 581 h 677"/>
                <a:gd name="T88" fmla="*/ 319 w 838"/>
                <a:gd name="T89" fmla="*/ 573 h 677"/>
                <a:gd name="T90" fmla="*/ 303 w 838"/>
                <a:gd name="T91" fmla="*/ 573 h 677"/>
                <a:gd name="T92" fmla="*/ 279 w 838"/>
                <a:gd name="T93" fmla="*/ 565 h 677"/>
                <a:gd name="T94" fmla="*/ 255 w 838"/>
                <a:gd name="T95" fmla="*/ 565 h 677"/>
                <a:gd name="T96" fmla="*/ 239 w 838"/>
                <a:gd name="T97" fmla="*/ 557 h 677"/>
                <a:gd name="T98" fmla="*/ 215 w 838"/>
                <a:gd name="T99" fmla="*/ 549 h 677"/>
                <a:gd name="T100" fmla="*/ 191 w 838"/>
                <a:gd name="T101" fmla="*/ 549 h 677"/>
                <a:gd name="T102" fmla="*/ 168 w 838"/>
                <a:gd name="T103" fmla="*/ 541 h 677"/>
                <a:gd name="T104" fmla="*/ 152 w 838"/>
                <a:gd name="T105" fmla="*/ 534 h 677"/>
                <a:gd name="T106" fmla="*/ 120 w 838"/>
                <a:gd name="T107" fmla="*/ 526 h 677"/>
                <a:gd name="T108" fmla="*/ 56 w 838"/>
                <a:gd name="T109" fmla="*/ 677 h 677"/>
                <a:gd name="T110" fmla="*/ 0 w 838"/>
                <a:gd name="T111" fmla="*/ 247 h 677"/>
                <a:gd name="T112" fmla="*/ 335 w 838"/>
                <a:gd name="T113" fmla="*/ 0 h 6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8"/>
                <a:gd name="T172" fmla="*/ 0 h 677"/>
                <a:gd name="T173" fmla="*/ 838 w 838"/>
                <a:gd name="T174" fmla="*/ 677 h 6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solidFill>
              <a:srgbClr val="FFFF00"/>
            </a:solidFill>
            <a:ln w="9525">
              <a:noFill/>
              <a:round/>
              <a:headEnd/>
              <a:tailEnd/>
            </a:ln>
          </p:spPr>
          <p:txBody>
            <a:bodyPr/>
            <a:lstStyle/>
            <a:p>
              <a:endParaRPr lang="es-AR"/>
            </a:p>
          </p:txBody>
        </p:sp>
        <p:sp>
          <p:nvSpPr>
            <p:cNvPr id="14355" name="Freeform 10"/>
            <p:cNvSpPr>
              <a:spLocks/>
            </p:cNvSpPr>
            <p:nvPr/>
          </p:nvSpPr>
          <p:spPr bwMode="auto">
            <a:xfrm>
              <a:off x="1782" y="2109"/>
              <a:ext cx="782" cy="733"/>
            </a:xfrm>
            <a:custGeom>
              <a:avLst/>
              <a:gdLst>
                <a:gd name="T0" fmla="*/ 623 w 782"/>
                <a:gd name="T1" fmla="*/ 733 h 733"/>
                <a:gd name="T2" fmla="*/ 607 w 782"/>
                <a:gd name="T3" fmla="*/ 725 h 733"/>
                <a:gd name="T4" fmla="*/ 591 w 782"/>
                <a:gd name="T5" fmla="*/ 725 h 733"/>
                <a:gd name="T6" fmla="*/ 575 w 782"/>
                <a:gd name="T7" fmla="*/ 717 h 733"/>
                <a:gd name="T8" fmla="*/ 567 w 782"/>
                <a:gd name="T9" fmla="*/ 709 h 733"/>
                <a:gd name="T10" fmla="*/ 551 w 782"/>
                <a:gd name="T11" fmla="*/ 701 h 733"/>
                <a:gd name="T12" fmla="*/ 535 w 782"/>
                <a:gd name="T13" fmla="*/ 693 h 733"/>
                <a:gd name="T14" fmla="*/ 519 w 782"/>
                <a:gd name="T15" fmla="*/ 685 h 733"/>
                <a:gd name="T16" fmla="*/ 511 w 782"/>
                <a:gd name="T17" fmla="*/ 677 h 733"/>
                <a:gd name="T18" fmla="*/ 495 w 782"/>
                <a:gd name="T19" fmla="*/ 661 h 733"/>
                <a:gd name="T20" fmla="*/ 471 w 782"/>
                <a:gd name="T21" fmla="*/ 653 h 733"/>
                <a:gd name="T22" fmla="*/ 463 w 782"/>
                <a:gd name="T23" fmla="*/ 645 h 733"/>
                <a:gd name="T24" fmla="*/ 447 w 782"/>
                <a:gd name="T25" fmla="*/ 629 h 733"/>
                <a:gd name="T26" fmla="*/ 431 w 782"/>
                <a:gd name="T27" fmla="*/ 621 h 733"/>
                <a:gd name="T28" fmla="*/ 415 w 782"/>
                <a:gd name="T29" fmla="*/ 605 h 733"/>
                <a:gd name="T30" fmla="*/ 407 w 782"/>
                <a:gd name="T31" fmla="*/ 597 h 733"/>
                <a:gd name="T32" fmla="*/ 391 w 782"/>
                <a:gd name="T33" fmla="*/ 582 h 733"/>
                <a:gd name="T34" fmla="*/ 375 w 782"/>
                <a:gd name="T35" fmla="*/ 574 h 733"/>
                <a:gd name="T36" fmla="*/ 359 w 782"/>
                <a:gd name="T37" fmla="*/ 558 h 733"/>
                <a:gd name="T38" fmla="*/ 343 w 782"/>
                <a:gd name="T39" fmla="*/ 542 h 733"/>
                <a:gd name="T40" fmla="*/ 335 w 782"/>
                <a:gd name="T41" fmla="*/ 534 h 733"/>
                <a:gd name="T42" fmla="*/ 319 w 782"/>
                <a:gd name="T43" fmla="*/ 518 h 733"/>
                <a:gd name="T44" fmla="*/ 311 w 782"/>
                <a:gd name="T45" fmla="*/ 502 h 733"/>
                <a:gd name="T46" fmla="*/ 295 w 782"/>
                <a:gd name="T47" fmla="*/ 494 h 733"/>
                <a:gd name="T48" fmla="*/ 287 w 782"/>
                <a:gd name="T49" fmla="*/ 478 h 733"/>
                <a:gd name="T50" fmla="*/ 271 w 782"/>
                <a:gd name="T51" fmla="*/ 462 h 733"/>
                <a:gd name="T52" fmla="*/ 263 w 782"/>
                <a:gd name="T53" fmla="*/ 446 h 733"/>
                <a:gd name="T54" fmla="*/ 247 w 782"/>
                <a:gd name="T55" fmla="*/ 430 h 733"/>
                <a:gd name="T56" fmla="*/ 231 w 782"/>
                <a:gd name="T57" fmla="*/ 414 h 733"/>
                <a:gd name="T58" fmla="*/ 223 w 782"/>
                <a:gd name="T59" fmla="*/ 390 h 733"/>
                <a:gd name="T60" fmla="*/ 208 w 782"/>
                <a:gd name="T61" fmla="*/ 374 h 733"/>
                <a:gd name="T62" fmla="*/ 200 w 782"/>
                <a:gd name="T63" fmla="*/ 359 h 733"/>
                <a:gd name="T64" fmla="*/ 184 w 782"/>
                <a:gd name="T65" fmla="*/ 335 h 733"/>
                <a:gd name="T66" fmla="*/ 176 w 782"/>
                <a:gd name="T67" fmla="*/ 311 h 733"/>
                <a:gd name="T68" fmla="*/ 168 w 782"/>
                <a:gd name="T69" fmla="*/ 295 h 733"/>
                <a:gd name="T70" fmla="*/ 160 w 782"/>
                <a:gd name="T71" fmla="*/ 279 h 733"/>
                <a:gd name="T72" fmla="*/ 152 w 782"/>
                <a:gd name="T73" fmla="*/ 263 h 733"/>
                <a:gd name="T74" fmla="*/ 0 w 782"/>
                <a:gd name="T75" fmla="*/ 327 h 733"/>
                <a:gd name="T76" fmla="*/ 247 w 782"/>
                <a:gd name="T77" fmla="*/ 0 h 733"/>
                <a:gd name="T78" fmla="*/ 663 w 782"/>
                <a:gd name="T79" fmla="*/ 32 h 733"/>
                <a:gd name="T80" fmla="*/ 495 w 782"/>
                <a:gd name="T81" fmla="*/ 112 h 733"/>
                <a:gd name="T82" fmla="*/ 503 w 782"/>
                <a:gd name="T83" fmla="*/ 128 h 733"/>
                <a:gd name="T84" fmla="*/ 519 w 782"/>
                <a:gd name="T85" fmla="*/ 152 h 733"/>
                <a:gd name="T86" fmla="*/ 527 w 782"/>
                <a:gd name="T87" fmla="*/ 175 h 733"/>
                <a:gd name="T88" fmla="*/ 551 w 782"/>
                <a:gd name="T89" fmla="*/ 199 h 733"/>
                <a:gd name="T90" fmla="*/ 559 w 782"/>
                <a:gd name="T91" fmla="*/ 223 h 733"/>
                <a:gd name="T92" fmla="*/ 583 w 782"/>
                <a:gd name="T93" fmla="*/ 239 h 733"/>
                <a:gd name="T94" fmla="*/ 599 w 782"/>
                <a:gd name="T95" fmla="*/ 263 h 733"/>
                <a:gd name="T96" fmla="*/ 615 w 782"/>
                <a:gd name="T97" fmla="*/ 279 h 733"/>
                <a:gd name="T98" fmla="*/ 631 w 782"/>
                <a:gd name="T99" fmla="*/ 295 h 733"/>
                <a:gd name="T100" fmla="*/ 647 w 782"/>
                <a:gd name="T101" fmla="*/ 311 h 733"/>
                <a:gd name="T102" fmla="*/ 671 w 782"/>
                <a:gd name="T103" fmla="*/ 327 h 733"/>
                <a:gd name="T104" fmla="*/ 687 w 782"/>
                <a:gd name="T105" fmla="*/ 343 h 733"/>
                <a:gd name="T106" fmla="*/ 703 w 782"/>
                <a:gd name="T107" fmla="*/ 351 h 733"/>
                <a:gd name="T108" fmla="*/ 727 w 782"/>
                <a:gd name="T109" fmla="*/ 367 h 733"/>
                <a:gd name="T110" fmla="*/ 751 w 782"/>
                <a:gd name="T111" fmla="*/ 382 h 733"/>
                <a:gd name="T112" fmla="*/ 766 w 782"/>
                <a:gd name="T113" fmla="*/ 390 h 733"/>
                <a:gd name="T114" fmla="*/ 782 w 782"/>
                <a:gd name="T115" fmla="*/ 398 h 733"/>
                <a:gd name="T116" fmla="*/ 623 w 782"/>
                <a:gd name="T117" fmla="*/ 733 h 7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2"/>
                <a:gd name="T178" fmla="*/ 0 h 733"/>
                <a:gd name="T179" fmla="*/ 782 w 782"/>
                <a:gd name="T180" fmla="*/ 733 h 7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2"/>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8"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noFill/>
            <a:ln w="12700">
              <a:solidFill>
                <a:srgbClr val="000000"/>
              </a:solidFill>
              <a:prstDash val="solid"/>
              <a:round/>
              <a:headEnd/>
              <a:tailEnd/>
            </a:ln>
          </p:spPr>
          <p:txBody>
            <a:bodyPr/>
            <a:lstStyle/>
            <a:p>
              <a:endParaRPr lang="es-AR"/>
            </a:p>
          </p:txBody>
        </p:sp>
        <p:sp>
          <p:nvSpPr>
            <p:cNvPr id="14356" name="Freeform 11"/>
            <p:cNvSpPr>
              <a:spLocks/>
            </p:cNvSpPr>
            <p:nvPr/>
          </p:nvSpPr>
          <p:spPr bwMode="auto">
            <a:xfrm>
              <a:off x="2373" y="2364"/>
              <a:ext cx="838" cy="677"/>
            </a:xfrm>
            <a:custGeom>
              <a:avLst/>
              <a:gdLst>
                <a:gd name="T0" fmla="*/ 335 w 838"/>
                <a:gd name="T1" fmla="*/ 0 h 677"/>
                <a:gd name="T2" fmla="*/ 263 w 838"/>
                <a:gd name="T3" fmla="*/ 175 h 677"/>
                <a:gd name="T4" fmla="*/ 279 w 838"/>
                <a:gd name="T5" fmla="*/ 183 h 677"/>
                <a:gd name="T6" fmla="*/ 295 w 838"/>
                <a:gd name="T7" fmla="*/ 183 h 677"/>
                <a:gd name="T8" fmla="*/ 311 w 838"/>
                <a:gd name="T9" fmla="*/ 191 h 677"/>
                <a:gd name="T10" fmla="*/ 335 w 838"/>
                <a:gd name="T11" fmla="*/ 199 h 677"/>
                <a:gd name="T12" fmla="*/ 351 w 838"/>
                <a:gd name="T13" fmla="*/ 199 h 677"/>
                <a:gd name="T14" fmla="*/ 375 w 838"/>
                <a:gd name="T15" fmla="*/ 207 h 677"/>
                <a:gd name="T16" fmla="*/ 391 w 838"/>
                <a:gd name="T17" fmla="*/ 207 h 677"/>
                <a:gd name="T18" fmla="*/ 415 w 838"/>
                <a:gd name="T19" fmla="*/ 207 h 677"/>
                <a:gd name="T20" fmla="*/ 439 w 838"/>
                <a:gd name="T21" fmla="*/ 215 h 677"/>
                <a:gd name="T22" fmla="*/ 487 w 838"/>
                <a:gd name="T23" fmla="*/ 215 h 677"/>
                <a:gd name="T24" fmla="*/ 503 w 838"/>
                <a:gd name="T25" fmla="*/ 207 h 677"/>
                <a:gd name="T26" fmla="*/ 527 w 838"/>
                <a:gd name="T27" fmla="*/ 207 h 677"/>
                <a:gd name="T28" fmla="*/ 551 w 838"/>
                <a:gd name="T29" fmla="*/ 207 h 677"/>
                <a:gd name="T30" fmla="*/ 567 w 838"/>
                <a:gd name="T31" fmla="*/ 199 h 677"/>
                <a:gd name="T32" fmla="*/ 591 w 838"/>
                <a:gd name="T33" fmla="*/ 199 h 677"/>
                <a:gd name="T34" fmla="*/ 615 w 838"/>
                <a:gd name="T35" fmla="*/ 191 h 677"/>
                <a:gd name="T36" fmla="*/ 639 w 838"/>
                <a:gd name="T37" fmla="*/ 183 h 677"/>
                <a:gd name="T38" fmla="*/ 838 w 838"/>
                <a:gd name="T39" fmla="*/ 510 h 677"/>
                <a:gd name="T40" fmla="*/ 822 w 838"/>
                <a:gd name="T41" fmla="*/ 518 h 677"/>
                <a:gd name="T42" fmla="*/ 798 w 838"/>
                <a:gd name="T43" fmla="*/ 526 h 677"/>
                <a:gd name="T44" fmla="*/ 782 w 838"/>
                <a:gd name="T45" fmla="*/ 534 h 677"/>
                <a:gd name="T46" fmla="*/ 766 w 838"/>
                <a:gd name="T47" fmla="*/ 541 h 677"/>
                <a:gd name="T48" fmla="*/ 750 w 838"/>
                <a:gd name="T49" fmla="*/ 541 h 677"/>
                <a:gd name="T50" fmla="*/ 734 w 838"/>
                <a:gd name="T51" fmla="*/ 549 h 677"/>
                <a:gd name="T52" fmla="*/ 719 w 838"/>
                <a:gd name="T53" fmla="*/ 549 h 677"/>
                <a:gd name="T54" fmla="*/ 703 w 838"/>
                <a:gd name="T55" fmla="*/ 557 h 677"/>
                <a:gd name="T56" fmla="*/ 679 w 838"/>
                <a:gd name="T57" fmla="*/ 557 h 677"/>
                <a:gd name="T58" fmla="*/ 663 w 838"/>
                <a:gd name="T59" fmla="*/ 565 h 677"/>
                <a:gd name="T60" fmla="*/ 639 w 838"/>
                <a:gd name="T61" fmla="*/ 565 h 677"/>
                <a:gd name="T62" fmla="*/ 623 w 838"/>
                <a:gd name="T63" fmla="*/ 573 h 677"/>
                <a:gd name="T64" fmla="*/ 599 w 838"/>
                <a:gd name="T65" fmla="*/ 573 h 677"/>
                <a:gd name="T66" fmla="*/ 583 w 838"/>
                <a:gd name="T67" fmla="*/ 581 h 677"/>
                <a:gd name="T68" fmla="*/ 559 w 838"/>
                <a:gd name="T69" fmla="*/ 581 h 677"/>
                <a:gd name="T70" fmla="*/ 535 w 838"/>
                <a:gd name="T71" fmla="*/ 581 h 677"/>
                <a:gd name="T72" fmla="*/ 511 w 838"/>
                <a:gd name="T73" fmla="*/ 581 h 677"/>
                <a:gd name="T74" fmla="*/ 487 w 838"/>
                <a:gd name="T75" fmla="*/ 581 h 677"/>
                <a:gd name="T76" fmla="*/ 463 w 838"/>
                <a:gd name="T77" fmla="*/ 581 h 677"/>
                <a:gd name="T78" fmla="*/ 439 w 838"/>
                <a:gd name="T79" fmla="*/ 581 h 677"/>
                <a:gd name="T80" fmla="*/ 407 w 838"/>
                <a:gd name="T81" fmla="*/ 581 h 677"/>
                <a:gd name="T82" fmla="*/ 391 w 838"/>
                <a:gd name="T83" fmla="*/ 581 h 677"/>
                <a:gd name="T84" fmla="*/ 367 w 838"/>
                <a:gd name="T85" fmla="*/ 581 h 677"/>
                <a:gd name="T86" fmla="*/ 351 w 838"/>
                <a:gd name="T87" fmla="*/ 581 h 677"/>
                <a:gd name="T88" fmla="*/ 319 w 838"/>
                <a:gd name="T89" fmla="*/ 573 h 677"/>
                <a:gd name="T90" fmla="*/ 303 w 838"/>
                <a:gd name="T91" fmla="*/ 573 h 677"/>
                <a:gd name="T92" fmla="*/ 279 w 838"/>
                <a:gd name="T93" fmla="*/ 565 h 677"/>
                <a:gd name="T94" fmla="*/ 255 w 838"/>
                <a:gd name="T95" fmla="*/ 565 h 677"/>
                <a:gd name="T96" fmla="*/ 239 w 838"/>
                <a:gd name="T97" fmla="*/ 557 h 677"/>
                <a:gd name="T98" fmla="*/ 215 w 838"/>
                <a:gd name="T99" fmla="*/ 549 h 677"/>
                <a:gd name="T100" fmla="*/ 191 w 838"/>
                <a:gd name="T101" fmla="*/ 549 h 677"/>
                <a:gd name="T102" fmla="*/ 168 w 838"/>
                <a:gd name="T103" fmla="*/ 541 h 677"/>
                <a:gd name="T104" fmla="*/ 152 w 838"/>
                <a:gd name="T105" fmla="*/ 534 h 677"/>
                <a:gd name="T106" fmla="*/ 120 w 838"/>
                <a:gd name="T107" fmla="*/ 526 h 677"/>
                <a:gd name="T108" fmla="*/ 56 w 838"/>
                <a:gd name="T109" fmla="*/ 677 h 677"/>
                <a:gd name="T110" fmla="*/ 0 w 838"/>
                <a:gd name="T111" fmla="*/ 247 h 677"/>
                <a:gd name="T112" fmla="*/ 335 w 838"/>
                <a:gd name="T113" fmla="*/ 0 h 6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8"/>
                <a:gd name="T172" fmla="*/ 0 h 677"/>
                <a:gd name="T173" fmla="*/ 838 w 838"/>
                <a:gd name="T174" fmla="*/ 677 h 6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noFill/>
            <a:ln w="12700">
              <a:solidFill>
                <a:srgbClr val="000000"/>
              </a:solidFill>
              <a:prstDash val="solid"/>
              <a:round/>
              <a:headEnd/>
              <a:tailEnd/>
            </a:ln>
          </p:spPr>
          <p:txBody>
            <a:bodyPr/>
            <a:lstStyle/>
            <a:p>
              <a:endParaRPr lang="es-AR"/>
            </a:p>
          </p:txBody>
        </p:sp>
        <p:sp>
          <p:nvSpPr>
            <p:cNvPr id="14357" name="Freeform 12"/>
            <p:cNvSpPr>
              <a:spLocks/>
            </p:cNvSpPr>
            <p:nvPr/>
          </p:nvSpPr>
          <p:spPr bwMode="auto">
            <a:xfrm>
              <a:off x="2984" y="2241"/>
              <a:ext cx="734" cy="732"/>
            </a:xfrm>
            <a:custGeom>
              <a:avLst/>
              <a:gdLst>
                <a:gd name="T0" fmla="*/ 734 w 734"/>
                <a:gd name="T1" fmla="*/ 159 h 732"/>
                <a:gd name="T2" fmla="*/ 726 w 734"/>
                <a:gd name="T3" fmla="*/ 175 h 732"/>
                <a:gd name="T4" fmla="*/ 718 w 734"/>
                <a:gd name="T5" fmla="*/ 183 h 732"/>
                <a:gd name="T6" fmla="*/ 710 w 734"/>
                <a:gd name="T7" fmla="*/ 199 h 732"/>
                <a:gd name="T8" fmla="*/ 702 w 734"/>
                <a:gd name="T9" fmla="*/ 215 h 732"/>
                <a:gd name="T10" fmla="*/ 694 w 734"/>
                <a:gd name="T11" fmla="*/ 223 h 732"/>
                <a:gd name="T12" fmla="*/ 686 w 734"/>
                <a:gd name="T13" fmla="*/ 239 h 732"/>
                <a:gd name="T14" fmla="*/ 678 w 734"/>
                <a:gd name="T15" fmla="*/ 254 h 732"/>
                <a:gd name="T16" fmla="*/ 671 w 734"/>
                <a:gd name="T17" fmla="*/ 270 h 732"/>
                <a:gd name="T18" fmla="*/ 663 w 734"/>
                <a:gd name="T19" fmla="*/ 286 h 732"/>
                <a:gd name="T20" fmla="*/ 647 w 734"/>
                <a:gd name="T21" fmla="*/ 302 h 732"/>
                <a:gd name="T22" fmla="*/ 639 w 734"/>
                <a:gd name="T23" fmla="*/ 310 h 732"/>
                <a:gd name="T24" fmla="*/ 631 w 734"/>
                <a:gd name="T25" fmla="*/ 326 h 732"/>
                <a:gd name="T26" fmla="*/ 615 w 734"/>
                <a:gd name="T27" fmla="*/ 342 h 732"/>
                <a:gd name="T28" fmla="*/ 607 w 734"/>
                <a:gd name="T29" fmla="*/ 358 h 732"/>
                <a:gd name="T30" fmla="*/ 591 w 734"/>
                <a:gd name="T31" fmla="*/ 374 h 732"/>
                <a:gd name="T32" fmla="*/ 583 w 734"/>
                <a:gd name="T33" fmla="*/ 390 h 732"/>
                <a:gd name="T34" fmla="*/ 567 w 734"/>
                <a:gd name="T35" fmla="*/ 398 h 732"/>
                <a:gd name="T36" fmla="*/ 551 w 734"/>
                <a:gd name="T37" fmla="*/ 414 h 732"/>
                <a:gd name="T38" fmla="*/ 543 w 734"/>
                <a:gd name="T39" fmla="*/ 430 h 732"/>
                <a:gd name="T40" fmla="*/ 527 w 734"/>
                <a:gd name="T41" fmla="*/ 438 h 732"/>
                <a:gd name="T42" fmla="*/ 511 w 734"/>
                <a:gd name="T43" fmla="*/ 453 h 732"/>
                <a:gd name="T44" fmla="*/ 503 w 734"/>
                <a:gd name="T45" fmla="*/ 461 h 732"/>
                <a:gd name="T46" fmla="*/ 487 w 734"/>
                <a:gd name="T47" fmla="*/ 477 h 732"/>
                <a:gd name="T48" fmla="*/ 471 w 734"/>
                <a:gd name="T49" fmla="*/ 485 h 732"/>
                <a:gd name="T50" fmla="*/ 455 w 734"/>
                <a:gd name="T51" fmla="*/ 501 h 732"/>
                <a:gd name="T52" fmla="*/ 439 w 734"/>
                <a:gd name="T53" fmla="*/ 509 h 732"/>
                <a:gd name="T54" fmla="*/ 423 w 734"/>
                <a:gd name="T55" fmla="*/ 525 h 732"/>
                <a:gd name="T56" fmla="*/ 407 w 734"/>
                <a:gd name="T57" fmla="*/ 541 h 732"/>
                <a:gd name="T58" fmla="*/ 391 w 734"/>
                <a:gd name="T59" fmla="*/ 549 h 732"/>
                <a:gd name="T60" fmla="*/ 367 w 734"/>
                <a:gd name="T61" fmla="*/ 565 h 732"/>
                <a:gd name="T62" fmla="*/ 351 w 734"/>
                <a:gd name="T63" fmla="*/ 573 h 732"/>
                <a:gd name="T64" fmla="*/ 327 w 734"/>
                <a:gd name="T65" fmla="*/ 589 h 732"/>
                <a:gd name="T66" fmla="*/ 431 w 734"/>
                <a:gd name="T67" fmla="*/ 732 h 732"/>
                <a:gd name="T68" fmla="*/ 32 w 734"/>
                <a:gd name="T69" fmla="*/ 549 h 732"/>
                <a:gd name="T70" fmla="*/ 0 w 734"/>
                <a:gd name="T71" fmla="*/ 191 h 732"/>
                <a:gd name="T72" fmla="*/ 80 w 734"/>
                <a:gd name="T73" fmla="*/ 294 h 732"/>
                <a:gd name="T74" fmla="*/ 104 w 734"/>
                <a:gd name="T75" fmla="*/ 286 h 732"/>
                <a:gd name="T76" fmla="*/ 119 w 734"/>
                <a:gd name="T77" fmla="*/ 270 h 732"/>
                <a:gd name="T78" fmla="*/ 143 w 734"/>
                <a:gd name="T79" fmla="*/ 262 h 732"/>
                <a:gd name="T80" fmla="*/ 167 w 734"/>
                <a:gd name="T81" fmla="*/ 246 h 732"/>
                <a:gd name="T82" fmla="*/ 191 w 734"/>
                <a:gd name="T83" fmla="*/ 231 h 732"/>
                <a:gd name="T84" fmla="*/ 215 w 734"/>
                <a:gd name="T85" fmla="*/ 215 h 732"/>
                <a:gd name="T86" fmla="*/ 239 w 734"/>
                <a:gd name="T87" fmla="*/ 199 h 732"/>
                <a:gd name="T88" fmla="*/ 255 w 734"/>
                <a:gd name="T89" fmla="*/ 183 h 732"/>
                <a:gd name="T90" fmla="*/ 271 w 734"/>
                <a:gd name="T91" fmla="*/ 167 h 732"/>
                <a:gd name="T92" fmla="*/ 287 w 734"/>
                <a:gd name="T93" fmla="*/ 143 h 732"/>
                <a:gd name="T94" fmla="*/ 303 w 734"/>
                <a:gd name="T95" fmla="*/ 127 h 732"/>
                <a:gd name="T96" fmla="*/ 319 w 734"/>
                <a:gd name="T97" fmla="*/ 111 h 732"/>
                <a:gd name="T98" fmla="*/ 335 w 734"/>
                <a:gd name="T99" fmla="*/ 87 h 732"/>
                <a:gd name="T100" fmla="*/ 351 w 734"/>
                <a:gd name="T101" fmla="*/ 71 h 732"/>
                <a:gd name="T102" fmla="*/ 367 w 734"/>
                <a:gd name="T103" fmla="*/ 47 h 732"/>
                <a:gd name="T104" fmla="*/ 375 w 734"/>
                <a:gd name="T105" fmla="*/ 32 h 732"/>
                <a:gd name="T106" fmla="*/ 383 w 734"/>
                <a:gd name="T107" fmla="*/ 16 h 732"/>
                <a:gd name="T108" fmla="*/ 391 w 734"/>
                <a:gd name="T109" fmla="*/ 0 h 732"/>
                <a:gd name="T110" fmla="*/ 734 w 734"/>
                <a:gd name="T111" fmla="*/ 159 h 7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4"/>
                <a:gd name="T169" fmla="*/ 0 h 732"/>
                <a:gd name="T170" fmla="*/ 734 w 734"/>
                <a:gd name="T171" fmla="*/ 732 h 7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3"/>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19"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solidFill>
              <a:srgbClr val="008080"/>
            </a:solidFill>
            <a:ln w="9525">
              <a:noFill/>
              <a:round/>
              <a:headEnd/>
              <a:tailEnd/>
            </a:ln>
          </p:spPr>
          <p:txBody>
            <a:bodyPr/>
            <a:lstStyle/>
            <a:p>
              <a:endParaRPr lang="es-AR"/>
            </a:p>
          </p:txBody>
        </p:sp>
        <p:sp>
          <p:nvSpPr>
            <p:cNvPr id="14358" name="Freeform 13"/>
            <p:cNvSpPr>
              <a:spLocks/>
            </p:cNvSpPr>
            <p:nvPr/>
          </p:nvSpPr>
          <p:spPr bwMode="auto">
            <a:xfrm>
              <a:off x="3231" y="1580"/>
              <a:ext cx="671" cy="852"/>
            </a:xfrm>
            <a:custGeom>
              <a:avLst/>
              <a:gdLst>
                <a:gd name="T0" fmla="*/ 0 w 671"/>
                <a:gd name="T1" fmla="*/ 541 h 852"/>
                <a:gd name="T2" fmla="*/ 168 w 671"/>
                <a:gd name="T3" fmla="*/ 605 h 852"/>
                <a:gd name="T4" fmla="*/ 176 w 671"/>
                <a:gd name="T5" fmla="*/ 589 h 852"/>
                <a:gd name="T6" fmla="*/ 184 w 671"/>
                <a:gd name="T7" fmla="*/ 565 h 852"/>
                <a:gd name="T8" fmla="*/ 184 w 671"/>
                <a:gd name="T9" fmla="*/ 549 h 852"/>
                <a:gd name="T10" fmla="*/ 192 w 671"/>
                <a:gd name="T11" fmla="*/ 533 h 852"/>
                <a:gd name="T12" fmla="*/ 200 w 671"/>
                <a:gd name="T13" fmla="*/ 509 h 852"/>
                <a:gd name="T14" fmla="*/ 200 w 671"/>
                <a:gd name="T15" fmla="*/ 485 h 852"/>
                <a:gd name="T16" fmla="*/ 208 w 671"/>
                <a:gd name="T17" fmla="*/ 470 h 852"/>
                <a:gd name="T18" fmla="*/ 208 w 671"/>
                <a:gd name="T19" fmla="*/ 446 h 852"/>
                <a:gd name="T20" fmla="*/ 208 w 671"/>
                <a:gd name="T21" fmla="*/ 430 h 852"/>
                <a:gd name="T22" fmla="*/ 208 w 671"/>
                <a:gd name="T23" fmla="*/ 406 h 852"/>
                <a:gd name="T24" fmla="*/ 208 w 671"/>
                <a:gd name="T25" fmla="*/ 358 h 852"/>
                <a:gd name="T26" fmla="*/ 208 w 671"/>
                <a:gd name="T27" fmla="*/ 334 h 852"/>
                <a:gd name="T28" fmla="*/ 208 w 671"/>
                <a:gd name="T29" fmla="*/ 318 h 852"/>
                <a:gd name="T30" fmla="*/ 208 w 671"/>
                <a:gd name="T31" fmla="*/ 294 h 852"/>
                <a:gd name="T32" fmla="*/ 200 w 671"/>
                <a:gd name="T33" fmla="*/ 271 h 852"/>
                <a:gd name="T34" fmla="*/ 200 w 671"/>
                <a:gd name="T35" fmla="*/ 255 h 852"/>
                <a:gd name="T36" fmla="*/ 192 w 671"/>
                <a:gd name="T37" fmla="*/ 231 h 852"/>
                <a:gd name="T38" fmla="*/ 184 w 671"/>
                <a:gd name="T39" fmla="*/ 207 h 852"/>
                <a:gd name="T40" fmla="*/ 511 w 671"/>
                <a:gd name="T41" fmla="*/ 0 h 852"/>
                <a:gd name="T42" fmla="*/ 519 w 671"/>
                <a:gd name="T43" fmla="*/ 24 h 852"/>
                <a:gd name="T44" fmla="*/ 527 w 671"/>
                <a:gd name="T45" fmla="*/ 40 h 852"/>
                <a:gd name="T46" fmla="*/ 535 w 671"/>
                <a:gd name="T47" fmla="*/ 56 h 852"/>
                <a:gd name="T48" fmla="*/ 543 w 671"/>
                <a:gd name="T49" fmla="*/ 79 h 852"/>
                <a:gd name="T50" fmla="*/ 543 w 671"/>
                <a:gd name="T51" fmla="*/ 95 h 852"/>
                <a:gd name="T52" fmla="*/ 551 w 671"/>
                <a:gd name="T53" fmla="*/ 111 h 852"/>
                <a:gd name="T54" fmla="*/ 551 w 671"/>
                <a:gd name="T55" fmla="*/ 127 h 852"/>
                <a:gd name="T56" fmla="*/ 559 w 671"/>
                <a:gd name="T57" fmla="*/ 143 h 852"/>
                <a:gd name="T58" fmla="*/ 559 w 671"/>
                <a:gd name="T59" fmla="*/ 159 h 852"/>
                <a:gd name="T60" fmla="*/ 567 w 671"/>
                <a:gd name="T61" fmla="*/ 183 h 852"/>
                <a:gd name="T62" fmla="*/ 567 w 671"/>
                <a:gd name="T63" fmla="*/ 199 h 852"/>
                <a:gd name="T64" fmla="*/ 575 w 671"/>
                <a:gd name="T65" fmla="*/ 223 h 852"/>
                <a:gd name="T66" fmla="*/ 575 w 671"/>
                <a:gd name="T67" fmla="*/ 239 h 852"/>
                <a:gd name="T68" fmla="*/ 583 w 671"/>
                <a:gd name="T69" fmla="*/ 263 h 852"/>
                <a:gd name="T70" fmla="*/ 583 w 671"/>
                <a:gd name="T71" fmla="*/ 286 h 852"/>
                <a:gd name="T72" fmla="*/ 583 w 671"/>
                <a:gd name="T73" fmla="*/ 310 h 852"/>
                <a:gd name="T74" fmla="*/ 583 w 671"/>
                <a:gd name="T75" fmla="*/ 334 h 852"/>
                <a:gd name="T76" fmla="*/ 583 w 671"/>
                <a:gd name="T77" fmla="*/ 350 h 852"/>
                <a:gd name="T78" fmla="*/ 583 w 671"/>
                <a:gd name="T79" fmla="*/ 374 h 852"/>
                <a:gd name="T80" fmla="*/ 583 w 671"/>
                <a:gd name="T81" fmla="*/ 406 h 852"/>
                <a:gd name="T82" fmla="*/ 583 w 671"/>
                <a:gd name="T83" fmla="*/ 430 h 852"/>
                <a:gd name="T84" fmla="*/ 583 w 671"/>
                <a:gd name="T85" fmla="*/ 454 h 852"/>
                <a:gd name="T86" fmla="*/ 583 w 671"/>
                <a:gd name="T87" fmla="*/ 470 h 852"/>
                <a:gd name="T88" fmla="*/ 583 w 671"/>
                <a:gd name="T89" fmla="*/ 493 h 852"/>
                <a:gd name="T90" fmla="*/ 575 w 671"/>
                <a:gd name="T91" fmla="*/ 517 h 852"/>
                <a:gd name="T92" fmla="*/ 575 w 671"/>
                <a:gd name="T93" fmla="*/ 541 h 852"/>
                <a:gd name="T94" fmla="*/ 567 w 671"/>
                <a:gd name="T95" fmla="*/ 565 h 852"/>
                <a:gd name="T96" fmla="*/ 567 w 671"/>
                <a:gd name="T97" fmla="*/ 589 h 852"/>
                <a:gd name="T98" fmla="*/ 559 w 671"/>
                <a:gd name="T99" fmla="*/ 605 h 852"/>
                <a:gd name="T100" fmla="*/ 551 w 671"/>
                <a:gd name="T101" fmla="*/ 629 h 852"/>
                <a:gd name="T102" fmla="*/ 551 w 671"/>
                <a:gd name="T103" fmla="*/ 653 h 852"/>
                <a:gd name="T104" fmla="*/ 543 w 671"/>
                <a:gd name="T105" fmla="*/ 669 h 852"/>
                <a:gd name="T106" fmla="*/ 535 w 671"/>
                <a:gd name="T107" fmla="*/ 693 h 852"/>
                <a:gd name="T108" fmla="*/ 527 w 671"/>
                <a:gd name="T109" fmla="*/ 724 h 852"/>
                <a:gd name="T110" fmla="*/ 519 w 671"/>
                <a:gd name="T111" fmla="*/ 748 h 852"/>
                <a:gd name="T112" fmla="*/ 671 w 671"/>
                <a:gd name="T113" fmla="*/ 812 h 852"/>
                <a:gd name="T114" fmla="*/ 272 w 671"/>
                <a:gd name="T115" fmla="*/ 852 h 852"/>
                <a:gd name="T116" fmla="*/ 0 w 671"/>
                <a:gd name="T117" fmla="*/ 541 h 8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1"/>
                <a:gd name="T178" fmla="*/ 0 h 852"/>
                <a:gd name="T179" fmla="*/ 671 w 671"/>
                <a:gd name="T180" fmla="*/ 852 h 8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1" h="852">
                  <a:moveTo>
                    <a:pt x="0" y="541"/>
                  </a:moveTo>
                  <a:lnTo>
                    <a:pt x="168" y="605"/>
                  </a:lnTo>
                  <a:lnTo>
                    <a:pt x="176" y="589"/>
                  </a:lnTo>
                  <a:lnTo>
                    <a:pt x="184" y="565"/>
                  </a:lnTo>
                  <a:lnTo>
                    <a:pt x="184" y="549"/>
                  </a:lnTo>
                  <a:lnTo>
                    <a:pt x="192" y="533"/>
                  </a:lnTo>
                  <a:lnTo>
                    <a:pt x="200" y="509"/>
                  </a:lnTo>
                  <a:lnTo>
                    <a:pt x="200" y="485"/>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solidFill>
              <a:srgbClr val="0000FF"/>
            </a:solidFill>
            <a:ln w="9525">
              <a:noFill/>
              <a:round/>
              <a:headEnd/>
              <a:tailEnd/>
            </a:ln>
          </p:spPr>
          <p:txBody>
            <a:bodyPr/>
            <a:lstStyle/>
            <a:p>
              <a:endParaRPr lang="es-AR"/>
            </a:p>
          </p:txBody>
        </p:sp>
        <p:sp>
          <p:nvSpPr>
            <p:cNvPr id="14359" name="Freeform 14"/>
            <p:cNvSpPr>
              <a:spLocks/>
            </p:cNvSpPr>
            <p:nvPr/>
          </p:nvSpPr>
          <p:spPr bwMode="auto">
            <a:xfrm>
              <a:off x="2980" y="2237"/>
              <a:ext cx="734" cy="732"/>
            </a:xfrm>
            <a:custGeom>
              <a:avLst/>
              <a:gdLst>
                <a:gd name="T0" fmla="*/ 734 w 734"/>
                <a:gd name="T1" fmla="*/ 159 h 732"/>
                <a:gd name="T2" fmla="*/ 726 w 734"/>
                <a:gd name="T3" fmla="*/ 175 h 732"/>
                <a:gd name="T4" fmla="*/ 718 w 734"/>
                <a:gd name="T5" fmla="*/ 183 h 732"/>
                <a:gd name="T6" fmla="*/ 710 w 734"/>
                <a:gd name="T7" fmla="*/ 199 h 732"/>
                <a:gd name="T8" fmla="*/ 702 w 734"/>
                <a:gd name="T9" fmla="*/ 215 h 732"/>
                <a:gd name="T10" fmla="*/ 694 w 734"/>
                <a:gd name="T11" fmla="*/ 223 h 732"/>
                <a:gd name="T12" fmla="*/ 686 w 734"/>
                <a:gd name="T13" fmla="*/ 239 h 732"/>
                <a:gd name="T14" fmla="*/ 678 w 734"/>
                <a:gd name="T15" fmla="*/ 254 h 732"/>
                <a:gd name="T16" fmla="*/ 671 w 734"/>
                <a:gd name="T17" fmla="*/ 270 h 732"/>
                <a:gd name="T18" fmla="*/ 663 w 734"/>
                <a:gd name="T19" fmla="*/ 286 h 732"/>
                <a:gd name="T20" fmla="*/ 647 w 734"/>
                <a:gd name="T21" fmla="*/ 302 h 732"/>
                <a:gd name="T22" fmla="*/ 639 w 734"/>
                <a:gd name="T23" fmla="*/ 310 h 732"/>
                <a:gd name="T24" fmla="*/ 631 w 734"/>
                <a:gd name="T25" fmla="*/ 326 h 732"/>
                <a:gd name="T26" fmla="*/ 615 w 734"/>
                <a:gd name="T27" fmla="*/ 342 h 732"/>
                <a:gd name="T28" fmla="*/ 607 w 734"/>
                <a:gd name="T29" fmla="*/ 358 h 732"/>
                <a:gd name="T30" fmla="*/ 591 w 734"/>
                <a:gd name="T31" fmla="*/ 374 h 732"/>
                <a:gd name="T32" fmla="*/ 583 w 734"/>
                <a:gd name="T33" fmla="*/ 390 h 732"/>
                <a:gd name="T34" fmla="*/ 567 w 734"/>
                <a:gd name="T35" fmla="*/ 398 h 732"/>
                <a:gd name="T36" fmla="*/ 551 w 734"/>
                <a:gd name="T37" fmla="*/ 414 h 732"/>
                <a:gd name="T38" fmla="*/ 543 w 734"/>
                <a:gd name="T39" fmla="*/ 430 h 732"/>
                <a:gd name="T40" fmla="*/ 527 w 734"/>
                <a:gd name="T41" fmla="*/ 438 h 732"/>
                <a:gd name="T42" fmla="*/ 511 w 734"/>
                <a:gd name="T43" fmla="*/ 454 h 732"/>
                <a:gd name="T44" fmla="*/ 503 w 734"/>
                <a:gd name="T45" fmla="*/ 461 h 732"/>
                <a:gd name="T46" fmla="*/ 487 w 734"/>
                <a:gd name="T47" fmla="*/ 477 h 732"/>
                <a:gd name="T48" fmla="*/ 471 w 734"/>
                <a:gd name="T49" fmla="*/ 485 h 732"/>
                <a:gd name="T50" fmla="*/ 455 w 734"/>
                <a:gd name="T51" fmla="*/ 501 h 732"/>
                <a:gd name="T52" fmla="*/ 439 w 734"/>
                <a:gd name="T53" fmla="*/ 509 h 732"/>
                <a:gd name="T54" fmla="*/ 423 w 734"/>
                <a:gd name="T55" fmla="*/ 525 h 732"/>
                <a:gd name="T56" fmla="*/ 407 w 734"/>
                <a:gd name="T57" fmla="*/ 541 h 732"/>
                <a:gd name="T58" fmla="*/ 391 w 734"/>
                <a:gd name="T59" fmla="*/ 549 h 732"/>
                <a:gd name="T60" fmla="*/ 367 w 734"/>
                <a:gd name="T61" fmla="*/ 565 h 732"/>
                <a:gd name="T62" fmla="*/ 351 w 734"/>
                <a:gd name="T63" fmla="*/ 573 h 732"/>
                <a:gd name="T64" fmla="*/ 327 w 734"/>
                <a:gd name="T65" fmla="*/ 589 h 732"/>
                <a:gd name="T66" fmla="*/ 431 w 734"/>
                <a:gd name="T67" fmla="*/ 732 h 732"/>
                <a:gd name="T68" fmla="*/ 32 w 734"/>
                <a:gd name="T69" fmla="*/ 549 h 732"/>
                <a:gd name="T70" fmla="*/ 0 w 734"/>
                <a:gd name="T71" fmla="*/ 191 h 732"/>
                <a:gd name="T72" fmla="*/ 80 w 734"/>
                <a:gd name="T73" fmla="*/ 294 h 732"/>
                <a:gd name="T74" fmla="*/ 104 w 734"/>
                <a:gd name="T75" fmla="*/ 286 h 732"/>
                <a:gd name="T76" fmla="*/ 120 w 734"/>
                <a:gd name="T77" fmla="*/ 270 h 732"/>
                <a:gd name="T78" fmla="*/ 143 w 734"/>
                <a:gd name="T79" fmla="*/ 262 h 732"/>
                <a:gd name="T80" fmla="*/ 167 w 734"/>
                <a:gd name="T81" fmla="*/ 246 h 732"/>
                <a:gd name="T82" fmla="*/ 191 w 734"/>
                <a:gd name="T83" fmla="*/ 231 h 732"/>
                <a:gd name="T84" fmla="*/ 215 w 734"/>
                <a:gd name="T85" fmla="*/ 215 h 732"/>
                <a:gd name="T86" fmla="*/ 239 w 734"/>
                <a:gd name="T87" fmla="*/ 199 h 732"/>
                <a:gd name="T88" fmla="*/ 255 w 734"/>
                <a:gd name="T89" fmla="*/ 183 h 732"/>
                <a:gd name="T90" fmla="*/ 271 w 734"/>
                <a:gd name="T91" fmla="*/ 167 h 732"/>
                <a:gd name="T92" fmla="*/ 287 w 734"/>
                <a:gd name="T93" fmla="*/ 143 h 732"/>
                <a:gd name="T94" fmla="*/ 303 w 734"/>
                <a:gd name="T95" fmla="*/ 127 h 732"/>
                <a:gd name="T96" fmla="*/ 319 w 734"/>
                <a:gd name="T97" fmla="*/ 111 h 732"/>
                <a:gd name="T98" fmla="*/ 335 w 734"/>
                <a:gd name="T99" fmla="*/ 87 h 732"/>
                <a:gd name="T100" fmla="*/ 351 w 734"/>
                <a:gd name="T101" fmla="*/ 71 h 732"/>
                <a:gd name="T102" fmla="*/ 367 w 734"/>
                <a:gd name="T103" fmla="*/ 47 h 732"/>
                <a:gd name="T104" fmla="*/ 375 w 734"/>
                <a:gd name="T105" fmla="*/ 32 h 732"/>
                <a:gd name="T106" fmla="*/ 383 w 734"/>
                <a:gd name="T107" fmla="*/ 16 h 732"/>
                <a:gd name="T108" fmla="*/ 391 w 734"/>
                <a:gd name="T109" fmla="*/ 0 h 732"/>
                <a:gd name="T110" fmla="*/ 734 w 734"/>
                <a:gd name="T111" fmla="*/ 159 h 7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4"/>
                <a:gd name="T169" fmla="*/ 0 h 732"/>
                <a:gd name="T170" fmla="*/ 734 w 734"/>
                <a:gd name="T171" fmla="*/ 732 h 7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4"/>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20"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noFill/>
            <a:ln w="12700">
              <a:solidFill>
                <a:srgbClr val="000000"/>
              </a:solidFill>
              <a:prstDash val="solid"/>
              <a:round/>
              <a:headEnd/>
              <a:tailEnd/>
            </a:ln>
          </p:spPr>
          <p:txBody>
            <a:bodyPr/>
            <a:lstStyle/>
            <a:p>
              <a:endParaRPr lang="es-AR"/>
            </a:p>
          </p:txBody>
        </p:sp>
        <p:sp>
          <p:nvSpPr>
            <p:cNvPr id="14360" name="Freeform 15"/>
            <p:cNvSpPr>
              <a:spLocks/>
            </p:cNvSpPr>
            <p:nvPr/>
          </p:nvSpPr>
          <p:spPr bwMode="auto">
            <a:xfrm>
              <a:off x="3227" y="1576"/>
              <a:ext cx="671" cy="852"/>
            </a:xfrm>
            <a:custGeom>
              <a:avLst/>
              <a:gdLst>
                <a:gd name="T0" fmla="*/ 0 w 671"/>
                <a:gd name="T1" fmla="*/ 541 h 852"/>
                <a:gd name="T2" fmla="*/ 168 w 671"/>
                <a:gd name="T3" fmla="*/ 605 h 852"/>
                <a:gd name="T4" fmla="*/ 176 w 671"/>
                <a:gd name="T5" fmla="*/ 589 h 852"/>
                <a:gd name="T6" fmla="*/ 184 w 671"/>
                <a:gd name="T7" fmla="*/ 565 h 852"/>
                <a:gd name="T8" fmla="*/ 184 w 671"/>
                <a:gd name="T9" fmla="*/ 549 h 852"/>
                <a:gd name="T10" fmla="*/ 192 w 671"/>
                <a:gd name="T11" fmla="*/ 533 h 852"/>
                <a:gd name="T12" fmla="*/ 200 w 671"/>
                <a:gd name="T13" fmla="*/ 509 h 852"/>
                <a:gd name="T14" fmla="*/ 200 w 671"/>
                <a:gd name="T15" fmla="*/ 486 h 852"/>
                <a:gd name="T16" fmla="*/ 208 w 671"/>
                <a:gd name="T17" fmla="*/ 470 h 852"/>
                <a:gd name="T18" fmla="*/ 208 w 671"/>
                <a:gd name="T19" fmla="*/ 446 h 852"/>
                <a:gd name="T20" fmla="*/ 208 w 671"/>
                <a:gd name="T21" fmla="*/ 430 h 852"/>
                <a:gd name="T22" fmla="*/ 208 w 671"/>
                <a:gd name="T23" fmla="*/ 406 h 852"/>
                <a:gd name="T24" fmla="*/ 208 w 671"/>
                <a:gd name="T25" fmla="*/ 358 h 852"/>
                <a:gd name="T26" fmla="*/ 208 w 671"/>
                <a:gd name="T27" fmla="*/ 334 h 852"/>
                <a:gd name="T28" fmla="*/ 208 w 671"/>
                <a:gd name="T29" fmla="*/ 318 h 852"/>
                <a:gd name="T30" fmla="*/ 208 w 671"/>
                <a:gd name="T31" fmla="*/ 294 h 852"/>
                <a:gd name="T32" fmla="*/ 200 w 671"/>
                <a:gd name="T33" fmla="*/ 271 h 852"/>
                <a:gd name="T34" fmla="*/ 200 w 671"/>
                <a:gd name="T35" fmla="*/ 255 h 852"/>
                <a:gd name="T36" fmla="*/ 192 w 671"/>
                <a:gd name="T37" fmla="*/ 231 h 852"/>
                <a:gd name="T38" fmla="*/ 184 w 671"/>
                <a:gd name="T39" fmla="*/ 207 h 852"/>
                <a:gd name="T40" fmla="*/ 511 w 671"/>
                <a:gd name="T41" fmla="*/ 0 h 852"/>
                <a:gd name="T42" fmla="*/ 519 w 671"/>
                <a:gd name="T43" fmla="*/ 24 h 852"/>
                <a:gd name="T44" fmla="*/ 527 w 671"/>
                <a:gd name="T45" fmla="*/ 40 h 852"/>
                <a:gd name="T46" fmla="*/ 535 w 671"/>
                <a:gd name="T47" fmla="*/ 56 h 852"/>
                <a:gd name="T48" fmla="*/ 543 w 671"/>
                <a:gd name="T49" fmla="*/ 79 h 852"/>
                <a:gd name="T50" fmla="*/ 543 w 671"/>
                <a:gd name="T51" fmla="*/ 95 h 852"/>
                <a:gd name="T52" fmla="*/ 551 w 671"/>
                <a:gd name="T53" fmla="*/ 111 h 852"/>
                <a:gd name="T54" fmla="*/ 551 w 671"/>
                <a:gd name="T55" fmla="*/ 127 h 852"/>
                <a:gd name="T56" fmla="*/ 559 w 671"/>
                <a:gd name="T57" fmla="*/ 143 h 852"/>
                <a:gd name="T58" fmla="*/ 559 w 671"/>
                <a:gd name="T59" fmla="*/ 159 h 852"/>
                <a:gd name="T60" fmla="*/ 567 w 671"/>
                <a:gd name="T61" fmla="*/ 183 h 852"/>
                <a:gd name="T62" fmla="*/ 567 w 671"/>
                <a:gd name="T63" fmla="*/ 199 h 852"/>
                <a:gd name="T64" fmla="*/ 575 w 671"/>
                <a:gd name="T65" fmla="*/ 223 h 852"/>
                <a:gd name="T66" fmla="*/ 575 w 671"/>
                <a:gd name="T67" fmla="*/ 239 h 852"/>
                <a:gd name="T68" fmla="*/ 583 w 671"/>
                <a:gd name="T69" fmla="*/ 263 h 852"/>
                <a:gd name="T70" fmla="*/ 583 w 671"/>
                <a:gd name="T71" fmla="*/ 286 h 852"/>
                <a:gd name="T72" fmla="*/ 583 w 671"/>
                <a:gd name="T73" fmla="*/ 310 h 852"/>
                <a:gd name="T74" fmla="*/ 583 w 671"/>
                <a:gd name="T75" fmla="*/ 334 h 852"/>
                <a:gd name="T76" fmla="*/ 583 w 671"/>
                <a:gd name="T77" fmla="*/ 350 h 852"/>
                <a:gd name="T78" fmla="*/ 583 w 671"/>
                <a:gd name="T79" fmla="*/ 374 h 852"/>
                <a:gd name="T80" fmla="*/ 583 w 671"/>
                <a:gd name="T81" fmla="*/ 406 h 852"/>
                <a:gd name="T82" fmla="*/ 583 w 671"/>
                <a:gd name="T83" fmla="*/ 430 h 852"/>
                <a:gd name="T84" fmla="*/ 583 w 671"/>
                <a:gd name="T85" fmla="*/ 454 h 852"/>
                <a:gd name="T86" fmla="*/ 583 w 671"/>
                <a:gd name="T87" fmla="*/ 470 h 852"/>
                <a:gd name="T88" fmla="*/ 583 w 671"/>
                <a:gd name="T89" fmla="*/ 493 h 852"/>
                <a:gd name="T90" fmla="*/ 575 w 671"/>
                <a:gd name="T91" fmla="*/ 517 h 852"/>
                <a:gd name="T92" fmla="*/ 575 w 671"/>
                <a:gd name="T93" fmla="*/ 541 h 852"/>
                <a:gd name="T94" fmla="*/ 567 w 671"/>
                <a:gd name="T95" fmla="*/ 565 h 852"/>
                <a:gd name="T96" fmla="*/ 567 w 671"/>
                <a:gd name="T97" fmla="*/ 589 h 852"/>
                <a:gd name="T98" fmla="*/ 559 w 671"/>
                <a:gd name="T99" fmla="*/ 605 h 852"/>
                <a:gd name="T100" fmla="*/ 551 w 671"/>
                <a:gd name="T101" fmla="*/ 629 h 852"/>
                <a:gd name="T102" fmla="*/ 551 w 671"/>
                <a:gd name="T103" fmla="*/ 653 h 852"/>
                <a:gd name="T104" fmla="*/ 543 w 671"/>
                <a:gd name="T105" fmla="*/ 669 h 852"/>
                <a:gd name="T106" fmla="*/ 535 w 671"/>
                <a:gd name="T107" fmla="*/ 693 h 852"/>
                <a:gd name="T108" fmla="*/ 527 w 671"/>
                <a:gd name="T109" fmla="*/ 724 h 852"/>
                <a:gd name="T110" fmla="*/ 519 w 671"/>
                <a:gd name="T111" fmla="*/ 748 h 852"/>
                <a:gd name="T112" fmla="*/ 671 w 671"/>
                <a:gd name="T113" fmla="*/ 812 h 852"/>
                <a:gd name="T114" fmla="*/ 272 w 671"/>
                <a:gd name="T115" fmla="*/ 852 h 852"/>
                <a:gd name="T116" fmla="*/ 0 w 671"/>
                <a:gd name="T117" fmla="*/ 541 h 8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1"/>
                <a:gd name="T178" fmla="*/ 0 h 852"/>
                <a:gd name="T179" fmla="*/ 671 w 671"/>
                <a:gd name="T180" fmla="*/ 852 h 8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1" h="852">
                  <a:moveTo>
                    <a:pt x="0" y="541"/>
                  </a:moveTo>
                  <a:lnTo>
                    <a:pt x="168" y="605"/>
                  </a:lnTo>
                  <a:lnTo>
                    <a:pt x="176" y="589"/>
                  </a:lnTo>
                  <a:lnTo>
                    <a:pt x="184" y="565"/>
                  </a:lnTo>
                  <a:lnTo>
                    <a:pt x="184" y="549"/>
                  </a:lnTo>
                  <a:lnTo>
                    <a:pt x="192" y="533"/>
                  </a:lnTo>
                  <a:lnTo>
                    <a:pt x="200" y="509"/>
                  </a:lnTo>
                  <a:lnTo>
                    <a:pt x="200" y="486"/>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noFill/>
            <a:ln w="12700">
              <a:solidFill>
                <a:srgbClr val="000000"/>
              </a:solidFill>
              <a:prstDash val="solid"/>
              <a:round/>
              <a:headEnd/>
              <a:tailEnd/>
            </a:ln>
          </p:spPr>
          <p:txBody>
            <a:bodyPr/>
            <a:lstStyle/>
            <a:p>
              <a:endParaRPr lang="es-AR"/>
            </a:p>
          </p:txBody>
        </p:sp>
        <p:sp>
          <p:nvSpPr>
            <p:cNvPr id="14361" name="Freeform 16"/>
            <p:cNvSpPr>
              <a:spLocks/>
            </p:cNvSpPr>
            <p:nvPr/>
          </p:nvSpPr>
          <p:spPr bwMode="auto">
            <a:xfrm>
              <a:off x="3103" y="1086"/>
              <a:ext cx="791" cy="757"/>
            </a:xfrm>
            <a:custGeom>
              <a:avLst/>
              <a:gdLst>
                <a:gd name="T0" fmla="*/ 160 w 791"/>
                <a:gd name="T1" fmla="*/ 0 h 757"/>
                <a:gd name="T2" fmla="*/ 176 w 791"/>
                <a:gd name="T3" fmla="*/ 8 h 757"/>
                <a:gd name="T4" fmla="*/ 192 w 791"/>
                <a:gd name="T5" fmla="*/ 16 h 757"/>
                <a:gd name="T6" fmla="*/ 208 w 791"/>
                <a:gd name="T7" fmla="*/ 24 h 757"/>
                <a:gd name="T8" fmla="*/ 216 w 791"/>
                <a:gd name="T9" fmla="*/ 32 h 757"/>
                <a:gd name="T10" fmla="*/ 232 w 791"/>
                <a:gd name="T11" fmla="*/ 40 h 757"/>
                <a:gd name="T12" fmla="*/ 248 w 791"/>
                <a:gd name="T13" fmla="*/ 48 h 757"/>
                <a:gd name="T14" fmla="*/ 256 w 791"/>
                <a:gd name="T15" fmla="*/ 56 h 757"/>
                <a:gd name="T16" fmla="*/ 272 w 791"/>
                <a:gd name="T17" fmla="*/ 64 h 757"/>
                <a:gd name="T18" fmla="*/ 288 w 791"/>
                <a:gd name="T19" fmla="*/ 72 h 757"/>
                <a:gd name="T20" fmla="*/ 304 w 791"/>
                <a:gd name="T21" fmla="*/ 88 h 757"/>
                <a:gd name="T22" fmla="*/ 320 w 791"/>
                <a:gd name="T23" fmla="*/ 96 h 757"/>
                <a:gd name="T24" fmla="*/ 328 w 791"/>
                <a:gd name="T25" fmla="*/ 104 h 757"/>
                <a:gd name="T26" fmla="*/ 344 w 791"/>
                <a:gd name="T27" fmla="*/ 120 h 757"/>
                <a:gd name="T28" fmla="*/ 360 w 791"/>
                <a:gd name="T29" fmla="*/ 128 h 757"/>
                <a:gd name="T30" fmla="*/ 376 w 791"/>
                <a:gd name="T31" fmla="*/ 143 h 757"/>
                <a:gd name="T32" fmla="*/ 392 w 791"/>
                <a:gd name="T33" fmla="*/ 151 h 757"/>
                <a:gd name="T34" fmla="*/ 408 w 791"/>
                <a:gd name="T35" fmla="*/ 167 h 757"/>
                <a:gd name="T36" fmla="*/ 424 w 791"/>
                <a:gd name="T37" fmla="*/ 183 h 757"/>
                <a:gd name="T38" fmla="*/ 432 w 791"/>
                <a:gd name="T39" fmla="*/ 191 h 757"/>
                <a:gd name="T40" fmla="*/ 448 w 791"/>
                <a:gd name="T41" fmla="*/ 207 h 757"/>
                <a:gd name="T42" fmla="*/ 464 w 791"/>
                <a:gd name="T43" fmla="*/ 223 h 757"/>
                <a:gd name="T44" fmla="*/ 472 w 791"/>
                <a:gd name="T45" fmla="*/ 231 h 757"/>
                <a:gd name="T46" fmla="*/ 480 w 791"/>
                <a:gd name="T47" fmla="*/ 247 h 757"/>
                <a:gd name="T48" fmla="*/ 496 w 791"/>
                <a:gd name="T49" fmla="*/ 263 h 757"/>
                <a:gd name="T50" fmla="*/ 512 w 791"/>
                <a:gd name="T51" fmla="*/ 279 h 757"/>
                <a:gd name="T52" fmla="*/ 520 w 791"/>
                <a:gd name="T53" fmla="*/ 295 h 757"/>
                <a:gd name="T54" fmla="*/ 528 w 791"/>
                <a:gd name="T55" fmla="*/ 311 h 757"/>
                <a:gd name="T56" fmla="*/ 544 w 791"/>
                <a:gd name="T57" fmla="*/ 327 h 757"/>
                <a:gd name="T58" fmla="*/ 559 w 791"/>
                <a:gd name="T59" fmla="*/ 343 h 757"/>
                <a:gd name="T60" fmla="*/ 567 w 791"/>
                <a:gd name="T61" fmla="*/ 366 h 757"/>
                <a:gd name="T62" fmla="*/ 583 w 791"/>
                <a:gd name="T63" fmla="*/ 382 h 757"/>
                <a:gd name="T64" fmla="*/ 591 w 791"/>
                <a:gd name="T65" fmla="*/ 406 h 757"/>
                <a:gd name="T66" fmla="*/ 607 w 791"/>
                <a:gd name="T67" fmla="*/ 422 h 757"/>
                <a:gd name="T68" fmla="*/ 615 w 791"/>
                <a:gd name="T69" fmla="*/ 446 h 757"/>
                <a:gd name="T70" fmla="*/ 623 w 791"/>
                <a:gd name="T71" fmla="*/ 462 h 757"/>
                <a:gd name="T72" fmla="*/ 631 w 791"/>
                <a:gd name="T73" fmla="*/ 478 h 757"/>
                <a:gd name="T74" fmla="*/ 639 w 791"/>
                <a:gd name="T75" fmla="*/ 494 h 757"/>
                <a:gd name="T76" fmla="*/ 791 w 791"/>
                <a:gd name="T77" fmla="*/ 430 h 757"/>
                <a:gd name="T78" fmla="*/ 552 w 791"/>
                <a:gd name="T79" fmla="*/ 757 h 757"/>
                <a:gd name="T80" fmla="*/ 112 w 791"/>
                <a:gd name="T81" fmla="*/ 701 h 757"/>
                <a:gd name="T82" fmla="*/ 288 w 791"/>
                <a:gd name="T83" fmla="*/ 629 h 757"/>
                <a:gd name="T84" fmla="*/ 280 w 791"/>
                <a:gd name="T85" fmla="*/ 613 h 757"/>
                <a:gd name="T86" fmla="*/ 264 w 791"/>
                <a:gd name="T87" fmla="*/ 589 h 757"/>
                <a:gd name="T88" fmla="*/ 248 w 791"/>
                <a:gd name="T89" fmla="*/ 565 h 757"/>
                <a:gd name="T90" fmla="*/ 232 w 791"/>
                <a:gd name="T91" fmla="*/ 542 h 757"/>
                <a:gd name="T92" fmla="*/ 216 w 791"/>
                <a:gd name="T93" fmla="*/ 518 h 757"/>
                <a:gd name="T94" fmla="*/ 200 w 791"/>
                <a:gd name="T95" fmla="*/ 502 h 757"/>
                <a:gd name="T96" fmla="*/ 184 w 791"/>
                <a:gd name="T97" fmla="*/ 478 h 757"/>
                <a:gd name="T98" fmla="*/ 168 w 791"/>
                <a:gd name="T99" fmla="*/ 462 h 757"/>
                <a:gd name="T100" fmla="*/ 152 w 791"/>
                <a:gd name="T101" fmla="*/ 446 h 757"/>
                <a:gd name="T102" fmla="*/ 128 w 791"/>
                <a:gd name="T103" fmla="*/ 430 h 757"/>
                <a:gd name="T104" fmla="*/ 112 w 791"/>
                <a:gd name="T105" fmla="*/ 414 h 757"/>
                <a:gd name="T106" fmla="*/ 96 w 791"/>
                <a:gd name="T107" fmla="*/ 398 h 757"/>
                <a:gd name="T108" fmla="*/ 72 w 791"/>
                <a:gd name="T109" fmla="*/ 382 h 757"/>
                <a:gd name="T110" fmla="*/ 56 w 791"/>
                <a:gd name="T111" fmla="*/ 374 h 757"/>
                <a:gd name="T112" fmla="*/ 32 w 791"/>
                <a:gd name="T113" fmla="*/ 358 h 757"/>
                <a:gd name="T114" fmla="*/ 16 w 791"/>
                <a:gd name="T115" fmla="*/ 351 h 757"/>
                <a:gd name="T116" fmla="*/ 0 w 791"/>
                <a:gd name="T117" fmla="*/ 343 h 757"/>
                <a:gd name="T118" fmla="*/ 160 w 791"/>
                <a:gd name="T119" fmla="*/ 0 h 7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91"/>
                <a:gd name="T181" fmla="*/ 0 h 757"/>
                <a:gd name="T182" fmla="*/ 791 w 791"/>
                <a:gd name="T183" fmla="*/ 757 h 7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91" h="757">
                  <a:moveTo>
                    <a:pt x="160" y="0"/>
                  </a:moveTo>
                  <a:lnTo>
                    <a:pt x="176" y="8"/>
                  </a:lnTo>
                  <a:lnTo>
                    <a:pt x="192" y="16"/>
                  </a:lnTo>
                  <a:lnTo>
                    <a:pt x="208" y="24"/>
                  </a:lnTo>
                  <a:lnTo>
                    <a:pt x="216" y="32"/>
                  </a:lnTo>
                  <a:lnTo>
                    <a:pt x="232" y="40"/>
                  </a:lnTo>
                  <a:lnTo>
                    <a:pt x="248" y="48"/>
                  </a:lnTo>
                  <a:lnTo>
                    <a:pt x="256" y="56"/>
                  </a:lnTo>
                  <a:lnTo>
                    <a:pt x="272" y="64"/>
                  </a:lnTo>
                  <a:lnTo>
                    <a:pt x="288" y="72"/>
                  </a:lnTo>
                  <a:lnTo>
                    <a:pt x="304" y="88"/>
                  </a:lnTo>
                  <a:lnTo>
                    <a:pt x="320" y="96"/>
                  </a:lnTo>
                  <a:lnTo>
                    <a:pt x="328" y="104"/>
                  </a:lnTo>
                  <a:lnTo>
                    <a:pt x="344" y="120"/>
                  </a:lnTo>
                  <a:lnTo>
                    <a:pt x="360" y="128"/>
                  </a:lnTo>
                  <a:lnTo>
                    <a:pt x="376" y="143"/>
                  </a:lnTo>
                  <a:lnTo>
                    <a:pt x="392" y="151"/>
                  </a:lnTo>
                  <a:lnTo>
                    <a:pt x="408" y="167"/>
                  </a:lnTo>
                  <a:lnTo>
                    <a:pt x="424" y="183"/>
                  </a:lnTo>
                  <a:lnTo>
                    <a:pt x="432" y="191"/>
                  </a:lnTo>
                  <a:lnTo>
                    <a:pt x="448" y="207"/>
                  </a:lnTo>
                  <a:lnTo>
                    <a:pt x="464" y="223"/>
                  </a:lnTo>
                  <a:lnTo>
                    <a:pt x="472" y="231"/>
                  </a:lnTo>
                  <a:lnTo>
                    <a:pt x="480" y="247"/>
                  </a:lnTo>
                  <a:lnTo>
                    <a:pt x="496" y="263"/>
                  </a:lnTo>
                  <a:lnTo>
                    <a:pt x="512" y="279"/>
                  </a:lnTo>
                  <a:lnTo>
                    <a:pt x="520" y="295"/>
                  </a:lnTo>
                  <a:lnTo>
                    <a:pt x="528" y="311"/>
                  </a:lnTo>
                  <a:lnTo>
                    <a:pt x="544" y="327"/>
                  </a:lnTo>
                  <a:lnTo>
                    <a:pt x="559" y="343"/>
                  </a:lnTo>
                  <a:lnTo>
                    <a:pt x="567" y="366"/>
                  </a:lnTo>
                  <a:lnTo>
                    <a:pt x="583" y="382"/>
                  </a:lnTo>
                  <a:lnTo>
                    <a:pt x="591" y="406"/>
                  </a:lnTo>
                  <a:lnTo>
                    <a:pt x="607" y="422"/>
                  </a:lnTo>
                  <a:lnTo>
                    <a:pt x="615" y="446"/>
                  </a:lnTo>
                  <a:lnTo>
                    <a:pt x="623" y="462"/>
                  </a:lnTo>
                  <a:lnTo>
                    <a:pt x="631" y="478"/>
                  </a:lnTo>
                  <a:lnTo>
                    <a:pt x="639" y="494"/>
                  </a:lnTo>
                  <a:lnTo>
                    <a:pt x="791" y="430"/>
                  </a:lnTo>
                  <a:lnTo>
                    <a:pt x="552" y="757"/>
                  </a:lnTo>
                  <a:lnTo>
                    <a:pt x="112" y="701"/>
                  </a:lnTo>
                  <a:lnTo>
                    <a:pt x="288" y="629"/>
                  </a:lnTo>
                  <a:lnTo>
                    <a:pt x="280" y="613"/>
                  </a:lnTo>
                  <a:lnTo>
                    <a:pt x="264" y="589"/>
                  </a:lnTo>
                  <a:lnTo>
                    <a:pt x="248" y="565"/>
                  </a:lnTo>
                  <a:lnTo>
                    <a:pt x="232" y="542"/>
                  </a:lnTo>
                  <a:lnTo>
                    <a:pt x="216" y="518"/>
                  </a:lnTo>
                  <a:lnTo>
                    <a:pt x="200" y="502"/>
                  </a:lnTo>
                  <a:lnTo>
                    <a:pt x="184" y="478"/>
                  </a:lnTo>
                  <a:lnTo>
                    <a:pt x="168" y="462"/>
                  </a:lnTo>
                  <a:lnTo>
                    <a:pt x="152" y="446"/>
                  </a:lnTo>
                  <a:lnTo>
                    <a:pt x="128" y="430"/>
                  </a:lnTo>
                  <a:lnTo>
                    <a:pt x="112" y="414"/>
                  </a:lnTo>
                  <a:lnTo>
                    <a:pt x="96" y="398"/>
                  </a:lnTo>
                  <a:lnTo>
                    <a:pt x="72" y="382"/>
                  </a:lnTo>
                  <a:lnTo>
                    <a:pt x="56" y="374"/>
                  </a:lnTo>
                  <a:lnTo>
                    <a:pt x="32" y="358"/>
                  </a:lnTo>
                  <a:lnTo>
                    <a:pt x="16" y="351"/>
                  </a:lnTo>
                  <a:lnTo>
                    <a:pt x="0" y="343"/>
                  </a:lnTo>
                  <a:lnTo>
                    <a:pt x="160" y="0"/>
                  </a:lnTo>
                  <a:close/>
                </a:path>
              </a:pathLst>
            </a:custGeom>
            <a:solidFill>
              <a:srgbClr val="00FF00"/>
            </a:solidFill>
            <a:ln w="9525">
              <a:noFill/>
              <a:round/>
              <a:headEnd/>
              <a:tailEnd/>
            </a:ln>
          </p:spPr>
          <p:txBody>
            <a:bodyPr/>
            <a:lstStyle/>
            <a:p>
              <a:endParaRPr lang="es-AR"/>
            </a:p>
          </p:txBody>
        </p:sp>
        <p:sp>
          <p:nvSpPr>
            <p:cNvPr id="14362" name="Freeform 17"/>
            <p:cNvSpPr>
              <a:spLocks/>
            </p:cNvSpPr>
            <p:nvPr/>
          </p:nvSpPr>
          <p:spPr bwMode="auto">
            <a:xfrm>
              <a:off x="2552" y="895"/>
              <a:ext cx="759" cy="621"/>
            </a:xfrm>
            <a:custGeom>
              <a:avLst/>
              <a:gdLst>
                <a:gd name="T0" fmla="*/ 408 w 759"/>
                <a:gd name="T1" fmla="*/ 621 h 621"/>
                <a:gd name="T2" fmla="*/ 456 w 759"/>
                <a:gd name="T3" fmla="*/ 494 h 621"/>
                <a:gd name="T4" fmla="*/ 440 w 759"/>
                <a:gd name="T5" fmla="*/ 494 h 621"/>
                <a:gd name="T6" fmla="*/ 424 w 759"/>
                <a:gd name="T7" fmla="*/ 486 h 621"/>
                <a:gd name="T8" fmla="*/ 400 w 759"/>
                <a:gd name="T9" fmla="*/ 486 h 621"/>
                <a:gd name="T10" fmla="*/ 376 w 759"/>
                <a:gd name="T11" fmla="*/ 478 h 621"/>
                <a:gd name="T12" fmla="*/ 360 w 759"/>
                <a:gd name="T13" fmla="*/ 478 h 621"/>
                <a:gd name="T14" fmla="*/ 336 w 759"/>
                <a:gd name="T15" fmla="*/ 478 h 621"/>
                <a:gd name="T16" fmla="*/ 312 w 759"/>
                <a:gd name="T17" fmla="*/ 470 h 621"/>
                <a:gd name="T18" fmla="*/ 272 w 759"/>
                <a:gd name="T19" fmla="*/ 470 h 621"/>
                <a:gd name="T20" fmla="*/ 248 w 759"/>
                <a:gd name="T21" fmla="*/ 478 h 621"/>
                <a:gd name="T22" fmla="*/ 224 w 759"/>
                <a:gd name="T23" fmla="*/ 478 h 621"/>
                <a:gd name="T24" fmla="*/ 208 w 759"/>
                <a:gd name="T25" fmla="*/ 478 h 621"/>
                <a:gd name="T26" fmla="*/ 184 w 759"/>
                <a:gd name="T27" fmla="*/ 486 h 621"/>
                <a:gd name="T28" fmla="*/ 160 w 759"/>
                <a:gd name="T29" fmla="*/ 486 h 621"/>
                <a:gd name="T30" fmla="*/ 136 w 759"/>
                <a:gd name="T31" fmla="*/ 494 h 621"/>
                <a:gd name="T32" fmla="*/ 120 w 759"/>
                <a:gd name="T33" fmla="*/ 502 h 621"/>
                <a:gd name="T34" fmla="*/ 176 w 759"/>
                <a:gd name="T35" fmla="*/ 247 h 621"/>
                <a:gd name="T36" fmla="*/ 0 w 759"/>
                <a:gd name="T37" fmla="*/ 143 h 621"/>
                <a:gd name="T38" fmla="*/ 8 w 759"/>
                <a:gd name="T39" fmla="*/ 143 h 621"/>
                <a:gd name="T40" fmla="*/ 24 w 759"/>
                <a:gd name="T41" fmla="*/ 135 h 621"/>
                <a:gd name="T42" fmla="*/ 40 w 759"/>
                <a:gd name="T43" fmla="*/ 127 h 621"/>
                <a:gd name="T44" fmla="*/ 56 w 759"/>
                <a:gd name="T45" fmla="*/ 127 h 621"/>
                <a:gd name="T46" fmla="*/ 72 w 759"/>
                <a:gd name="T47" fmla="*/ 120 h 621"/>
                <a:gd name="T48" fmla="*/ 88 w 759"/>
                <a:gd name="T49" fmla="*/ 120 h 621"/>
                <a:gd name="T50" fmla="*/ 112 w 759"/>
                <a:gd name="T51" fmla="*/ 112 h 621"/>
                <a:gd name="T52" fmla="*/ 128 w 759"/>
                <a:gd name="T53" fmla="*/ 112 h 621"/>
                <a:gd name="T54" fmla="*/ 152 w 759"/>
                <a:gd name="T55" fmla="*/ 104 h 621"/>
                <a:gd name="T56" fmla="*/ 168 w 759"/>
                <a:gd name="T57" fmla="*/ 104 h 621"/>
                <a:gd name="T58" fmla="*/ 192 w 759"/>
                <a:gd name="T59" fmla="*/ 104 h 621"/>
                <a:gd name="T60" fmla="*/ 216 w 759"/>
                <a:gd name="T61" fmla="*/ 104 h 621"/>
                <a:gd name="T62" fmla="*/ 240 w 759"/>
                <a:gd name="T63" fmla="*/ 96 h 621"/>
                <a:gd name="T64" fmla="*/ 264 w 759"/>
                <a:gd name="T65" fmla="*/ 96 h 621"/>
                <a:gd name="T66" fmla="*/ 288 w 759"/>
                <a:gd name="T67" fmla="*/ 96 h 621"/>
                <a:gd name="T68" fmla="*/ 320 w 759"/>
                <a:gd name="T69" fmla="*/ 96 h 621"/>
                <a:gd name="T70" fmla="*/ 344 w 759"/>
                <a:gd name="T71" fmla="*/ 104 h 621"/>
                <a:gd name="T72" fmla="*/ 360 w 759"/>
                <a:gd name="T73" fmla="*/ 104 h 621"/>
                <a:gd name="T74" fmla="*/ 384 w 759"/>
                <a:gd name="T75" fmla="*/ 104 h 621"/>
                <a:gd name="T76" fmla="*/ 408 w 759"/>
                <a:gd name="T77" fmla="*/ 104 h 621"/>
                <a:gd name="T78" fmla="*/ 432 w 759"/>
                <a:gd name="T79" fmla="*/ 112 h 621"/>
                <a:gd name="T80" fmla="*/ 448 w 759"/>
                <a:gd name="T81" fmla="*/ 112 h 621"/>
                <a:gd name="T82" fmla="*/ 472 w 759"/>
                <a:gd name="T83" fmla="*/ 120 h 621"/>
                <a:gd name="T84" fmla="*/ 496 w 759"/>
                <a:gd name="T85" fmla="*/ 120 h 621"/>
                <a:gd name="T86" fmla="*/ 520 w 759"/>
                <a:gd name="T87" fmla="*/ 127 h 621"/>
                <a:gd name="T88" fmla="*/ 544 w 759"/>
                <a:gd name="T89" fmla="*/ 135 h 621"/>
                <a:gd name="T90" fmla="*/ 559 w 759"/>
                <a:gd name="T91" fmla="*/ 135 h 621"/>
                <a:gd name="T92" fmla="*/ 583 w 759"/>
                <a:gd name="T93" fmla="*/ 143 h 621"/>
                <a:gd name="T94" fmla="*/ 607 w 759"/>
                <a:gd name="T95" fmla="*/ 151 h 621"/>
                <a:gd name="T96" fmla="*/ 671 w 759"/>
                <a:gd name="T97" fmla="*/ 0 h 621"/>
                <a:gd name="T98" fmla="*/ 759 w 759"/>
                <a:gd name="T99" fmla="*/ 422 h 621"/>
                <a:gd name="T100" fmla="*/ 408 w 759"/>
                <a:gd name="T101" fmla="*/ 621 h 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9"/>
                <a:gd name="T154" fmla="*/ 0 h 621"/>
                <a:gd name="T155" fmla="*/ 759 w 759"/>
                <a:gd name="T156" fmla="*/ 621 h 6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solidFill>
              <a:srgbClr val="FF0000"/>
            </a:solidFill>
            <a:ln w="9525">
              <a:noFill/>
              <a:round/>
              <a:headEnd/>
              <a:tailEnd/>
            </a:ln>
          </p:spPr>
          <p:txBody>
            <a:bodyPr/>
            <a:lstStyle/>
            <a:p>
              <a:endParaRPr lang="es-AR"/>
            </a:p>
          </p:txBody>
        </p:sp>
        <p:sp>
          <p:nvSpPr>
            <p:cNvPr id="14363" name="Freeform 18"/>
            <p:cNvSpPr>
              <a:spLocks/>
            </p:cNvSpPr>
            <p:nvPr/>
          </p:nvSpPr>
          <p:spPr bwMode="auto">
            <a:xfrm>
              <a:off x="3100" y="1082"/>
              <a:ext cx="790" cy="757"/>
            </a:xfrm>
            <a:custGeom>
              <a:avLst/>
              <a:gdLst>
                <a:gd name="T0" fmla="*/ 159 w 790"/>
                <a:gd name="T1" fmla="*/ 0 h 757"/>
                <a:gd name="T2" fmla="*/ 175 w 790"/>
                <a:gd name="T3" fmla="*/ 8 h 757"/>
                <a:gd name="T4" fmla="*/ 191 w 790"/>
                <a:gd name="T5" fmla="*/ 16 h 757"/>
                <a:gd name="T6" fmla="*/ 207 w 790"/>
                <a:gd name="T7" fmla="*/ 24 h 757"/>
                <a:gd name="T8" fmla="*/ 215 w 790"/>
                <a:gd name="T9" fmla="*/ 32 h 757"/>
                <a:gd name="T10" fmla="*/ 231 w 790"/>
                <a:gd name="T11" fmla="*/ 40 h 757"/>
                <a:gd name="T12" fmla="*/ 247 w 790"/>
                <a:gd name="T13" fmla="*/ 48 h 757"/>
                <a:gd name="T14" fmla="*/ 255 w 790"/>
                <a:gd name="T15" fmla="*/ 56 h 757"/>
                <a:gd name="T16" fmla="*/ 271 w 790"/>
                <a:gd name="T17" fmla="*/ 64 h 757"/>
                <a:gd name="T18" fmla="*/ 287 w 790"/>
                <a:gd name="T19" fmla="*/ 72 h 757"/>
                <a:gd name="T20" fmla="*/ 303 w 790"/>
                <a:gd name="T21" fmla="*/ 88 h 757"/>
                <a:gd name="T22" fmla="*/ 319 w 790"/>
                <a:gd name="T23" fmla="*/ 96 h 757"/>
                <a:gd name="T24" fmla="*/ 327 w 790"/>
                <a:gd name="T25" fmla="*/ 104 h 757"/>
                <a:gd name="T26" fmla="*/ 343 w 790"/>
                <a:gd name="T27" fmla="*/ 120 h 757"/>
                <a:gd name="T28" fmla="*/ 359 w 790"/>
                <a:gd name="T29" fmla="*/ 128 h 757"/>
                <a:gd name="T30" fmla="*/ 375 w 790"/>
                <a:gd name="T31" fmla="*/ 144 h 757"/>
                <a:gd name="T32" fmla="*/ 391 w 790"/>
                <a:gd name="T33" fmla="*/ 151 h 757"/>
                <a:gd name="T34" fmla="*/ 407 w 790"/>
                <a:gd name="T35" fmla="*/ 167 h 757"/>
                <a:gd name="T36" fmla="*/ 423 w 790"/>
                <a:gd name="T37" fmla="*/ 183 h 757"/>
                <a:gd name="T38" fmla="*/ 431 w 790"/>
                <a:gd name="T39" fmla="*/ 191 h 757"/>
                <a:gd name="T40" fmla="*/ 447 w 790"/>
                <a:gd name="T41" fmla="*/ 207 h 757"/>
                <a:gd name="T42" fmla="*/ 463 w 790"/>
                <a:gd name="T43" fmla="*/ 223 h 757"/>
                <a:gd name="T44" fmla="*/ 471 w 790"/>
                <a:gd name="T45" fmla="*/ 231 h 757"/>
                <a:gd name="T46" fmla="*/ 479 w 790"/>
                <a:gd name="T47" fmla="*/ 247 h 757"/>
                <a:gd name="T48" fmla="*/ 495 w 790"/>
                <a:gd name="T49" fmla="*/ 263 h 757"/>
                <a:gd name="T50" fmla="*/ 511 w 790"/>
                <a:gd name="T51" fmla="*/ 279 h 757"/>
                <a:gd name="T52" fmla="*/ 519 w 790"/>
                <a:gd name="T53" fmla="*/ 295 h 757"/>
                <a:gd name="T54" fmla="*/ 527 w 790"/>
                <a:gd name="T55" fmla="*/ 311 h 757"/>
                <a:gd name="T56" fmla="*/ 543 w 790"/>
                <a:gd name="T57" fmla="*/ 327 h 757"/>
                <a:gd name="T58" fmla="*/ 558 w 790"/>
                <a:gd name="T59" fmla="*/ 343 h 757"/>
                <a:gd name="T60" fmla="*/ 566 w 790"/>
                <a:gd name="T61" fmla="*/ 366 h 757"/>
                <a:gd name="T62" fmla="*/ 582 w 790"/>
                <a:gd name="T63" fmla="*/ 382 h 757"/>
                <a:gd name="T64" fmla="*/ 590 w 790"/>
                <a:gd name="T65" fmla="*/ 406 h 757"/>
                <a:gd name="T66" fmla="*/ 606 w 790"/>
                <a:gd name="T67" fmla="*/ 422 h 757"/>
                <a:gd name="T68" fmla="*/ 614 w 790"/>
                <a:gd name="T69" fmla="*/ 446 h 757"/>
                <a:gd name="T70" fmla="*/ 622 w 790"/>
                <a:gd name="T71" fmla="*/ 462 h 757"/>
                <a:gd name="T72" fmla="*/ 630 w 790"/>
                <a:gd name="T73" fmla="*/ 478 h 757"/>
                <a:gd name="T74" fmla="*/ 638 w 790"/>
                <a:gd name="T75" fmla="*/ 494 h 757"/>
                <a:gd name="T76" fmla="*/ 790 w 790"/>
                <a:gd name="T77" fmla="*/ 430 h 757"/>
                <a:gd name="T78" fmla="*/ 551 w 790"/>
                <a:gd name="T79" fmla="*/ 757 h 757"/>
                <a:gd name="T80" fmla="*/ 111 w 790"/>
                <a:gd name="T81" fmla="*/ 701 h 757"/>
                <a:gd name="T82" fmla="*/ 287 w 790"/>
                <a:gd name="T83" fmla="*/ 629 h 757"/>
                <a:gd name="T84" fmla="*/ 279 w 790"/>
                <a:gd name="T85" fmla="*/ 613 h 757"/>
                <a:gd name="T86" fmla="*/ 263 w 790"/>
                <a:gd name="T87" fmla="*/ 589 h 757"/>
                <a:gd name="T88" fmla="*/ 247 w 790"/>
                <a:gd name="T89" fmla="*/ 565 h 757"/>
                <a:gd name="T90" fmla="*/ 231 w 790"/>
                <a:gd name="T91" fmla="*/ 542 h 757"/>
                <a:gd name="T92" fmla="*/ 215 w 790"/>
                <a:gd name="T93" fmla="*/ 518 h 757"/>
                <a:gd name="T94" fmla="*/ 199 w 790"/>
                <a:gd name="T95" fmla="*/ 502 h 757"/>
                <a:gd name="T96" fmla="*/ 183 w 790"/>
                <a:gd name="T97" fmla="*/ 478 h 757"/>
                <a:gd name="T98" fmla="*/ 167 w 790"/>
                <a:gd name="T99" fmla="*/ 462 h 757"/>
                <a:gd name="T100" fmla="*/ 151 w 790"/>
                <a:gd name="T101" fmla="*/ 446 h 757"/>
                <a:gd name="T102" fmla="*/ 127 w 790"/>
                <a:gd name="T103" fmla="*/ 430 h 757"/>
                <a:gd name="T104" fmla="*/ 111 w 790"/>
                <a:gd name="T105" fmla="*/ 414 h 757"/>
                <a:gd name="T106" fmla="*/ 95 w 790"/>
                <a:gd name="T107" fmla="*/ 398 h 757"/>
                <a:gd name="T108" fmla="*/ 71 w 790"/>
                <a:gd name="T109" fmla="*/ 382 h 757"/>
                <a:gd name="T110" fmla="*/ 55 w 790"/>
                <a:gd name="T111" fmla="*/ 374 h 757"/>
                <a:gd name="T112" fmla="*/ 31 w 790"/>
                <a:gd name="T113" fmla="*/ 358 h 757"/>
                <a:gd name="T114" fmla="*/ 15 w 790"/>
                <a:gd name="T115" fmla="*/ 351 h 757"/>
                <a:gd name="T116" fmla="*/ 0 w 790"/>
                <a:gd name="T117" fmla="*/ 343 h 757"/>
                <a:gd name="T118" fmla="*/ 159 w 790"/>
                <a:gd name="T119" fmla="*/ 0 h 7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90"/>
                <a:gd name="T181" fmla="*/ 0 h 757"/>
                <a:gd name="T182" fmla="*/ 790 w 790"/>
                <a:gd name="T183" fmla="*/ 757 h 7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90" h="757">
                  <a:moveTo>
                    <a:pt x="159" y="0"/>
                  </a:moveTo>
                  <a:lnTo>
                    <a:pt x="175" y="8"/>
                  </a:lnTo>
                  <a:lnTo>
                    <a:pt x="191" y="16"/>
                  </a:lnTo>
                  <a:lnTo>
                    <a:pt x="207" y="24"/>
                  </a:lnTo>
                  <a:lnTo>
                    <a:pt x="215" y="32"/>
                  </a:lnTo>
                  <a:lnTo>
                    <a:pt x="231" y="40"/>
                  </a:lnTo>
                  <a:lnTo>
                    <a:pt x="247" y="48"/>
                  </a:lnTo>
                  <a:lnTo>
                    <a:pt x="255" y="56"/>
                  </a:lnTo>
                  <a:lnTo>
                    <a:pt x="271" y="64"/>
                  </a:lnTo>
                  <a:lnTo>
                    <a:pt x="287" y="72"/>
                  </a:lnTo>
                  <a:lnTo>
                    <a:pt x="303" y="88"/>
                  </a:lnTo>
                  <a:lnTo>
                    <a:pt x="319" y="96"/>
                  </a:lnTo>
                  <a:lnTo>
                    <a:pt x="327" y="104"/>
                  </a:lnTo>
                  <a:lnTo>
                    <a:pt x="343" y="120"/>
                  </a:lnTo>
                  <a:lnTo>
                    <a:pt x="359" y="128"/>
                  </a:lnTo>
                  <a:lnTo>
                    <a:pt x="375" y="144"/>
                  </a:lnTo>
                  <a:lnTo>
                    <a:pt x="391" y="151"/>
                  </a:lnTo>
                  <a:lnTo>
                    <a:pt x="407" y="167"/>
                  </a:lnTo>
                  <a:lnTo>
                    <a:pt x="423" y="183"/>
                  </a:lnTo>
                  <a:lnTo>
                    <a:pt x="431" y="191"/>
                  </a:lnTo>
                  <a:lnTo>
                    <a:pt x="447" y="207"/>
                  </a:lnTo>
                  <a:lnTo>
                    <a:pt x="463" y="223"/>
                  </a:lnTo>
                  <a:lnTo>
                    <a:pt x="471" y="231"/>
                  </a:lnTo>
                  <a:lnTo>
                    <a:pt x="479" y="247"/>
                  </a:lnTo>
                  <a:lnTo>
                    <a:pt x="495" y="263"/>
                  </a:lnTo>
                  <a:lnTo>
                    <a:pt x="511" y="279"/>
                  </a:lnTo>
                  <a:lnTo>
                    <a:pt x="519" y="295"/>
                  </a:lnTo>
                  <a:lnTo>
                    <a:pt x="527" y="311"/>
                  </a:lnTo>
                  <a:lnTo>
                    <a:pt x="543" y="327"/>
                  </a:lnTo>
                  <a:lnTo>
                    <a:pt x="558" y="343"/>
                  </a:lnTo>
                  <a:lnTo>
                    <a:pt x="566" y="366"/>
                  </a:lnTo>
                  <a:lnTo>
                    <a:pt x="582" y="382"/>
                  </a:lnTo>
                  <a:lnTo>
                    <a:pt x="590" y="406"/>
                  </a:lnTo>
                  <a:lnTo>
                    <a:pt x="606" y="422"/>
                  </a:lnTo>
                  <a:lnTo>
                    <a:pt x="614" y="446"/>
                  </a:lnTo>
                  <a:lnTo>
                    <a:pt x="622" y="462"/>
                  </a:lnTo>
                  <a:lnTo>
                    <a:pt x="630" y="478"/>
                  </a:lnTo>
                  <a:lnTo>
                    <a:pt x="638" y="494"/>
                  </a:lnTo>
                  <a:lnTo>
                    <a:pt x="790" y="430"/>
                  </a:lnTo>
                  <a:lnTo>
                    <a:pt x="551" y="757"/>
                  </a:lnTo>
                  <a:lnTo>
                    <a:pt x="111" y="701"/>
                  </a:lnTo>
                  <a:lnTo>
                    <a:pt x="287" y="629"/>
                  </a:lnTo>
                  <a:lnTo>
                    <a:pt x="279" y="613"/>
                  </a:lnTo>
                  <a:lnTo>
                    <a:pt x="263" y="589"/>
                  </a:lnTo>
                  <a:lnTo>
                    <a:pt x="247" y="565"/>
                  </a:lnTo>
                  <a:lnTo>
                    <a:pt x="231" y="542"/>
                  </a:lnTo>
                  <a:lnTo>
                    <a:pt x="215" y="518"/>
                  </a:lnTo>
                  <a:lnTo>
                    <a:pt x="199" y="502"/>
                  </a:lnTo>
                  <a:lnTo>
                    <a:pt x="183" y="478"/>
                  </a:lnTo>
                  <a:lnTo>
                    <a:pt x="167" y="462"/>
                  </a:lnTo>
                  <a:lnTo>
                    <a:pt x="151" y="446"/>
                  </a:lnTo>
                  <a:lnTo>
                    <a:pt x="127" y="430"/>
                  </a:lnTo>
                  <a:lnTo>
                    <a:pt x="111" y="414"/>
                  </a:lnTo>
                  <a:lnTo>
                    <a:pt x="95" y="398"/>
                  </a:lnTo>
                  <a:lnTo>
                    <a:pt x="71" y="382"/>
                  </a:lnTo>
                  <a:lnTo>
                    <a:pt x="55" y="374"/>
                  </a:lnTo>
                  <a:lnTo>
                    <a:pt x="31" y="358"/>
                  </a:lnTo>
                  <a:lnTo>
                    <a:pt x="15" y="351"/>
                  </a:lnTo>
                  <a:lnTo>
                    <a:pt x="0" y="343"/>
                  </a:lnTo>
                  <a:lnTo>
                    <a:pt x="159" y="0"/>
                  </a:lnTo>
                  <a:close/>
                </a:path>
              </a:pathLst>
            </a:custGeom>
            <a:noFill/>
            <a:ln w="12700">
              <a:solidFill>
                <a:srgbClr val="000000"/>
              </a:solidFill>
              <a:prstDash val="solid"/>
              <a:round/>
              <a:headEnd/>
              <a:tailEnd/>
            </a:ln>
          </p:spPr>
          <p:txBody>
            <a:bodyPr/>
            <a:lstStyle/>
            <a:p>
              <a:endParaRPr lang="es-AR"/>
            </a:p>
          </p:txBody>
        </p:sp>
        <p:sp>
          <p:nvSpPr>
            <p:cNvPr id="14364" name="Freeform 19"/>
            <p:cNvSpPr>
              <a:spLocks/>
            </p:cNvSpPr>
            <p:nvPr/>
          </p:nvSpPr>
          <p:spPr bwMode="auto">
            <a:xfrm>
              <a:off x="2548" y="891"/>
              <a:ext cx="759" cy="621"/>
            </a:xfrm>
            <a:custGeom>
              <a:avLst/>
              <a:gdLst>
                <a:gd name="T0" fmla="*/ 408 w 759"/>
                <a:gd name="T1" fmla="*/ 621 h 621"/>
                <a:gd name="T2" fmla="*/ 456 w 759"/>
                <a:gd name="T3" fmla="*/ 494 h 621"/>
                <a:gd name="T4" fmla="*/ 440 w 759"/>
                <a:gd name="T5" fmla="*/ 494 h 621"/>
                <a:gd name="T6" fmla="*/ 424 w 759"/>
                <a:gd name="T7" fmla="*/ 486 h 621"/>
                <a:gd name="T8" fmla="*/ 400 w 759"/>
                <a:gd name="T9" fmla="*/ 486 h 621"/>
                <a:gd name="T10" fmla="*/ 376 w 759"/>
                <a:gd name="T11" fmla="*/ 478 h 621"/>
                <a:gd name="T12" fmla="*/ 360 w 759"/>
                <a:gd name="T13" fmla="*/ 478 h 621"/>
                <a:gd name="T14" fmla="*/ 336 w 759"/>
                <a:gd name="T15" fmla="*/ 478 h 621"/>
                <a:gd name="T16" fmla="*/ 312 w 759"/>
                <a:gd name="T17" fmla="*/ 470 h 621"/>
                <a:gd name="T18" fmla="*/ 272 w 759"/>
                <a:gd name="T19" fmla="*/ 470 h 621"/>
                <a:gd name="T20" fmla="*/ 248 w 759"/>
                <a:gd name="T21" fmla="*/ 478 h 621"/>
                <a:gd name="T22" fmla="*/ 224 w 759"/>
                <a:gd name="T23" fmla="*/ 478 h 621"/>
                <a:gd name="T24" fmla="*/ 208 w 759"/>
                <a:gd name="T25" fmla="*/ 478 h 621"/>
                <a:gd name="T26" fmla="*/ 184 w 759"/>
                <a:gd name="T27" fmla="*/ 486 h 621"/>
                <a:gd name="T28" fmla="*/ 160 w 759"/>
                <a:gd name="T29" fmla="*/ 486 h 621"/>
                <a:gd name="T30" fmla="*/ 136 w 759"/>
                <a:gd name="T31" fmla="*/ 494 h 621"/>
                <a:gd name="T32" fmla="*/ 120 w 759"/>
                <a:gd name="T33" fmla="*/ 502 h 621"/>
                <a:gd name="T34" fmla="*/ 176 w 759"/>
                <a:gd name="T35" fmla="*/ 247 h 621"/>
                <a:gd name="T36" fmla="*/ 0 w 759"/>
                <a:gd name="T37" fmla="*/ 143 h 621"/>
                <a:gd name="T38" fmla="*/ 8 w 759"/>
                <a:gd name="T39" fmla="*/ 143 h 621"/>
                <a:gd name="T40" fmla="*/ 24 w 759"/>
                <a:gd name="T41" fmla="*/ 135 h 621"/>
                <a:gd name="T42" fmla="*/ 40 w 759"/>
                <a:gd name="T43" fmla="*/ 127 h 621"/>
                <a:gd name="T44" fmla="*/ 56 w 759"/>
                <a:gd name="T45" fmla="*/ 127 h 621"/>
                <a:gd name="T46" fmla="*/ 72 w 759"/>
                <a:gd name="T47" fmla="*/ 120 h 621"/>
                <a:gd name="T48" fmla="*/ 88 w 759"/>
                <a:gd name="T49" fmla="*/ 120 h 621"/>
                <a:gd name="T50" fmla="*/ 112 w 759"/>
                <a:gd name="T51" fmla="*/ 112 h 621"/>
                <a:gd name="T52" fmla="*/ 128 w 759"/>
                <a:gd name="T53" fmla="*/ 112 h 621"/>
                <a:gd name="T54" fmla="*/ 152 w 759"/>
                <a:gd name="T55" fmla="*/ 104 h 621"/>
                <a:gd name="T56" fmla="*/ 168 w 759"/>
                <a:gd name="T57" fmla="*/ 104 h 621"/>
                <a:gd name="T58" fmla="*/ 192 w 759"/>
                <a:gd name="T59" fmla="*/ 104 h 621"/>
                <a:gd name="T60" fmla="*/ 216 w 759"/>
                <a:gd name="T61" fmla="*/ 104 h 621"/>
                <a:gd name="T62" fmla="*/ 240 w 759"/>
                <a:gd name="T63" fmla="*/ 96 h 621"/>
                <a:gd name="T64" fmla="*/ 264 w 759"/>
                <a:gd name="T65" fmla="*/ 96 h 621"/>
                <a:gd name="T66" fmla="*/ 288 w 759"/>
                <a:gd name="T67" fmla="*/ 96 h 621"/>
                <a:gd name="T68" fmla="*/ 320 w 759"/>
                <a:gd name="T69" fmla="*/ 96 h 621"/>
                <a:gd name="T70" fmla="*/ 344 w 759"/>
                <a:gd name="T71" fmla="*/ 104 h 621"/>
                <a:gd name="T72" fmla="*/ 360 w 759"/>
                <a:gd name="T73" fmla="*/ 104 h 621"/>
                <a:gd name="T74" fmla="*/ 384 w 759"/>
                <a:gd name="T75" fmla="*/ 104 h 621"/>
                <a:gd name="T76" fmla="*/ 408 w 759"/>
                <a:gd name="T77" fmla="*/ 104 h 621"/>
                <a:gd name="T78" fmla="*/ 432 w 759"/>
                <a:gd name="T79" fmla="*/ 112 h 621"/>
                <a:gd name="T80" fmla="*/ 448 w 759"/>
                <a:gd name="T81" fmla="*/ 112 h 621"/>
                <a:gd name="T82" fmla="*/ 472 w 759"/>
                <a:gd name="T83" fmla="*/ 120 h 621"/>
                <a:gd name="T84" fmla="*/ 496 w 759"/>
                <a:gd name="T85" fmla="*/ 120 h 621"/>
                <a:gd name="T86" fmla="*/ 520 w 759"/>
                <a:gd name="T87" fmla="*/ 127 h 621"/>
                <a:gd name="T88" fmla="*/ 544 w 759"/>
                <a:gd name="T89" fmla="*/ 135 h 621"/>
                <a:gd name="T90" fmla="*/ 559 w 759"/>
                <a:gd name="T91" fmla="*/ 135 h 621"/>
                <a:gd name="T92" fmla="*/ 583 w 759"/>
                <a:gd name="T93" fmla="*/ 143 h 621"/>
                <a:gd name="T94" fmla="*/ 607 w 759"/>
                <a:gd name="T95" fmla="*/ 151 h 621"/>
                <a:gd name="T96" fmla="*/ 671 w 759"/>
                <a:gd name="T97" fmla="*/ 0 h 621"/>
                <a:gd name="T98" fmla="*/ 759 w 759"/>
                <a:gd name="T99" fmla="*/ 422 h 621"/>
                <a:gd name="T100" fmla="*/ 408 w 759"/>
                <a:gd name="T101" fmla="*/ 621 h 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9"/>
                <a:gd name="T154" fmla="*/ 0 h 621"/>
                <a:gd name="T155" fmla="*/ 759 w 759"/>
                <a:gd name="T156" fmla="*/ 621 h 6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noFill/>
            <a:ln w="12700">
              <a:solidFill>
                <a:srgbClr val="000000"/>
              </a:solidFill>
              <a:prstDash val="solid"/>
              <a:round/>
              <a:headEnd/>
              <a:tailEnd/>
            </a:ln>
          </p:spPr>
          <p:txBody>
            <a:bodyPr/>
            <a:lstStyle/>
            <a:p>
              <a:endParaRPr lang="es-AR"/>
            </a:p>
          </p:txBody>
        </p:sp>
      </p:grpSp>
      <p:sp>
        <p:nvSpPr>
          <p:cNvPr id="14343" name="Text Box 20"/>
          <p:cNvSpPr txBox="1">
            <a:spLocks noChangeArrowheads="1"/>
          </p:cNvSpPr>
          <p:nvPr/>
        </p:nvSpPr>
        <p:spPr bwMode="auto">
          <a:xfrm>
            <a:off x="2100263" y="2332038"/>
            <a:ext cx="1281112" cy="646112"/>
          </a:xfrm>
          <a:prstGeom prst="rect">
            <a:avLst/>
          </a:prstGeom>
          <a:noFill/>
          <a:ln w="12700">
            <a:noFill/>
            <a:miter lim="800000"/>
            <a:headEnd/>
            <a:tailEnd/>
          </a:ln>
        </p:spPr>
        <p:txBody>
          <a:bodyPr wrap="none">
            <a:spAutoFit/>
          </a:bodyPr>
          <a:lstStyle/>
          <a:p>
            <a:pPr algn="ctr"/>
            <a:r>
              <a:rPr lang="en-US">
                <a:latin typeface="Tahoma" pitchFamily="34" charset="0"/>
              </a:rPr>
              <a:t>Ingeniería </a:t>
            </a:r>
          </a:p>
          <a:p>
            <a:pPr algn="ctr"/>
            <a:r>
              <a:rPr lang="en-US">
                <a:latin typeface="Tahoma" pitchFamily="34" charset="0"/>
              </a:rPr>
              <a:t>Adelante</a:t>
            </a:r>
          </a:p>
        </p:txBody>
      </p:sp>
      <p:sp>
        <p:nvSpPr>
          <p:cNvPr id="14344" name="Text Box 21"/>
          <p:cNvSpPr txBox="1">
            <a:spLocks noChangeArrowheads="1"/>
          </p:cNvSpPr>
          <p:nvPr/>
        </p:nvSpPr>
        <p:spPr bwMode="auto">
          <a:xfrm>
            <a:off x="1219200" y="3657600"/>
            <a:ext cx="1833563" cy="646113"/>
          </a:xfrm>
          <a:prstGeom prst="rect">
            <a:avLst/>
          </a:prstGeom>
          <a:noFill/>
          <a:ln w="12700">
            <a:noFill/>
            <a:miter lim="800000"/>
            <a:headEnd/>
            <a:tailEnd/>
          </a:ln>
        </p:spPr>
        <p:txBody>
          <a:bodyPr wrap="none">
            <a:spAutoFit/>
          </a:bodyPr>
          <a:lstStyle/>
          <a:p>
            <a:pPr algn="ctr"/>
            <a:r>
              <a:rPr lang="en-US">
                <a:latin typeface="Tahoma" pitchFamily="34" charset="0"/>
              </a:rPr>
              <a:t>Restructuración </a:t>
            </a:r>
          </a:p>
          <a:p>
            <a:pPr algn="ctr"/>
            <a:r>
              <a:rPr lang="en-US">
                <a:latin typeface="Tahoma" pitchFamily="34" charset="0"/>
              </a:rPr>
              <a:t>De Datos</a:t>
            </a:r>
          </a:p>
        </p:txBody>
      </p:sp>
      <p:sp>
        <p:nvSpPr>
          <p:cNvPr id="14345" name="Text Box 22"/>
          <p:cNvSpPr txBox="1">
            <a:spLocks noChangeArrowheads="1"/>
          </p:cNvSpPr>
          <p:nvPr/>
        </p:nvSpPr>
        <p:spPr bwMode="auto">
          <a:xfrm>
            <a:off x="1733550" y="5037138"/>
            <a:ext cx="1833563" cy="646112"/>
          </a:xfrm>
          <a:prstGeom prst="rect">
            <a:avLst/>
          </a:prstGeom>
          <a:noFill/>
          <a:ln w="12700">
            <a:noFill/>
            <a:miter lim="800000"/>
            <a:headEnd/>
            <a:tailEnd/>
          </a:ln>
        </p:spPr>
        <p:txBody>
          <a:bodyPr wrap="none">
            <a:spAutoFit/>
          </a:bodyPr>
          <a:lstStyle/>
          <a:p>
            <a:pPr algn="ctr"/>
            <a:r>
              <a:rPr lang="en-US">
                <a:latin typeface="Tahoma" pitchFamily="34" charset="0"/>
              </a:rPr>
              <a:t>Restructuración </a:t>
            </a:r>
          </a:p>
          <a:p>
            <a:pPr algn="ctr"/>
            <a:r>
              <a:rPr lang="en-US">
                <a:latin typeface="Tahoma" pitchFamily="34" charset="0"/>
              </a:rPr>
              <a:t>De código</a:t>
            </a:r>
            <a:endParaRPr lang="en-US">
              <a:latin typeface="Palatino"/>
            </a:endParaRPr>
          </a:p>
        </p:txBody>
      </p:sp>
      <p:sp>
        <p:nvSpPr>
          <p:cNvPr id="14346" name="Text Box 23"/>
          <p:cNvSpPr txBox="1">
            <a:spLocks noChangeArrowheads="1"/>
          </p:cNvSpPr>
          <p:nvPr/>
        </p:nvSpPr>
        <p:spPr bwMode="auto">
          <a:xfrm>
            <a:off x="6040438" y="4938713"/>
            <a:ext cx="1281112" cy="646112"/>
          </a:xfrm>
          <a:prstGeom prst="rect">
            <a:avLst/>
          </a:prstGeom>
          <a:noFill/>
          <a:ln w="12700">
            <a:noFill/>
            <a:miter lim="800000"/>
            <a:headEnd/>
            <a:tailEnd/>
          </a:ln>
        </p:spPr>
        <p:txBody>
          <a:bodyPr wrap="none">
            <a:spAutoFit/>
          </a:bodyPr>
          <a:lstStyle/>
          <a:p>
            <a:pPr algn="ctr"/>
            <a:r>
              <a:rPr lang="en-US">
                <a:latin typeface="Tahoma" pitchFamily="34" charset="0"/>
              </a:rPr>
              <a:t>Ingeniería </a:t>
            </a:r>
          </a:p>
          <a:p>
            <a:pPr algn="ctr"/>
            <a:r>
              <a:rPr lang="en-US">
                <a:latin typeface="Tahoma" pitchFamily="34" charset="0"/>
              </a:rPr>
              <a:t>inversa</a:t>
            </a:r>
            <a:endParaRPr lang="en-US">
              <a:latin typeface="Palatino"/>
            </a:endParaRPr>
          </a:p>
        </p:txBody>
      </p:sp>
      <p:sp>
        <p:nvSpPr>
          <p:cNvPr id="14347" name="Text Box 24"/>
          <p:cNvSpPr txBox="1">
            <a:spLocks noChangeArrowheads="1"/>
          </p:cNvSpPr>
          <p:nvPr/>
        </p:nvSpPr>
        <p:spPr bwMode="auto">
          <a:xfrm>
            <a:off x="6016625" y="3675063"/>
            <a:ext cx="2154238" cy="646112"/>
          </a:xfrm>
          <a:prstGeom prst="rect">
            <a:avLst/>
          </a:prstGeom>
          <a:noFill/>
          <a:ln w="12700">
            <a:noFill/>
            <a:miter lim="800000"/>
            <a:headEnd/>
            <a:tailEnd/>
          </a:ln>
        </p:spPr>
        <p:txBody>
          <a:bodyPr wrap="none">
            <a:spAutoFit/>
          </a:bodyPr>
          <a:lstStyle/>
          <a:p>
            <a:pPr algn="ctr"/>
            <a:r>
              <a:rPr lang="en-US">
                <a:latin typeface="Tahoma" pitchFamily="34" charset="0"/>
              </a:rPr>
              <a:t>Restructuración de </a:t>
            </a:r>
          </a:p>
          <a:p>
            <a:pPr algn="ctr"/>
            <a:r>
              <a:rPr lang="en-US">
                <a:latin typeface="Tahoma" pitchFamily="34" charset="0"/>
              </a:rPr>
              <a:t>documentación</a:t>
            </a:r>
          </a:p>
        </p:txBody>
      </p:sp>
      <p:sp>
        <p:nvSpPr>
          <p:cNvPr id="14348" name="Text Box 25"/>
          <p:cNvSpPr txBox="1">
            <a:spLocks noChangeArrowheads="1"/>
          </p:cNvSpPr>
          <p:nvPr/>
        </p:nvSpPr>
        <p:spPr bwMode="auto">
          <a:xfrm>
            <a:off x="5751513" y="2363788"/>
            <a:ext cx="1258887" cy="646112"/>
          </a:xfrm>
          <a:prstGeom prst="rect">
            <a:avLst/>
          </a:prstGeom>
          <a:noFill/>
          <a:ln w="12700">
            <a:noFill/>
            <a:miter lim="800000"/>
            <a:headEnd/>
            <a:tailEnd/>
          </a:ln>
        </p:spPr>
        <p:txBody>
          <a:bodyPr wrap="none">
            <a:spAutoFit/>
          </a:bodyPr>
          <a:lstStyle/>
          <a:p>
            <a:pPr algn="ctr"/>
            <a:r>
              <a:rPr lang="en-US">
                <a:latin typeface="Tahoma" pitchFamily="34" charset="0"/>
              </a:rPr>
              <a:t>Análisis de</a:t>
            </a:r>
          </a:p>
          <a:p>
            <a:pPr algn="ctr"/>
            <a:r>
              <a:rPr lang="en-US">
                <a:latin typeface="Tahoma" pitchFamily="34" charset="0"/>
              </a:rPr>
              <a:t>inventario</a:t>
            </a:r>
            <a:endParaRPr lang="en-US">
              <a:latin typeface="Palati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103313"/>
          </a:xfrm>
        </p:spPr>
        <p:txBody>
          <a:bodyPr>
            <a:normAutofit fontScale="90000"/>
          </a:bodyPr>
          <a:lstStyle/>
          <a:p>
            <a:pPr algn="ctr">
              <a:defRPr/>
            </a:pPr>
            <a:r>
              <a:rPr lang="en-US" sz="3600" b="1" dirty="0" err="1" smtClean="0">
                <a:solidFill>
                  <a:schemeClr val="tx1"/>
                </a:solidFill>
              </a:rPr>
              <a:t>Analisis</a:t>
            </a:r>
            <a:r>
              <a:rPr lang="en-US" sz="3600" b="1" dirty="0" smtClean="0">
                <a:solidFill>
                  <a:schemeClr val="tx1"/>
                </a:solidFill>
              </a:rPr>
              <a:t> de </a:t>
            </a:r>
            <a:r>
              <a:rPr lang="en-US" sz="3600" b="1" dirty="0" err="1" smtClean="0">
                <a:solidFill>
                  <a:schemeClr val="tx1"/>
                </a:solidFill>
              </a:rPr>
              <a:t>Inventario</a:t>
            </a:r>
            <a:r>
              <a:rPr lang="en-US" sz="3600" b="1" dirty="0" smtClean="0">
                <a:solidFill>
                  <a:schemeClr val="tx1"/>
                </a:solidFill>
              </a:rPr>
              <a:t/>
            </a:r>
            <a:br>
              <a:rPr lang="en-US" sz="3600" b="1" dirty="0" smtClean="0">
                <a:solidFill>
                  <a:schemeClr val="tx1"/>
                </a:solidFill>
              </a:rPr>
            </a:br>
            <a:endParaRPr lang="es-AR" sz="3600" b="1" dirty="0" smtClean="0">
              <a:solidFill>
                <a:schemeClr val="tx1"/>
              </a:solidFill>
            </a:endParaRPr>
          </a:p>
        </p:txBody>
      </p:sp>
      <p:sp>
        <p:nvSpPr>
          <p:cNvPr id="7" name="6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6" name="5 Marcador de número de diapositiva"/>
          <p:cNvSpPr>
            <a:spLocks noGrp="1"/>
          </p:cNvSpPr>
          <p:nvPr>
            <p:ph type="sldNum" sz="quarter" idx="12"/>
          </p:nvPr>
        </p:nvSpPr>
        <p:spPr/>
        <p:txBody>
          <a:bodyPr/>
          <a:lstStyle/>
          <a:p>
            <a:pPr>
              <a:defRPr/>
            </a:pPr>
            <a:fld id="{6989CB4A-D3C6-430F-9B58-147BFF076E2C}" type="slidenum">
              <a:rPr lang="es-AR"/>
              <a:pPr>
                <a:defRPr/>
              </a:pPr>
              <a:t>12</a:t>
            </a:fld>
            <a:endParaRPr lang="es-AR"/>
          </a:p>
        </p:txBody>
      </p:sp>
      <p:sp>
        <p:nvSpPr>
          <p:cNvPr id="5" name="3 Marcador de contenido"/>
          <p:cNvSpPr txBox="1">
            <a:spLocks/>
          </p:cNvSpPr>
          <p:nvPr/>
        </p:nvSpPr>
        <p:spPr bwMode="auto">
          <a:xfrm>
            <a:off x="457200" y="1981200"/>
            <a:ext cx="8435975" cy="4876800"/>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Char char="n"/>
              <a:defRPr/>
            </a:pPr>
            <a:endParaRPr lang="es-AR" sz="3200" kern="0">
              <a:effectLst>
                <a:outerShdw blurRad="38100" dist="38100" dir="2700000" algn="tl">
                  <a:srgbClr val="000000"/>
                </a:outerShdw>
              </a:effectLst>
              <a:latin typeface="+mn-lt"/>
              <a:cs typeface="+mn-cs"/>
            </a:endParaRPr>
          </a:p>
        </p:txBody>
      </p:sp>
      <p:sp>
        <p:nvSpPr>
          <p:cNvPr id="29" name="28 Rectángulo"/>
          <p:cNvSpPr/>
          <p:nvPr/>
        </p:nvSpPr>
        <p:spPr>
          <a:xfrm>
            <a:off x="250825" y="1700213"/>
            <a:ext cx="8893175" cy="4032250"/>
          </a:xfrm>
          <a:prstGeom prst="rect">
            <a:avLst/>
          </a:prstGeom>
        </p:spPr>
        <p:txBody>
          <a:bodyPr>
            <a:spAutoFit/>
          </a:bodyPr>
          <a:lstStyle/>
          <a:p>
            <a:pPr marL="342900" indent="-342900">
              <a:lnSpc>
                <a:spcPct val="80000"/>
              </a:lnSpc>
              <a:spcBef>
                <a:spcPct val="20000"/>
              </a:spcBef>
              <a:buClr>
                <a:schemeClr val="hlink"/>
              </a:buClr>
              <a:buSzPct val="65000"/>
              <a:buFont typeface="Wingdings" pitchFamily="2" charset="2"/>
              <a:buChar char="n"/>
              <a:defRPr/>
            </a:pPr>
            <a:r>
              <a:rPr lang="en-US" sz="2000" dirty="0" err="1">
                <a:latin typeface="+mn-lt"/>
                <a:cs typeface="+mn-cs"/>
              </a:rPr>
              <a:t>Construir</a:t>
            </a:r>
            <a:r>
              <a:rPr lang="en-US" sz="2000" dirty="0">
                <a:latin typeface="+mn-lt"/>
                <a:cs typeface="+mn-cs"/>
              </a:rPr>
              <a:t> </a:t>
            </a:r>
            <a:r>
              <a:rPr lang="en-US" sz="2000" dirty="0" err="1">
                <a:latin typeface="+mn-lt"/>
                <a:cs typeface="+mn-cs"/>
              </a:rPr>
              <a:t>una</a:t>
            </a:r>
            <a:r>
              <a:rPr lang="en-US" sz="2000" dirty="0">
                <a:latin typeface="+mn-lt"/>
                <a:cs typeface="+mn-cs"/>
              </a:rPr>
              <a:t> </a:t>
            </a:r>
            <a:r>
              <a:rPr lang="en-US" sz="2000" dirty="0" err="1">
                <a:latin typeface="+mn-lt"/>
                <a:cs typeface="+mn-cs"/>
              </a:rPr>
              <a:t>tabla</a:t>
            </a:r>
            <a:r>
              <a:rPr lang="en-US" sz="2000" dirty="0">
                <a:latin typeface="+mn-lt"/>
                <a:cs typeface="+mn-cs"/>
              </a:rPr>
              <a:t> </a:t>
            </a:r>
            <a:r>
              <a:rPr lang="en-US" sz="2000" dirty="0" err="1">
                <a:latin typeface="+mn-lt"/>
                <a:cs typeface="+mn-cs"/>
              </a:rPr>
              <a:t>que</a:t>
            </a:r>
            <a:r>
              <a:rPr lang="en-US" sz="2000" dirty="0">
                <a:latin typeface="+mn-lt"/>
                <a:cs typeface="+mn-cs"/>
              </a:rPr>
              <a:t> </a:t>
            </a:r>
            <a:r>
              <a:rPr lang="en-US" sz="2000" dirty="0" err="1">
                <a:latin typeface="+mn-lt"/>
                <a:cs typeface="+mn-cs"/>
              </a:rPr>
              <a:t>contenga</a:t>
            </a:r>
            <a:r>
              <a:rPr lang="en-US" sz="2000" dirty="0">
                <a:latin typeface="+mn-lt"/>
                <a:cs typeface="+mn-cs"/>
              </a:rPr>
              <a:t> </a:t>
            </a:r>
            <a:r>
              <a:rPr lang="en-US" sz="2000" dirty="0" err="1">
                <a:latin typeface="+mn-lt"/>
                <a:cs typeface="+mn-cs"/>
              </a:rPr>
              <a:t>todas</a:t>
            </a:r>
            <a:r>
              <a:rPr lang="en-US" sz="2000" dirty="0">
                <a:latin typeface="+mn-lt"/>
                <a:cs typeface="+mn-cs"/>
              </a:rPr>
              <a:t> </a:t>
            </a:r>
            <a:r>
              <a:rPr lang="en-US" sz="2000" dirty="0" err="1">
                <a:latin typeface="+mn-lt"/>
                <a:cs typeface="+mn-cs"/>
              </a:rPr>
              <a:t>las</a:t>
            </a:r>
            <a:r>
              <a:rPr lang="en-US" sz="2000" dirty="0">
                <a:latin typeface="+mn-lt"/>
                <a:cs typeface="+mn-cs"/>
              </a:rPr>
              <a:t> </a:t>
            </a:r>
            <a:r>
              <a:rPr lang="en-US" sz="2000" dirty="0" err="1">
                <a:latin typeface="+mn-lt"/>
                <a:cs typeface="+mn-cs"/>
              </a:rPr>
              <a:t>aplicaciones</a:t>
            </a:r>
            <a:endParaRPr lang="en-US" sz="2000" dirty="0">
              <a:latin typeface="+mn-lt"/>
              <a:cs typeface="+mn-cs"/>
            </a:endParaRPr>
          </a:p>
          <a:p>
            <a:pPr marL="342900" indent="-342900">
              <a:lnSpc>
                <a:spcPct val="80000"/>
              </a:lnSpc>
              <a:spcBef>
                <a:spcPct val="20000"/>
              </a:spcBef>
              <a:buClr>
                <a:schemeClr val="hlink"/>
              </a:buClr>
              <a:buSzPct val="65000"/>
              <a:buFont typeface="Wingdings" pitchFamily="2" charset="2"/>
              <a:buChar char="n"/>
              <a:defRPr/>
            </a:pPr>
            <a:endParaRPr lang="en-US" sz="2000" dirty="0">
              <a:latin typeface="+mn-lt"/>
              <a:cs typeface="+mn-cs"/>
            </a:endParaRPr>
          </a:p>
          <a:p>
            <a:pPr marL="342900" indent="-342900">
              <a:lnSpc>
                <a:spcPct val="80000"/>
              </a:lnSpc>
              <a:spcBef>
                <a:spcPct val="20000"/>
              </a:spcBef>
              <a:buClr>
                <a:schemeClr val="hlink"/>
              </a:buClr>
              <a:buSzPct val="65000"/>
              <a:buFont typeface="Wingdings" pitchFamily="2" charset="2"/>
              <a:buChar char="n"/>
              <a:defRPr/>
            </a:pPr>
            <a:r>
              <a:rPr lang="en-US" sz="2000" dirty="0" err="1">
                <a:latin typeface="+mn-lt"/>
                <a:cs typeface="+mn-cs"/>
              </a:rPr>
              <a:t>Establecer</a:t>
            </a:r>
            <a:r>
              <a:rPr lang="en-US" sz="2000" dirty="0">
                <a:latin typeface="+mn-lt"/>
                <a:cs typeface="+mn-cs"/>
              </a:rPr>
              <a:t> </a:t>
            </a:r>
            <a:r>
              <a:rPr lang="en-US" sz="2000" dirty="0" err="1">
                <a:latin typeface="+mn-lt"/>
                <a:cs typeface="+mn-cs"/>
              </a:rPr>
              <a:t>una</a:t>
            </a:r>
            <a:r>
              <a:rPr lang="en-US" sz="2000" dirty="0">
                <a:latin typeface="+mn-lt"/>
                <a:cs typeface="+mn-cs"/>
              </a:rPr>
              <a:t> </a:t>
            </a:r>
            <a:r>
              <a:rPr lang="en-US" sz="2000" dirty="0" err="1">
                <a:latin typeface="+mn-lt"/>
                <a:cs typeface="+mn-cs"/>
              </a:rPr>
              <a:t>lista</a:t>
            </a:r>
            <a:r>
              <a:rPr lang="en-US" sz="2000" dirty="0">
                <a:latin typeface="+mn-lt"/>
                <a:cs typeface="+mn-cs"/>
              </a:rPr>
              <a:t> de </a:t>
            </a:r>
            <a:r>
              <a:rPr lang="en-US" sz="2000" dirty="0" err="1">
                <a:latin typeface="+mn-lt"/>
                <a:cs typeface="+mn-cs"/>
              </a:rPr>
              <a:t>criterios</a:t>
            </a:r>
            <a:r>
              <a:rPr lang="en-US" sz="2000" dirty="0">
                <a:latin typeface="+mn-lt"/>
                <a:cs typeface="+mn-cs"/>
              </a:rPr>
              <a:t> </a:t>
            </a:r>
            <a:r>
              <a:rPr lang="en-US" sz="2000" dirty="0" err="1">
                <a:latin typeface="+mn-lt"/>
                <a:cs typeface="+mn-cs"/>
              </a:rPr>
              <a:t>p.ej</a:t>
            </a:r>
            <a:r>
              <a:rPr lang="en-US" sz="2000" dirty="0">
                <a:latin typeface="+mn-lt"/>
                <a:cs typeface="+mn-cs"/>
              </a:rPr>
              <a:t>.</a:t>
            </a: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Nombre</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de la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aplicación</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Año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de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creación</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original</a:t>
            </a: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Número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de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cambios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significativos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realizados</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Esfuerzo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total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aplicado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para</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realizar</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los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cambios</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Fecha</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del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cambio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más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importante</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Esfuerzo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aplicado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para</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realizar</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el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último</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cambio</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Sistemas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en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cuales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reside</a:t>
            </a:r>
          </a:p>
          <a:p>
            <a:pPr marL="800100" lvl="3" indent="-342900">
              <a:lnSpc>
                <a:spcPct val="80000"/>
              </a:lnSpc>
              <a:spcBef>
                <a:spcPct val="20000"/>
              </a:spcBef>
              <a:buClr>
                <a:srgbClr val="FFC000"/>
              </a:buClr>
              <a:buSzPct val="65000"/>
              <a:buFont typeface="Wingdings" pitchFamily="2" charset="2"/>
              <a:buChar char="ü"/>
              <a:defRPr/>
            </a:pP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Aplicaciones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que</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tienen</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interfases</a:t>
            </a:r>
            <a:r>
              <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con la </a:t>
            </a:r>
            <a:r>
              <a:rPr lang="en-U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aplicación</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defRPr/>
            </a:pP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342900" indent="-342900">
              <a:lnSpc>
                <a:spcPct val="80000"/>
              </a:lnSpc>
              <a:spcBef>
                <a:spcPct val="20000"/>
              </a:spcBef>
              <a:buClr>
                <a:schemeClr val="hlink"/>
              </a:buClr>
              <a:buSzPct val="65000"/>
              <a:buFont typeface="Wingdings" pitchFamily="2" charset="2"/>
              <a:buChar char="n"/>
              <a:defRPr/>
            </a:pPr>
            <a:r>
              <a:rPr lang="en-US" sz="2000" dirty="0" err="1">
                <a:latin typeface="+mn-lt"/>
                <a:cs typeface="+mn-cs"/>
              </a:rPr>
              <a:t>Analizar</a:t>
            </a:r>
            <a:r>
              <a:rPr lang="en-US" sz="2000" dirty="0">
                <a:latin typeface="+mn-lt"/>
                <a:cs typeface="+mn-cs"/>
              </a:rPr>
              <a:t> y </a:t>
            </a:r>
            <a:r>
              <a:rPr lang="en-US" sz="2000" dirty="0" err="1">
                <a:latin typeface="+mn-lt"/>
                <a:cs typeface="+mn-cs"/>
              </a:rPr>
              <a:t>priorizar</a:t>
            </a:r>
            <a:r>
              <a:rPr lang="en-US" sz="2000" dirty="0">
                <a:latin typeface="+mn-lt"/>
                <a:cs typeface="+mn-cs"/>
              </a:rPr>
              <a:t> los </a:t>
            </a:r>
            <a:r>
              <a:rPr lang="en-US" sz="2000" dirty="0" err="1">
                <a:latin typeface="+mn-lt"/>
                <a:cs typeface="+mn-cs"/>
              </a:rPr>
              <a:t>candidatos</a:t>
            </a:r>
            <a:r>
              <a:rPr lang="en-US" sz="2000" dirty="0">
                <a:latin typeface="+mn-lt"/>
                <a:cs typeface="+mn-cs"/>
              </a:rPr>
              <a:t> </a:t>
            </a:r>
            <a:r>
              <a:rPr lang="en-US" sz="2000" dirty="0" err="1">
                <a:latin typeface="+mn-lt"/>
                <a:cs typeface="+mn-cs"/>
              </a:rPr>
              <a:t>seleccionados</a:t>
            </a:r>
            <a:r>
              <a:rPr lang="en-US" sz="2000" dirty="0">
                <a:latin typeface="+mn-lt"/>
                <a:cs typeface="+mn-cs"/>
              </a:rPr>
              <a:t> </a:t>
            </a:r>
            <a:r>
              <a:rPr lang="en-US" sz="2000" dirty="0" err="1">
                <a:latin typeface="+mn-lt"/>
                <a:cs typeface="+mn-cs"/>
              </a:rPr>
              <a:t>para</a:t>
            </a:r>
            <a:r>
              <a:rPr lang="en-US" sz="2000" dirty="0">
                <a:latin typeface="+mn-lt"/>
                <a:cs typeface="+mn-cs"/>
              </a:rPr>
              <a:t> </a:t>
            </a:r>
            <a:r>
              <a:rPr lang="en-US" sz="2000" dirty="0" err="1">
                <a:latin typeface="+mn-lt"/>
                <a:cs typeface="+mn-cs"/>
              </a:rPr>
              <a:t>reingeniería</a:t>
            </a:r>
            <a:endParaRPr lang="en-US" sz="2000" dirty="0">
              <a:latin typeface="+mn-lt"/>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388" y="381000"/>
            <a:ext cx="8507412" cy="1047736"/>
          </a:xfrm>
        </p:spPr>
        <p:txBody>
          <a:bodyPr/>
          <a:lstStyle/>
          <a:p>
            <a:pPr algn="ctr">
              <a:defRPr/>
            </a:pPr>
            <a:r>
              <a:rPr lang="en-US" sz="3600" b="1" dirty="0" err="1" smtClean="0">
                <a:solidFill>
                  <a:schemeClr val="tx1"/>
                </a:solidFill>
              </a:rPr>
              <a:t>Restructuración</a:t>
            </a:r>
            <a:r>
              <a:rPr lang="en-US" sz="3600" b="1" dirty="0" smtClean="0">
                <a:solidFill>
                  <a:schemeClr val="tx1"/>
                </a:solidFill>
              </a:rPr>
              <a:t> de </a:t>
            </a:r>
            <a:r>
              <a:rPr lang="en-US" sz="3600" b="1" dirty="0" err="1" smtClean="0">
                <a:solidFill>
                  <a:schemeClr val="tx1"/>
                </a:solidFill>
              </a:rPr>
              <a:t>Documentación</a:t>
            </a:r>
            <a:r>
              <a:rPr lang="en-US" sz="3600" b="1" dirty="0" smtClean="0">
                <a:solidFill>
                  <a:schemeClr val="tx1"/>
                </a:solidFill>
              </a:rPr>
              <a:t>  </a:t>
            </a:r>
            <a:endParaRPr lang="es-AR" sz="3600" b="1" dirty="0" smtClean="0">
              <a:solidFill>
                <a:schemeClr val="tx1"/>
              </a:solidFill>
            </a:endParaRPr>
          </a:p>
        </p:txBody>
      </p:sp>
      <p:sp>
        <p:nvSpPr>
          <p:cNvPr id="7" name="6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6" name="5 Marcador de número de diapositiva"/>
          <p:cNvSpPr>
            <a:spLocks noGrp="1"/>
          </p:cNvSpPr>
          <p:nvPr>
            <p:ph type="sldNum" sz="quarter" idx="12"/>
          </p:nvPr>
        </p:nvSpPr>
        <p:spPr/>
        <p:txBody>
          <a:bodyPr/>
          <a:lstStyle/>
          <a:p>
            <a:pPr>
              <a:defRPr/>
            </a:pPr>
            <a:fld id="{119BC5AC-922F-459D-A105-F9433A3D7663}" type="slidenum">
              <a:rPr lang="es-AR"/>
              <a:pPr>
                <a:defRPr/>
              </a:pPr>
              <a:t>13</a:t>
            </a:fld>
            <a:endParaRPr lang="es-AR"/>
          </a:p>
        </p:txBody>
      </p:sp>
      <p:sp>
        <p:nvSpPr>
          <p:cNvPr id="5" name="3 Marcador de contenido"/>
          <p:cNvSpPr txBox="1">
            <a:spLocks/>
          </p:cNvSpPr>
          <p:nvPr/>
        </p:nvSpPr>
        <p:spPr bwMode="auto">
          <a:xfrm>
            <a:off x="457200" y="1981200"/>
            <a:ext cx="8435975" cy="4876800"/>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Char char="n"/>
              <a:defRPr/>
            </a:pPr>
            <a:endParaRPr lang="es-AR" sz="3200" kern="0">
              <a:effectLst>
                <a:outerShdw blurRad="38100" dist="38100" dir="2700000" algn="tl">
                  <a:srgbClr val="000000"/>
                </a:outerShdw>
              </a:effectLst>
              <a:latin typeface="+mn-lt"/>
              <a:cs typeface="+mn-cs"/>
            </a:endParaRPr>
          </a:p>
        </p:txBody>
      </p:sp>
      <p:sp>
        <p:nvSpPr>
          <p:cNvPr id="29" name="28 Rectángulo"/>
          <p:cNvSpPr/>
          <p:nvPr/>
        </p:nvSpPr>
        <p:spPr>
          <a:xfrm>
            <a:off x="468313" y="1700213"/>
            <a:ext cx="8496300" cy="3786187"/>
          </a:xfrm>
          <a:prstGeom prst="rect">
            <a:avLst/>
          </a:prstGeom>
        </p:spPr>
        <p:txBody>
          <a:bodyPr>
            <a:spAutoFit/>
          </a:bodyPr>
          <a:lstStyle/>
          <a:p>
            <a:pPr indent="-342900">
              <a:lnSpc>
                <a:spcPct val="80000"/>
              </a:lnSpc>
              <a:spcBef>
                <a:spcPct val="20000"/>
              </a:spcBef>
              <a:buClr>
                <a:schemeClr val="hlink"/>
              </a:buClr>
              <a:buSzPct val="65000"/>
              <a:buFont typeface="Wingdings" pitchFamily="2" charset="2"/>
              <a:buChar char="n"/>
              <a:defRPr/>
            </a:pPr>
            <a:r>
              <a:rPr lang="es-ES" sz="2000" dirty="0">
                <a:latin typeface="+mn-lt"/>
                <a:cs typeface="+mn-cs"/>
              </a:rPr>
              <a:t>La documentación pobre es la marca registrada de muchos sistemas heredados. </a:t>
            </a:r>
          </a:p>
          <a:p>
            <a:pPr indent="-342900">
              <a:lnSpc>
                <a:spcPct val="80000"/>
              </a:lnSpc>
              <a:spcBef>
                <a:spcPct val="20000"/>
              </a:spcBef>
              <a:buClr>
                <a:schemeClr val="hlink"/>
              </a:buClr>
              <a:buSzPct val="65000"/>
              <a:buFont typeface="Wingdings" pitchFamily="2" charset="2"/>
              <a:buChar char="n"/>
              <a:defRPr/>
            </a:pPr>
            <a:r>
              <a:rPr lang="es-ES" sz="2000" dirty="0">
                <a:latin typeface="+mn-lt"/>
                <a:cs typeface="+mn-cs"/>
              </a:rPr>
              <a:t>Opciones</a:t>
            </a:r>
            <a:r>
              <a:rPr lang="en-US" sz="2000" dirty="0">
                <a:latin typeface="+mn-lt"/>
                <a:cs typeface="+mn-cs"/>
              </a:rPr>
              <a:t> …</a:t>
            </a:r>
          </a:p>
          <a:p>
            <a:pPr marL="800100" lvl="3" indent="-342900">
              <a:lnSpc>
                <a:spcPct val="80000"/>
              </a:lnSpc>
              <a:spcBef>
                <a:spcPct val="20000"/>
              </a:spcBef>
              <a:buClr>
                <a:srgbClr val="FFC000"/>
              </a:buClr>
              <a:buSzPct val="65000"/>
              <a:buFont typeface="Wingdings" pitchFamily="2" charset="2"/>
              <a:buChar char="ü"/>
              <a:defRPr/>
            </a:pPr>
            <a:r>
              <a:rPr lang="es-E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Crear la documentación es demasiado desperdicio de tiempo insumido. </a:t>
            </a:r>
            <a:r>
              <a:rPr lang="es-AR"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Si el sistema trabaja, es relativamente estático, y las modificaciones no serán muy significativas es mejor dejarla como esta. En algunos casos, éste es el acercamiento correcto. </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s-E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La documentación debe ser actualizada, pero tenemos recursos limitados. Utilizaremos un </a:t>
            </a:r>
            <a:r>
              <a:rPr lang="es-E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acercamiento“documentar</a:t>
            </a:r>
            <a:r>
              <a:rPr lang="es-E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cuando es tocado”. Puede no ser necesario </a:t>
            </a:r>
            <a:r>
              <a:rPr lang="es-E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redocumentar</a:t>
            </a:r>
            <a:r>
              <a:rPr lang="es-E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completamente una aplicación. </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a:p>
            <a:pPr marL="800100" lvl="3" indent="-342900">
              <a:lnSpc>
                <a:spcPct val="80000"/>
              </a:lnSpc>
              <a:spcBef>
                <a:spcPct val="20000"/>
              </a:spcBef>
              <a:buClr>
                <a:srgbClr val="FFC000"/>
              </a:buClr>
              <a:buSzPct val="65000"/>
              <a:buFont typeface="Wingdings" pitchFamily="2" charset="2"/>
              <a:buChar char="ü"/>
              <a:defRPr/>
            </a:pPr>
            <a:r>
              <a:rPr lang="es-E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El sistema es crítico al negocio y debe </a:t>
            </a:r>
            <a:r>
              <a:rPr lang="es-ES" sz="2000" dirty="0" err="1">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redocumentarse</a:t>
            </a:r>
            <a:r>
              <a:rPr lang="es-E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rPr>
              <a:t> completamente. Incluso en este caso, un acercamiento inteligente es realizar  la documentación a un mínimo esencial. </a:t>
            </a:r>
            <a:endParaRPr lang="en-US" sz="2000" dirty="0">
              <a:solidFill>
                <a:schemeClr val="tx2"/>
              </a:solidFill>
              <a:effectLst>
                <a:outerShdw blurRad="38100" dist="38100" dir="2700000" algn="tl">
                  <a:srgbClr val="000000"/>
                </a:outerShdw>
              </a:effectLst>
              <a:latin typeface="Tahoma" pitchFamily="34" charset="0"/>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539750" y="188913"/>
            <a:ext cx="8147050" cy="811195"/>
          </a:xfrm>
        </p:spPr>
        <p:txBody>
          <a:bodyPr/>
          <a:lstStyle/>
          <a:p>
            <a:pPr algn="ctr">
              <a:defRPr/>
            </a:pPr>
            <a:r>
              <a:rPr lang="en-US" sz="3600" b="1" dirty="0" err="1" smtClean="0">
                <a:solidFill>
                  <a:schemeClr val="tx1"/>
                </a:solidFill>
              </a:rPr>
              <a:t>Ingeniería</a:t>
            </a:r>
            <a:r>
              <a:rPr lang="en-US" sz="3600" b="1" dirty="0" smtClean="0">
                <a:solidFill>
                  <a:schemeClr val="tx1"/>
                </a:solidFill>
              </a:rPr>
              <a:t> </a:t>
            </a:r>
            <a:r>
              <a:rPr lang="en-US" sz="3600" b="1" dirty="0" err="1" smtClean="0">
                <a:solidFill>
                  <a:schemeClr val="tx1"/>
                </a:solidFill>
              </a:rPr>
              <a:t>Inversa</a:t>
            </a:r>
            <a:endParaRPr lang="es-AR" sz="3600" b="1" dirty="0">
              <a:solidFill>
                <a:schemeClr val="tx1"/>
              </a:solidFill>
            </a:endParaRPr>
          </a:p>
        </p:txBody>
      </p:sp>
      <p:pic>
        <p:nvPicPr>
          <p:cNvPr id="17411" name="Picture 3"/>
          <p:cNvPicPr>
            <a:picLocks noGrp="1" noChangeArrowheads="1"/>
          </p:cNvPicPr>
          <p:nvPr>
            <p:ph idx="1"/>
          </p:nvPr>
        </p:nvPicPr>
        <p:blipFill>
          <a:blip r:embed="rId2" cstate="print"/>
          <a:srcRect/>
          <a:stretch>
            <a:fillRect/>
          </a:stretch>
        </p:blipFill>
        <p:spPr>
          <a:xfrm>
            <a:off x="2124075" y="1052513"/>
            <a:ext cx="4248150" cy="4897437"/>
          </a:xfrm>
        </p:spPr>
      </p:pic>
      <p:sp>
        <p:nvSpPr>
          <p:cNvPr id="7" name="6 Marcador de pie de página"/>
          <p:cNvSpPr>
            <a:spLocks noGrp="1"/>
          </p:cNvSpPr>
          <p:nvPr>
            <p:ph type="ftr" sz="quarter" idx="11"/>
          </p:nvPr>
        </p:nvSpPr>
        <p:spPr>
          <a:xfrm>
            <a:off x="0" y="6245225"/>
            <a:ext cx="2895600" cy="476250"/>
          </a:xfrm>
        </p:spPr>
        <p:txBody>
          <a:bodyPr/>
          <a:lstStyle/>
          <a:p>
            <a:pPr>
              <a:defRPr/>
            </a:pPr>
            <a:r>
              <a:rPr lang="es-AR" dirty="0" err="1"/>
              <a:t>UNLaM</a:t>
            </a:r>
            <a:r>
              <a:rPr lang="es-AR" dirty="0"/>
              <a:t> </a:t>
            </a:r>
            <a:r>
              <a:rPr lang="es-AR" dirty="0" smtClean="0"/>
              <a:t>2012</a:t>
            </a:r>
            <a:endParaRPr lang="es-AR" dirty="0"/>
          </a:p>
        </p:txBody>
      </p:sp>
      <p:sp>
        <p:nvSpPr>
          <p:cNvPr id="5" name="4 Marcador de número de diapositiva"/>
          <p:cNvSpPr>
            <a:spLocks noGrp="1"/>
          </p:cNvSpPr>
          <p:nvPr>
            <p:ph type="sldNum" sz="quarter" idx="12"/>
          </p:nvPr>
        </p:nvSpPr>
        <p:spPr>
          <a:xfrm>
            <a:off x="7010400" y="6245225"/>
            <a:ext cx="2133600" cy="476250"/>
          </a:xfrm>
        </p:spPr>
        <p:txBody>
          <a:bodyPr/>
          <a:lstStyle/>
          <a:p>
            <a:pPr>
              <a:defRPr/>
            </a:pPr>
            <a:fld id="{CED156AB-6744-4E9C-BBB3-0ECECA1F4F40}" type="slidenum">
              <a:rPr lang="es-AR"/>
              <a:pPr>
                <a:defRPr/>
              </a:pPr>
              <a:t>14</a:t>
            </a:fld>
            <a:endParaRPr lang="es-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96086"/>
          </a:xfrm>
        </p:spPr>
        <p:txBody>
          <a:bodyPr/>
          <a:lstStyle/>
          <a:p>
            <a:pPr algn="ctr">
              <a:defRPr/>
            </a:pPr>
            <a:r>
              <a:rPr lang="en-US" sz="3600" b="1" dirty="0" err="1" smtClean="0">
                <a:solidFill>
                  <a:schemeClr val="tx1"/>
                </a:solidFill>
              </a:rPr>
              <a:t>Restructuración</a:t>
            </a:r>
            <a:r>
              <a:rPr lang="en-US" sz="3600" b="1" dirty="0" smtClean="0">
                <a:solidFill>
                  <a:schemeClr val="tx1"/>
                </a:solidFill>
              </a:rPr>
              <a:t> de </a:t>
            </a:r>
            <a:r>
              <a:rPr lang="en-US" sz="3600" b="1" dirty="0" err="1" smtClean="0">
                <a:solidFill>
                  <a:schemeClr val="tx1"/>
                </a:solidFill>
              </a:rPr>
              <a:t>Código</a:t>
            </a:r>
            <a:endParaRPr lang="es-AR" sz="3600" b="1" dirty="0">
              <a:solidFill>
                <a:schemeClr val="tx1"/>
              </a:solidFill>
            </a:endParaRPr>
          </a:p>
        </p:txBody>
      </p:sp>
      <p:sp>
        <p:nvSpPr>
          <p:cNvPr id="3" name="2 Marcador de contenido"/>
          <p:cNvSpPr>
            <a:spLocks noGrp="1"/>
          </p:cNvSpPr>
          <p:nvPr>
            <p:ph idx="1"/>
          </p:nvPr>
        </p:nvSpPr>
        <p:spPr>
          <a:xfrm>
            <a:off x="468313" y="1773238"/>
            <a:ext cx="8218487" cy="4322762"/>
          </a:xfrm>
        </p:spPr>
        <p:txBody>
          <a:bodyPr>
            <a:normAutofit/>
          </a:bodyPr>
          <a:lstStyle/>
          <a:p>
            <a:pPr>
              <a:lnSpc>
                <a:spcPct val="90000"/>
              </a:lnSpc>
              <a:defRPr/>
            </a:pPr>
            <a:r>
              <a:rPr lang="es-ES" sz="2400" dirty="0" smtClean="0">
                <a:effectLst/>
              </a:rPr>
              <a:t>El código fuente se analiza usando una herramienta del restructuración. </a:t>
            </a:r>
          </a:p>
          <a:p>
            <a:pPr>
              <a:lnSpc>
                <a:spcPct val="90000"/>
              </a:lnSpc>
              <a:defRPr/>
            </a:pPr>
            <a:r>
              <a:rPr lang="es-ES" sz="2400" dirty="0" smtClean="0">
                <a:effectLst/>
              </a:rPr>
              <a:t>Pobre diseño de segmentos de código son rediseñados</a:t>
            </a:r>
          </a:p>
          <a:p>
            <a:pPr>
              <a:lnSpc>
                <a:spcPct val="90000"/>
              </a:lnSpc>
              <a:defRPr/>
            </a:pPr>
            <a:r>
              <a:rPr lang="es-ES" sz="2400" dirty="0" smtClean="0">
                <a:effectLst/>
              </a:rPr>
              <a:t>Las violaciones de las construcciones de la programación estructurada se encuentran y el código entonces se reestructura (esto se puede hacer automáticamente)</a:t>
            </a:r>
            <a:r>
              <a:rPr lang="es-ES" sz="2400" dirty="0" smtClean="0"/>
              <a:t> </a:t>
            </a:r>
            <a:endParaRPr lang="en-US" sz="2400" dirty="0" smtClean="0">
              <a:effectLst/>
              <a:latin typeface="Times" charset="0"/>
            </a:endParaRPr>
          </a:p>
          <a:p>
            <a:pPr>
              <a:lnSpc>
                <a:spcPct val="90000"/>
              </a:lnSpc>
              <a:defRPr/>
            </a:pPr>
            <a:r>
              <a:rPr lang="es-ES" sz="2400" dirty="0" smtClean="0">
                <a:effectLst/>
              </a:rPr>
              <a:t>Se revisa y prueba el código reestructurado resultante para asegurar que no se ha introducido ninguna anomalía.</a:t>
            </a:r>
          </a:p>
          <a:p>
            <a:pPr>
              <a:lnSpc>
                <a:spcPct val="90000"/>
              </a:lnSpc>
              <a:defRPr/>
            </a:pPr>
            <a:r>
              <a:rPr lang="es-ES" sz="2400" dirty="0" smtClean="0">
                <a:effectLst/>
              </a:rPr>
              <a:t>La documentación interna del código es actualizada</a:t>
            </a:r>
            <a:endParaRPr lang="es-AR" sz="2400" dirty="0"/>
          </a:p>
        </p:txBody>
      </p:sp>
      <p:sp>
        <p:nvSpPr>
          <p:cNvPr id="5" name="4 Marcador de pie de página"/>
          <p:cNvSpPr>
            <a:spLocks noGrp="1"/>
          </p:cNvSpPr>
          <p:nvPr>
            <p:ph type="ftr" sz="quarter" idx="11"/>
          </p:nvPr>
        </p:nvSpPr>
        <p:spPr>
          <a:xfrm>
            <a:off x="0" y="6245225"/>
            <a:ext cx="2895600" cy="476250"/>
          </a:xfrm>
        </p:spPr>
        <p:txBody>
          <a:bodyPr/>
          <a:lstStyle/>
          <a:p>
            <a:pPr>
              <a:defRPr/>
            </a:pPr>
            <a:r>
              <a:rPr lang="es-AR" dirty="0" err="1"/>
              <a:t>UNLaM</a:t>
            </a:r>
            <a:r>
              <a:rPr lang="es-AR" dirty="0"/>
              <a:t> </a:t>
            </a:r>
            <a:r>
              <a:rPr lang="es-AR" dirty="0" smtClean="0"/>
              <a:t>2012</a:t>
            </a:r>
            <a:endParaRPr lang="es-AR" dirty="0"/>
          </a:p>
        </p:txBody>
      </p:sp>
      <p:sp>
        <p:nvSpPr>
          <p:cNvPr id="4" name="3 Marcador de número de diapositiva"/>
          <p:cNvSpPr>
            <a:spLocks noGrp="1"/>
          </p:cNvSpPr>
          <p:nvPr>
            <p:ph type="sldNum" sz="quarter" idx="12"/>
          </p:nvPr>
        </p:nvSpPr>
        <p:spPr>
          <a:xfrm>
            <a:off x="7010400" y="6245225"/>
            <a:ext cx="2133600" cy="476250"/>
          </a:xfrm>
        </p:spPr>
        <p:txBody>
          <a:bodyPr/>
          <a:lstStyle/>
          <a:p>
            <a:pPr>
              <a:defRPr/>
            </a:pPr>
            <a:fld id="{0FCDF3C0-3EF8-4CD6-AA52-BEF2883BC0E3}" type="slidenum">
              <a:rPr lang="es-AR"/>
              <a:pPr>
                <a:defRPr/>
              </a:pPr>
              <a:t>15</a:t>
            </a:fld>
            <a:endParaRPr lang="es-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8313" y="404813"/>
            <a:ext cx="8229600" cy="647700"/>
          </a:xfrm>
        </p:spPr>
        <p:txBody>
          <a:bodyPr/>
          <a:lstStyle/>
          <a:p>
            <a:pPr algn="ctr">
              <a:defRPr/>
            </a:pPr>
            <a:r>
              <a:rPr lang="en-US" sz="3600" b="1" dirty="0" err="1" smtClean="0">
                <a:solidFill>
                  <a:schemeClr val="tx1"/>
                </a:solidFill>
              </a:rPr>
              <a:t>Restructuración</a:t>
            </a:r>
            <a:r>
              <a:rPr lang="en-US" sz="3600" b="1" dirty="0" smtClean="0">
                <a:solidFill>
                  <a:schemeClr val="tx1"/>
                </a:solidFill>
              </a:rPr>
              <a:t> de </a:t>
            </a:r>
            <a:r>
              <a:rPr lang="en-US" sz="3600" b="1" dirty="0" err="1" smtClean="0">
                <a:solidFill>
                  <a:schemeClr val="tx1"/>
                </a:solidFill>
              </a:rPr>
              <a:t>Datos</a:t>
            </a:r>
            <a:endParaRPr lang="es-AR" sz="3600" b="1" dirty="0">
              <a:solidFill>
                <a:schemeClr val="tx1"/>
              </a:solidFill>
            </a:endParaRPr>
          </a:p>
        </p:txBody>
      </p:sp>
      <p:sp>
        <p:nvSpPr>
          <p:cNvPr id="3" name="2 Marcador de contenido"/>
          <p:cNvSpPr>
            <a:spLocks noGrp="1"/>
          </p:cNvSpPr>
          <p:nvPr>
            <p:ph idx="1"/>
          </p:nvPr>
        </p:nvSpPr>
        <p:spPr>
          <a:xfrm>
            <a:off x="468313" y="1268413"/>
            <a:ext cx="8229600" cy="4824412"/>
          </a:xfrm>
        </p:spPr>
        <p:txBody>
          <a:bodyPr>
            <a:normAutofit lnSpcReduction="10000"/>
          </a:bodyPr>
          <a:lstStyle/>
          <a:p>
            <a:pPr>
              <a:lnSpc>
                <a:spcPct val="80000"/>
              </a:lnSpc>
              <a:defRPr/>
            </a:pPr>
            <a:r>
              <a:rPr lang="es-ES" sz="2000" dirty="0" smtClean="0">
                <a:effectLst/>
              </a:rPr>
              <a:t>Semejante a la restructuración del código, que ocurre en un nivel relativamente bajo de abstracción, la estructuración de los datos es una actividad completa de la reingeniería</a:t>
            </a:r>
            <a:r>
              <a:rPr lang="es-ES" sz="2000" dirty="0" smtClean="0"/>
              <a:t> </a:t>
            </a:r>
            <a:endParaRPr lang="en-US" sz="2000" dirty="0" smtClean="0">
              <a:effectLst/>
              <a:latin typeface="Times" charset="0"/>
            </a:endParaRPr>
          </a:p>
          <a:p>
            <a:pPr>
              <a:lnSpc>
                <a:spcPct val="80000"/>
              </a:lnSpc>
              <a:defRPr/>
            </a:pPr>
            <a:r>
              <a:rPr lang="es-ES" sz="2000" dirty="0" smtClean="0">
                <a:effectLst/>
              </a:rPr>
              <a:t>En la mayoría de los casos, la reestructuración de los datos comienza con una actividad de la ingeniería  inversa. </a:t>
            </a:r>
          </a:p>
          <a:p>
            <a:pPr>
              <a:lnSpc>
                <a:spcPct val="80000"/>
              </a:lnSpc>
              <a:defRPr/>
            </a:pPr>
            <a:endParaRPr lang="en-US" sz="2000" dirty="0" smtClean="0">
              <a:effectLst/>
              <a:latin typeface="Times" charset="0"/>
            </a:endParaRPr>
          </a:p>
          <a:p>
            <a:pPr lvl="1">
              <a:lnSpc>
                <a:spcPct val="80000"/>
              </a:lnSpc>
              <a:buFont typeface="Wingdings" pitchFamily="2" charset="2"/>
              <a:buChar char="ü"/>
              <a:defRPr/>
            </a:pPr>
            <a:r>
              <a:rPr lang="es-ES" sz="2000" dirty="0" smtClean="0">
                <a:effectLst/>
              </a:rPr>
              <a:t>La arquitectura actual de los datos se estudia en detalle y se definen los modelos de datos necesarios.</a:t>
            </a:r>
            <a:endParaRPr lang="en-US" sz="2000" dirty="0" smtClean="0">
              <a:effectLst/>
            </a:endParaRPr>
          </a:p>
          <a:p>
            <a:pPr lvl="1">
              <a:lnSpc>
                <a:spcPct val="80000"/>
              </a:lnSpc>
              <a:buFont typeface="Wingdings" pitchFamily="2" charset="2"/>
              <a:buChar char="ü"/>
              <a:defRPr/>
            </a:pPr>
            <a:r>
              <a:rPr lang="es-ES" sz="2000" dirty="0" smtClean="0">
                <a:effectLst/>
              </a:rPr>
              <a:t>Se identifican los objetos y los atributos de los datos, y las estructuras de datos existentes se revisan para la calidad. </a:t>
            </a:r>
          </a:p>
          <a:p>
            <a:pPr lvl="1">
              <a:lnSpc>
                <a:spcPct val="80000"/>
              </a:lnSpc>
              <a:buFont typeface="Wingdings" pitchFamily="2" charset="2"/>
              <a:buChar char="ü"/>
              <a:defRPr/>
            </a:pPr>
            <a:r>
              <a:rPr lang="es-ES" sz="2000" dirty="0" smtClean="0">
                <a:effectLst/>
              </a:rPr>
              <a:t>Cuando la estructura de datos es pobre (p.ej., los ficheros " planos " se ejecutan actualmente, cuando un acercamiento relacional simplificaría grandemente el proceso), los datos son reingenierizados.</a:t>
            </a:r>
            <a:r>
              <a:rPr lang="es-ES" sz="2000" dirty="0" smtClean="0"/>
              <a:t> </a:t>
            </a:r>
            <a:endParaRPr lang="en-US" sz="2000" dirty="0" smtClean="0">
              <a:effectLst/>
              <a:latin typeface="Times" charset="0"/>
            </a:endParaRPr>
          </a:p>
          <a:p>
            <a:pPr lvl="1">
              <a:lnSpc>
                <a:spcPct val="80000"/>
              </a:lnSpc>
              <a:defRPr/>
            </a:pPr>
            <a:endParaRPr lang="en-US" sz="2000" dirty="0" smtClean="0">
              <a:effectLst/>
              <a:latin typeface="Times" charset="0"/>
            </a:endParaRPr>
          </a:p>
          <a:p>
            <a:pPr>
              <a:lnSpc>
                <a:spcPct val="80000"/>
              </a:lnSpc>
              <a:defRPr/>
            </a:pPr>
            <a:r>
              <a:rPr lang="es-ES" sz="2000" dirty="0" smtClean="0">
                <a:effectLst/>
              </a:rPr>
              <a:t>Porque la arquitectura de los datos tiene una influencia fuerte en la arquitectura de los programas y los algoritmos que la pueblan, los cambios a los datos darán lugar invariablemente  a cambios arquitectónicos o del nivel código.</a:t>
            </a:r>
            <a:endParaRPr lang="es-AR" sz="2000" dirty="0"/>
          </a:p>
        </p:txBody>
      </p:sp>
      <p:sp>
        <p:nvSpPr>
          <p:cNvPr id="5" name="4 Marcador de pie de página"/>
          <p:cNvSpPr>
            <a:spLocks noGrp="1"/>
          </p:cNvSpPr>
          <p:nvPr>
            <p:ph type="ftr" sz="quarter" idx="11"/>
          </p:nvPr>
        </p:nvSpPr>
        <p:spPr>
          <a:xfrm>
            <a:off x="0" y="6245225"/>
            <a:ext cx="2895600" cy="476250"/>
          </a:xfrm>
        </p:spPr>
        <p:txBody>
          <a:bodyPr/>
          <a:lstStyle/>
          <a:p>
            <a:pPr>
              <a:defRPr/>
            </a:pPr>
            <a:r>
              <a:rPr lang="es-AR" dirty="0" err="1"/>
              <a:t>UNLaM</a:t>
            </a:r>
            <a:r>
              <a:rPr lang="es-AR" dirty="0"/>
              <a:t> </a:t>
            </a:r>
            <a:r>
              <a:rPr lang="es-AR" dirty="0" smtClean="0"/>
              <a:t>2012</a:t>
            </a:r>
            <a:endParaRPr lang="es-AR" dirty="0"/>
          </a:p>
        </p:txBody>
      </p:sp>
      <p:sp>
        <p:nvSpPr>
          <p:cNvPr id="4" name="3 Marcador de número de diapositiva"/>
          <p:cNvSpPr>
            <a:spLocks noGrp="1"/>
          </p:cNvSpPr>
          <p:nvPr>
            <p:ph type="sldNum" sz="quarter" idx="12"/>
          </p:nvPr>
        </p:nvSpPr>
        <p:spPr>
          <a:xfrm>
            <a:off x="7010400" y="6245225"/>
            <a:ext cx="2133600" cy="476250"/>
          </a:xfrm>
        </p:spPr>
        <p:txBody>
          <a:bodyPr/>
          <a:lstStyle/>
          <a:p>
            <a:pPr>
              <a:defRPr/>
            </a:pPr>
            <a:fld id="{C821BEB4-5221-4B95-AF1F-A0A43B87C763}" type="slidenum">
              <a:rPr lang="es-AR"/>
              <a:pPr>
                <a:defRPr/>
              </a:pPr>
              <a:t>16</a:t>
            </a:fld>
            <a:endParaRPr 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38962"/>
          </a:xfrm>
        </p:spPr>
        <p:txBody>
          <a:bodyPr/>
          <a:lstStyle/>
          <a:p>
            <a:pPr algn="ctr">
              <a:defRPr/>
            </a:pPr>
            <a:r>
              <a:rPr lang="en-US" sz="3600" b="1" dirty="0" err="1" smtClean="0">
                <a:solidFill>
                  <a:schemeClr val="tx1"/>
                </a:solidFill>
              </a:rPr>
              <a:t>Ingeniería</a:t>
            </a:r>
            <a:r>
              <a:rPr lang="en-US" sz="3600" b="1" dirty="0" smtClean="0">
                <a:solidFill>
                  <a:schemeClr val="tx1"/>
                </a:solidFill>
              </a:rPr>
              <a:t> </a:t>
            </a:r>
            <a:r>
              <a:rPr lang="en-US" sz="3600" b="1" dirty="0" err="1" smtClean="0">
                <a:solidFill>
                  <a:schemeClr val="tx1"/>
                </a:solidFill>
              </a:rPr>
              <a:t>hacia</a:t>
            </a:r>
            <a:r>
              <a:rPr lang="en-US" sz="3600" b="1" dirty="0" smtClean="0">
                <a:solidFill>
                  <a:schemeClr val="tx1"/>
                </a:solidFill>
              </a:rPr>
              <a:t> </a:t>
            </a:r>
            <a:r>
              <a:rPr lang="en-US" sz="3600" b="1" dirty="0" err="1" smtClean="0">
                <a:solidFill>
                  <a:schemeClr val="tx1"/>
                </a:solidFill>
              </a:rPr>
              <a:t>adelante</a:t>
            </a:r>
            <a:endParaRPr lang="es-AR" sz="3600" b="1" dirty="0">
              <a:solidFill>
                <a:schemeClr val="tx1"/>
              </a:solidFill>
            </a:endParaRPr>
          </a:p>
        </p:txBody>
      </p:sp>
      <p:sp>
        <p:nvSpPr>
          <p:cNvPr id="3" name="2 Marcador de contenido"/>
          <p:cNvSpPr>
            <a:spLocks noGrp="1"/>
          </p:cNvSpPr>
          <p:nvPr>
            <p:ph idx="1"/>
          </p:nvPr>
        </p:nvSpPr>
        <p:spPr>
          <a:xfrm>
            <a:off x="395288" y="1773238"/>
            <a:ext cx="8424862" cy="4679950"/>
          </a:xfrm>
        </p:spPr>
        <p:txBody>
          <a:bodyPr/>
          <a:lstStyle/>
          <a:p>
            <a:pPr>
              <a:lnSpc>
                <a:spcPct val="80000"/>
              </a:lnSpc>
              <a:tabLst>
                <a:tab pos="342900" algn="l"/>
              </a:tabLst>
              <a:defRPr/>
            </a:pPr>
            <a:r>
              <a:rPr lang="es-ES" sz="2000" smtClean="0">
                <a:effectLst/>
              </a:rPr>
              <a:t>El costo para mantener una línea de código fuente puede ser 20 a 40 veces el costo de desarrollo inicial de esa línea. </a:t>
            </a:r>
            <a:endParaRPr lang="en-US" sz="2000" smtClean="0">
              <a:effectLst/>
            </a:endParaRPr>
          </a:p>
          <a:p>
            <a:pPr>
              <a:lnSpc>
                <a:spcPct val="80000"/>
              </a:lnSpc>
              <a:tabLst>
                <a:tab pos="342900" algn="l"/>
              </a:tabLst>
              <a:defRPr/>
            </a:pPr>
            <a:r>
              <a:rPr lang="es-ES" sz="2000" smtClean="0">
                <a:effectLst/>
              </a:rPr>
              <a:t>El rediseño de la arquitectura de los programas (estructura del programa y/o de los datos), usando conceptos de diseño moderno, puede facilitar enormemente el mantenimiento futuro. </a:t>
            </a:r>
          </a:p>
          <a:p>
            <a:pPr>
              <a:lnSpc>
                <a:spcPct val="80000"/>
              </a:lnSpc>
              <a:tabLst>
                <a:tab pos="342900" algn="l"/>
              </a:tabLst>
              <a:defRPr/>
            </a:pPr>
            <a:r>
              <a:rPr lang="es-ES" sz="2000" smtClean="0">
                <a:effectLst/>
              </a:rPr>
              <a:t>Porque existe ya un prototipo del software, la productividad del desarrollo debe ser mucho más alta que el promedio. </a:t>
            </a:r>
            <a:endParaRPr lang="en-US" sz="2000" smtClean="0">
              <a:effectLst/>
            </a:endParaRPr>
          </a:p>
          <a:p>
            <a:pPr>
              <a:lnSpc>
                <a:spcPct val="80000"/>
              </a:lnSpc>
              <a:tabLst>
                <a:tab pos="342900" algn="l"/>
              </a:tabLst>
              <a:defRPr/>
            </a:pPr>
            <a:r>
              <a:rPr lang="es-ES" sz="2000" smtClean="0">
                <a:effectLst/>
              </a:rPr>
              <a:t>El usuario ahora tiene experiencia con el software. Por lo tanto, los nuevos requisitos y la dirección del cambio se pueden comprobar con mayor facilidad. </a:t>
            </a:r>
          </a:p>
          <a:p>
            <a:pPr>
              <a:lnSpc>
                <a:spcPct val="80000"/>
              </a:lnSpc>
              <a:tabLst>
                <a:tab pos="342900" algn="l"/>
              </a:tabLst>
              <a:defRPr/>
            </a:pPr>
            <a:r>
              <a:rPr lang="es-ES" sz="2000" smtClean="0">
                <a:effectLst/>
              </a:rPr>
              <a:t>Las herramientas CASE para el reingeniería automatizarán algunas partes del trabajo. </a:t>
            </a:r>
            <a:endParaRPr lang="en-US" sz="2000" smtClean="0">
              <a:effectLst/>
            </a:endParaRPr>
          </a:p>
          <a:p>
            <a:pPr>
              <a:lnSpc>
                <a:spcPct val="80000"/>
              </a:lnSpc>
              <a:tabLst>
                <a:tab pos="342900" algn="l"/>
              </a:tabLst>
              <a:defRPr/>
            </a:pPr>
            <a:r>
              <a:rPr lang="es-ES" sz="2000" smtClean="0">
                <a:effectLst/>
              </a:rPr>
              <a:t>Una configuración de los programas completa (documentos, programas y datos) debe existir a la terminación del mantenimiento preventivo. </a:t>
            </a:r>
            <a:endParaRPr lang="en-US" sz="2000" smtClean="0">
              <a:effectLst/>
            </a:endParaRPr>
          </a:p>
          <a:p>
            <a:pPr>
              <a:defRPr/>
            </a:pPr>
            <a:endParaRPr lang="es-AR"/>
          </a:p>
        </p:txBody>
      </p:sp>
      <p:sp>
        <p:nvSpPr>
          <p:cNvPr id="5" name="4 Marcador de pie de página"/>
          <p:cNvSpPr>
            <a:spLocks noGrp="1"/>
          </p:cNvSpPr>
          <p:nvPr>
            <p:ph type="ftr" sz="quarter" idx="11"/>
          </p:nvPr>
        </p:nvSpPr>
        <p:spPr>
          <a:xfrm>
            <a:off x="0" y="6245225"/>
            <a:ext cx="2895600" cy="476250"/>
          </a:xfrm>
        </p:spPr>
        <p:txBody>
          <a:bodyPr/>
          <a:lstStyle/>
          <a:p>
            <a:pPr>
              <a:defRPr/>
            </a:pPr>
            <a:r>
              <a:rPr lang="es-AR" dirty="0" err="1"/>
              <a:t>UNLaM</a:t>
            </a:r>
            <a:r>
              <a:rPr lang="es-AR" dirty="0"/>
              <a:t> </a:t>
            </a:r>
            <a:r>
              <a:rPr lang="es-AR" dirty="0" smtClean="0"/>
              <a:t>2012</a:t>
            </a:r>
            <a:endParaRPr lang="es-AR" dirty="0"/>
          </a:p>
        </p:txBody>
      </p:sp>
      <p:sp>
        <p:nvSpPr>
          <p:cNvPr id="4" name="3 Marcador de número de diapositiva"/>
          <p:cNvSpPr>
            <a:spLocks noGrp="1"/>
          </p:cNvSpPr>
          <p:nvPr>
            <p:ph type="sldNum" sz="quarter" idx="12"/>
          </p:nvPr>
        </p:nvSpPr>
        <p:spPr>
          <a:xfrm>
            <a:off x="7010400" y="6245225"/>
            <a:ext cx="2133600" cy="476250"/>
          </a:xfrm>
        </p:spPr>
        <p:txBody>
          <a:bodyPr/>
          <a:lstStyle/>
          <a:p>
            <a:pPr>
              <a:defRPr/>
            </a:pPr>
            <a:fld id="{48528307-A259-4429-9B14-DC8485E595F2}" type="slidenum">
              <a:rPr lang="es-AR"/>
              <a:pPr>
                <a:defRPr/>
              </a:pPr>
              <a:t>17</a:t>
            </a:fld>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39750" y="476250"/>
            <a:ext cx="8229600" cy="1143000"/>
          </a:xfrm>
        </p:spPr>
        <p:txBody>
          <a:bodyPr>
            <a:noAutofit/>
          </a:bodyPr>
          <a:lstStyle/>
          <a:p>
            <a:pPr algn="ctr">
              <a:defRPr/>
            </a:pPr>
            <a:endParaRPr lang="es-ES_tradnl" sz="3600" b="1" dirty="0">
              <a:ea typeface="Tahoma" pitchFamily="34" charset="0"/>
              <a:cs typeface="Tahoma" pitchFamily="34" charset="0"/>
            </a:endParaRPr>
          </a:p>
        </p:txBody>
      </p:sp>
      <p:sp>
        <p:nvSpPr>
          <p:cNvPr id="2051" name="Rectangle 3"/>
          <p:cNvSpPr>
            <a:spLocks noGrp="1" noChangeArrowheads="1"/>
          </p:cNvSpPr>
          <p:nvPr>
            <p:ph idx="1"/>
          </p:nvPr>
        </p:nvSpPr>
        <p:spPr>
          <a:xfrm>
            <a:off x="611188" y="1773238"/>
            <a:ext cx="8229600" cy="4464050"/>
          </a:xfrm>
        </p:spPr>
        <p:txBody>
          <a:bodyPr>
            <a:normAutofit lnSpcReduction="10000"/>
          </a:bodyPr>
          <a:lstStyle/>
          <a:p>
            <a:pPr>
              <a:buFont typeface="Wingdings" pitchFamily="2" charset="2"/>
              <a:buChar char="§"/>
              <a:defRPr/>
            </a:pPr>
            <a:r>
              <a:rPr lang="es-ES_tradnl" dirty="0">
                <a:solidFill>
                  <a:schemeClr val="tx2"/>
                </a:solidFill>
                <a:ea typeface="Tahoma" pitchFamily="34" charset="0"/>
                <a:cs typeface="Tahoma" pitchFamily="34" charset="0"/>
              </a:rPr>
              <a:t>Temas a tratar</a:t>
            </a:r>
            <a:r>
              <a:rPr lang="es-ES_tradnl" dirty="0" smtClean="0">
                <a:solidFill>
                  <a:schemeClr val="tx2"/>
                </a:solidFill>
                <a:ea typeface="Tahoma" pitchFamily="34" charset="0"/>
                <a:cs typeface="Tahoma" pitchFamily="34" charset="0"/>
              </a:rPr>
              <a:t>: </a:t>
            </a:r>
            <a:endParaRPr lang="es-ES_tradnl" dirty="0">
              <a:solidFill>
                <a:schemeClr val="tx2"/>
              </a:solidFill>
              <a:ea typeface="Tahoma" pitchFamily="34" charset="0"/>
              <a:cs typeface="Tahoma" pitchFamily="34" charset="0"/>
            </a:endParaRPr>
          </a:p>
          <a:p>
            <a:pPr>
              <a:buClr>
                <a:srgbClr val="FFC000"/>
              </a:buClr>
              <a:buFont typeface="Wingdings" pitchFamily="2" charset="2"/>
              <a:buChar char="ü"/>
              <a:defRPr/>
            </a:pPr>
            <a:endParaRPr lang="es-ES_tradnl" sz="2800" dirty="0" smtClean="0">
              <a:solidFill>
                <a:schemeClr val="tx2"/>
              </a:solidFill>
              <a:ea typeface="Tahoma" pitchFamily="34" charset="0"/>
              <a:cs typeface="Tahoma" pitchFamily="34" charset="0"/>
            </a:endParaRPr>
          </a:p>
          <a:p>
            <a:pPr>
              <a:buClr>
                <a:srgbClr val="FFC000"/>
              </a:buClr>
              <a:buFont typeface="Wingdings" pitchFamily="2" charset="2"/>
              <a:buChar char="ü"/>
              <a:defRPr/>
            </a:pPr>
            <a:r>
              <a:rPr lang="es-ES_tradnl" sz="2800" dirty="0" smtClean="0">
                <a:solidFill>
                  <a:schemeClr val="tx2"/>
                </a:solidFill>
                <a:ea typeface="Tahoma" pitchFamily="34" charset="0"/>
                <a:cs typeface="Tahoma" pitchFamily="34" charset="0"/>
              </a:rPr>
              <a:t>Concepto de Ingeniería de Software, Reingeniería e Ingeniería Inversa.</a:t>
            </a:r>
          </a:p>
          <a:p>
            <a:pPr>
              <a:buClr>
                <a:srgbClr val="FFC000"/>
              </a:buClr>
              <a:buFont typeface="Wingdings" pitchFamily="2" charset="2"/>
              <a:buChar char="ü"/>
              <a:defRPr/>
            </a:pPr>
            <a:r>
              <a:rPr lang="es-ES_tradnl" sz="2800" dirty="0" smtClean="0">
                <a:solidFill>
                  <a:schemeClr val="tx2"/>
                </a:solidFill>
                <a:ea typeface="Tahoma" pitchFamily="34" charset="0"/>
                <a:cs typeface="Tahoma" pitchFamily="34" charset="0"/>
              </a:rPr>
              <a:t>Relación entre BPR y Reingeniería de software</a:t>
            </a:r>
          </a:p>
          <a:p>
            <a:pPr>
              <a:buClr>
                <a:srgbClr val="FFC000"/>
              </a:buClr>
              <a:buFont typeface="Wingdings" pitchFamily="2" charset="2"/>
              <a:buChar char="ü"/>
              <a:defRPr/>
            </a:pPr>
            <a:r>
              <a:rPr lang="es-ES_tradnl" sz="2800" dirty="0" smtClean="0">
                <a:solidFill>
                  <a:schemeClr val="tx2"/>
                </a:solidFill>
                <a:ea typeface="Tahoma" pitchFamily="34" charset="0"/>
                <a:cs typeface="Tahoma" pitchFamily="34" charset="0"/>
              </a:rPr>
              <a:t> Modelos de proceso BPR y de software</a:t>
            </a:r>
          </a:p>
          <a:p>
            <a:pPr>
              <a:buClr>
                <a:srgbClr val="FFC000"/>
              </a:buClr>
              <a:buFont typeface="Wingdings" pitchFamily="2" charset="2"/>
              <a:buChar char="ü"/>
              <a:defRPr/>
            </a:pPr>
            <a:r>
              <a:rPr lang="es-ES_tradnl" sz="2800" dirty="0" smtClean="0">
                <a:solidFill>
                  <a:schemeClr val="tx2"/>
                </a:solidFill>
                <a:ea typeface="Tahoma" pitchFamily="34" charset="0"/>
                <a:cs typeface="Tahoma" pitchFamily="34" charset="0"/>
              </a:rPr>
              <a:t>Metodología de diseño estructurado</a:t>
            </a:r>
          </a:p>
          <a:p>
            <a:pPr>
              <a:buClr>
                <a:srgbClr val="FFC000"/>
              </a:buClr>
              <a:buFont typeface="Wingdings" pitchFamily="2" charset="2"/>
              <a:buChar char="ü"/>
              <a:defRPr/>
            </a:pPr>
            <a:r>
              <a:rPr lang="es-ES_tradnl" sz="2800" dirty="0" smtClean="0">
                <a:solidFill>
                  <a:schemeClr val="tx2"/>
                </a:solidFill>
                <a:ea typeface="Tahoma" pitchFamily="34" charset="0"/>
                <a:cs typeface="Tahoma" pitchFamily="34" charset="0"/>
              </a:rPr>
              <a:t>Herramientas de diseño</a:t>
            </a:r>
          </a:p>
          <a:p>
            <a:pPr>
              <a:buClr>
                <a:srgbClr val="FFC000"/>
              </a:buClr>
              <a:buFont typeface="Wingdings" pitchFamily="2" charset="2"/>
              <a:buChar char="ü"/>
              <a:defRPr/>
            </a:pPr>
            <a:r>
              <a:rPr lang="es-ES_tradnl" sz="2800" dirty="0" smtClean="0">
                <a:solidFill>
                  <a:schemeClr val="tx2"/>
                </a:solidFill>
                <a:ea typeface="Tahoma" pitchFamily="34" charset="0"/>
                <a:cs typeface="Tahoma" pitchFamily="34" charset="0"/>
              </a:rPr>
              <a:t>Heurísticas de refinamiento</a:t>
            </a:r>
            <a:endParaRPr lang="es-ES_tradnl" sz="2800" dirty="0">
              <a:solidFill>
                <a:schemeClr val="tx2"/>
              </a:solidFill>
              <a:ea typeface="Tahoma" pitchFamily="34" charset="0"/>
              <a:cs typeface="Tahoma" pitchFamily="34" charset="0"/>
            </a:endParaRPr>
          </a:p>
          <a:p>
            <a:pPr>
              <a:buClr>
                <a:srgbClr val="008000"/>
              </a:buClr>
              <a:buSzPct val="85000"/>
              <a:buFont typeface="Wingdings" pitchFamily="2" charset="2"/>
              <a:buChar char="q"/>
              <a:defRPr/>
            </a:pPr>
            <a:endParaRPr lang="es-ES_tradnl" dirty="0">
              <a:solidFill>
                <a:schemeClr val="tx2"/>
              </a:solidFill>
              <a:latin typeface="Arial" pitchFamily="34" charset="0"/>
              <a:cs typeface="Arial" pitchFamily="34" charset="0"/>
            </a:endParaRPr>
          </a:p>
        </p:txBody>
      </p:sp>
      <p:sp>
        <p:nvSpPr>
          <p:cNvPr id="4" name="4 Marcador de pie de página"/>
          <p:cNvSpPr>
            <a:spLocks noGrp="1"/>
          </p:cNvSpPr>
          <p:nvPr>
            <p:ph type="ftr" sz="quarter" idx="11"/>
          </p:nvPr>
        </p:nvSpPr>
        <p:spPr>
          <a:xfrm>
            <a:off x="0" y="6245225"/>
            <a:ext cx="2895600" cy="476250"/>
          </a:xfrm>
        </p:spPr>
        <p:txBody>
          <a:bodyPr/>
          <a:lstStyle/>
          <a:p>
            <a:pPr>
              <a:defRPr/>
            </a:pPr>
            <a:r>
              <a:rPr lang="es-ES" dirty="0" err="1"/>
              <a:t>UNLaM</a:t>
            </a:r>
            <a:r>
              <a:rPr lang="es-ES" dirty="0"/>
              <a:t> </a:t>
            </a:r>
            <a:r>
              <a:rPr lang="es-ES" dirty="0" smtClean="0"/>
              <a:t>2012</a:t>
            </a:r>
            <a:endParaRPr lang="es-ES" dirty="0"/>
          </a:p>
        </p:txBody>
      </p:sp>
      <p:sp>
        <p:nvSpPr>
          <p:cNvPr id="6" name="5 Marcador de número de diapositiva"/>
          <p:cNvSpPr>
            <a:spLocks noGrp="1"/>
          </p:cNvSpPr>
          <p:nvPr>
            <p:ph type="sldNum" sz="quarter" idx="12"/>
          </p:nvPr>
        </p:nvSpPr>
        <p:spPr>
          <a:xfrm>
            <a:off x="7010400" y="6245225"/>
            <a:ext cx="2133600" cy="476250"/>
          </a:xfrm>
        </p:spPr>
        <p:txBody>
          <a:bodyPr/>
          <a:lstStyle/>
          <a:p>
            <a:pPr>
              <a:defRPr/>
            </a:pPr>
            <a:fld id="{01464209-C2F4-4F6C-8D84-B360670A2303}" type="slidenum">
              <a:rPr lang="es-AR"/>
              <a:pPr>
                <a:defRPr/>
              </a:pPr>
              <a:t>2</a:t>
            </a:fld>
            <a:endParaRPr lang="es-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24648"/>
          </a:xfrm>
        </p:spPr>
        <p:txBody>
          <a:bodyPr/>
          <a:lstStyle/>
          <a:p>
            <a:pPr algn="ctr">
              <a:defRPr/>
            </a:pPr>
            <a:r>
              <a:rPr lang="es-ES" sz="3600" b="1" dirty="0" smtClean="0"/>
              <a:t>Ingeniería de Software</a:t>
            </a:r>
            <a:endParaRPr lang="es-ES" sz="3600" b="1" dirty="0"/>
          </a:p>
        </p:txBody>
      </p:sp>
      <p:sp>
        <p:nvSpPr>
          <p:cNvPr id="3" name="2 Marcador de contenido"/>
          <p:cNvSpPr>
            <a:spLocks noGrp="1"/>
          </p:cNvSpPr>
          <p:nvPr>
            <p:ph idx="1"/>
          </p:nvPr>
        </p:nvSpPr>
        <p:spPr>
          <a:xfrm>
            <a:off x="539750" y="1628775"/>
            <a:ext cx="8229600" cy="4114800"/>
          </a:xfrm>
        </p:spPr>
        <p:txBody>
          <a:bodyPr>
            <a:normAutofit lnSpcReduction="10000"/>
          </a:bodyPr>
          <a:lstStyle/>
          <a:p>
            <a:pPr>
              <a:defRPr/>
            </a:pPr>
            <a:r>
              <a:rPr lang="es-ES" sz="2000" dirty="0" smtClean="0"/>
              <a:t>Ingeniería de Software es el estudio de los principios y metodologías para el desarrollo y mantenimiento de sistemas software (</a:t>
            </a:r>
            <a:r>
              <a:rPr lang="es-ES" sz="2000" dirty="0" err="1" smtClean="0"/>
              <a:t>Zelkovitz</a:t>
            </a:r>
            <a:r>
              <a:rPr lang="es-ES" sz="2000" dirty="0" smtClean="0"/>
              <a:t>, 1978)</a:t>
            </a:r>
          </a:p>
          <a:p>
            <a:pPr>
              <a:defRPr/>
            </a:pPr>
            <a:r>
              <a:rPr lang="es-ES" sz="2000" dirty="0" smtClean="0"/>
              <a:t>Ingeniería de software es la aplicación práctica del conocimiento científico al diseño y construcción de programas de computadora y a la documentación asociada requerida para desarrollar, operar y mantenerlos. Se conoce también como Desarrollo de Software o Producción de Software ( </a:t>
            </a:r>
            <a:r>
              <a:rPr lang="es-ES" sz="2000" dirty="0" err="1" smtClean="0"/>
              <a:t>Bohem</a:t>
            </a:r>
            <a:r>
              <a:rPr lang="es-ES" sz="2000" dirty="0" smtClean="0"/>
              <a:t>, 1976).</a:t>
            </a:r>
          </a:p>
          <a:p>
            <a:pPr>
              <a:defRPr/>
            </a:pPr>
            <a:r>
              <a:rPr lang="es-ES" sz="2000" dirty="0" smtClean="0"/>
              <a:t>Ingeniería de Software trata del establecimiento de los principios y métodos de la ingeniería a fin de obtener software de modo rentable, que sea fiable y trabaje en máquinas reales (Bauer, 1972).</a:t>
            </a:r>
          </a:p>
          <a:p>
            <a:pPr>
              <a:defRPr/>
            </a:pPr>
            <a:r>
              <a:rPr lang="es-ES" sz="2000" dirty="0" smtClean="0"/>
              <a:t>Es la aplicación de un enfoque sistemático, disciplinado y cuantificable al desarrollo, operación y mantenimiento del software; es decir, la aplicación de la ingeniería al software (IEEE, 1993).</a:t>
            </a:r>
          </a:p>
          <a:p>
            <a:pPr>
              <a:defRPr/>
            </a:pPr>
            <a:endParaRPr lang="es-ES" dirty="0"/>
          </a:p>
        </p:txBody>
      </p:sp>
      <p:sp>
        <p:nvSpPr>
          <p:cNvPr id="4" name="3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5" name="4 Marcador de número de diapositiva"/>
          <p:cNvSpPr>
            <a:spLocks noGrp="1"/>
          </p:cNvSpPr>
          <p:nvPr>
            <p:ph type="sldNum" sz="quarter" idx="12"/>
          </p:nvPr>
        </p:nvSpPr>
        <p:spPr/>
        <p:txBody>
          <a:bodyPr/>
          <a:lstStyle/>
          <a:p>
            <a:pPr>
              <a:defRPr/>
            </a:pPr>
            <a:fld id="{3A64CEFC-23CE-4E3E-BFE9-D03ED6ED4A3A}" type="slidenum">
              <a:rPr lang="es-AR"/>
              <a:pPr>
                <a:defRPr/>
              </a:pPr>
              <a:t>3</a:t>
            </a:fld>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704088"/>
            <a:ext cx="8229600" cy="724648"/>
          </a:xfrm>
        </p:spPr>
        <p:txBody>
          <a:bodyPr/>
          <a:lstStyle/>
          <a:p>
            <a:pPr algn="ctr">
              <a:defRPr/>
            </a:pPr>
            <a:r>
              <a:rPr lang="es-ES_tradnl" sz="3600" b="1" dirty="0" smtClean="0"/>
              <a:t>Definición de Reingeniería</a:t>
            </a:r>
            <a:endParaRPr lang="es-ES_tradnl" sz="3600" b="1" dirty="0"/>
          </a:p>
        </p:txBody>
      </p:sp>
      <p:sp>
        <p:nvSpPr>
          <p:cNvPr id="2051" name="Rectangle 3"/>
          <p:cNvSpPr>
            <a:spLocks noGrp="1" noChangeArrowheads="1"/>
          </p:cNvSpPr>
          <p:nvPr>
            <p:ph idx="1"/>
          </p:nvPr>
        </p:nvSpPr>
        <p:spPr/>
        <p:txBody>
          <a:bodyPr/>
          <a:lstStyle/>
          <a:p>
            <a:pPr algn="just">
              <a:defRPr/>
            </a:pPr>
            <a:r>
              <a:rPr lang="es-MX" sz="2800" dirty="0" smtClean="0"/>
              <a:t>“</a:t>
            </a:r>
            <a:r>
              <a:rPr lang="es-ES" sz="2800" dirty="0" smtClean="0"/>
              <a:t>Reingeniería es la transformación sistemática de un sistema o proceso existente a una nueva forma para realizar mejoras de la calidad en operación, capacidad del sistema, funcionalidad, rendimiento o capacidad de evolución a bajo coste, con un plan de desarrollo corto y con bajo riesgo para el cliente “ </a:t>
            </a:r>
            <a:endParaRPr lang="es-AR" sz="2800" dirty="0" smtClean="0"/>
          </a:p>
          <a:p>
            <a:pPr>
              <a:buFont typeface="Wingdings" pitchFamily="2" charset="2"/>
              <a:buNone/>
              <a:defRPr/>
            </a:pPr>
            <a:endParaRPr lang="es-ES_tradnl" dirty="0" smtClean="0"/>
          </a:p>
          <a:p>
            <a:pPr>
              <a:defRPr/>
            </a:pPr>
            <a:endParaRPr lang="es-ES_tradnl" dirty="0"/>
          </a:p>
        </p:txBody>
      </p:sp>
      <p:sp>
        <p:nvSpPr>
          <p:cNvPr id="4" name="4 Marcador de pie de página"/>
          <p:cNvSpPr>
            <a:spLocks noGrp="1"/>
          </p:cNvSpPr>
          <p:nvPr>
            <p:ph type="ftr" sz="quarter" idx="11"/>
          </p:nvPr>
        </p:nvSpPr>
        <p:spPr>
          <a:xfrm>
            <a:off x="0" y="6245225"/>
            <a:ext cx="2895600" cy="476250"/>
          </a:xfrm>
        </p:spPr>
        <p:txBody>
          <a:bodyPr/>
          <a:lstStyle/>
          <a:p>
            <a:pPr>
              <a:defRPr/>
            </a:pPr>
            <a:r>
              <a:rPr lang="es-ES" dirty="0" err="1"/>
              <a:t>UNLaM</a:t>
            </a:r>
            <a:r>
              <a:rPr lang="es-ES" dirty="0"/>
              <a:t> </a:t>
            </a:r>
            <a:r>
              <a:rPr lang="es-ES" dirty="0" smtClean="0"/>
              <a:t>2012</a:t>
            </a:r>
            <a:endParaRPr lang="es-ES" dirty="0"/>
          </a:p>
        </p:txBody>
      </p:sp>
      <p:sp>
        <p:nvSpPr>
          <p:cNvPr id="6" name="5 Marcador de número de diapositiva"/>
          <p:cNvSpPr>
            <a:spLocks noGrp="1"/>
          </p:cNvSpPr>
          <p:nvPr>
            <p:ph type="sldNum" sz="quarter" idx="12"/>
          </p:nvPr>
        </p:nvSpPr>
        <p:spPr>
          <a:xfrm>
            <a:off x="7010400" y="6245225"/>
            <a:ext cx="2133600" cy="476250"/>
          </a:xfrm>
        </p:spPr>
        <p:txBody>
          <a:bodyPr/>
          <a:lstStyle/>
          <a:p>
            <a:pPr>
              <a:defRPr/>
            </a:pPr>
            <a:fld id="{5222C9BF-BFEE-4BE8-8F8E-7AE4B06E5C0E}" type="slidenum">
              <a:rPr lang="es-AR"/>
              <a:pPr>
                <a:defRPr/>
              </a:pPr>
              <a:t>4</a:t>
            </a:fld>
            <a:endParaRPr lang="es-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8313" y="333375"/>
            <a:ext cx="8229600" cy="1371600"/>
          </a:xfrm>
        </p:spPr>
        <p:txBody>
          <a:bodyPr/>
          <a:lstStyle/>
          <a:p>
            <a:pPr algn="ctr">
              <a:defRPr/>
            </a:pPr>
            <a:r>
              <a:rPr lang="es-AR" sz="3600" b="1" dirty="0" smtClean="0">
                <a:solidFill>
                  <a:schemeClr val="tx1"/>
                </a:solidFill>
                <a:ea typeface="Tahoma" pitchFamily="34" charset="0"/>
                <a:cs typeface="Tahoma" pitchFamily="34" charset="0"/>
              </a:rPr>
              <a:t>Reingeniería</a:t>
            </a:r>
          </a:p>
        </p:txBody>
      </p:sp>
      <p:sp>
        <p:nvSpPr>
          <p:cNvPr id="14" name="13 Marcador de pie de página"/>
          <p:cNvSpPr>
            <a:spLocks noGrp="1"/>
          </p:cNvSpPr>
          <p:nvPr>
            <p:ph type="ftr" sz="quarter" idx="11"/>
          </p:nvPr>
        </p:nvSpPr>
        <p:spPr>
          <a:xfrm>
            <a:off x="0" y="6245225"/>
            <a:ext cx="2895600" cy="476250"/>
          </a:xfrm>
        </p:spPr>
        <p:txBody>
          <a:bodyPr/>
          <a:lstStyle/>
          <a:p>
            <a:pPr>
              <a:defRPr/>
            </a:pPr>
            <a:r>
              <a:rPr lang="es-AR" dirty="0" err="1"/>
              <a:t>UNLaM</a:t>
            </a:r>
            <a:r>
              <a:rPr lang="es-AR" dirty="0"/>
              <a:t> </a:t>
            </a:r>
            <a:r>
              <a:rPr lang="es-AR" dirty="0" smtClean="0"/>
              <a:t>2012</a:t>
            </a:r>
            <a:endParaRPr lang="es-AR" dirty="0"/>
          </a:p>
        </p:txBody>
      </p:sp>
      <p:sp>
        <p:nvSpPr>
          <p:cNvPr id="13" name="12 Marcador de número de diapositiva"/>
          <p:cNvSpPr>
            <a:spLocks noGrp="1"/>
          </p:cNvSpPr>
          <p:nvPr>
            <p:ph type="sldNum" sz="quarter" idx="12"/>
          </p:nvPr>
        </p:nvSpPr>
        <p:spPr>
          <a:xfrm>
            <a:off x="7010400" y="6245225"/>
            <a:ext cx="2133600" cy="476250"/>
          </a:xfrm>
        </p:spPr>
        <p:txBody>
          <a:bodyPr/>
          <a:lstStyle/>
          <a:p>
            <a:pPr>
              <a:defRPr/>
            </a:pPr>
            <a:fld id="{B4FD4CBC-0162-42A2-ABE2-F2CDA9D2A4E9}" type="slidenum">
              <a:rPr lang="es-AR"/>
              <a:pPr>
                <a:defRPr/>
              </a:pPr>
              <a:t>5</a:t>
            </a:fld>
            <a:endParaRPr lang="es-AR"/>
          </a:p>
        </p:txBody>
      </p:sp>
      <p:sp>
        <p:nvSpPr>
          <p:cNvPr id="5" name="Rectangle 3"/>
          <p:cNvSpPr>
            <a:spLocks noChangeArrowheads="1"/>
          </p:cNvSpPr>
          <p:nvPr/>
        </p:nvSpPr>
        <p:spPr bwMode="auto">
          <a:xfrm>
            <a:off x="3059113" y="2420938"/>
            <a:ext cx="2838450" cy="1333500"/>
          </a:xfrm>
          <a:prstGeom prst="rect">
            <a:avLst/>
          </a:prstGeom>
          <a:solidFill>
            <a:srgbClr val="8C4881"/>
          </a:solidFill>
          <a:ln w="12700">
            <a:noFill/>
            <a:miter lim="800000"/>
            <a:headEnd/>
            <a:tailEnd/>
          </a:ln>
          <a:effectLst>
            <a:outerShdw dist="71842" dir="2700000" algn="ctr" rotWithShape="0">
              <a:schemeClr val="bg2"/>
            </a:outerShdw>
          </a:effectLst>
        </p:spPr>
        <p:txBody>
          <a:bodyPr wrap="none" anchor="ctr"/>
          <a:lstStyle/>
          <a:p>
            <a:pPr fontAlgn="auto">
              <a:spcBef>
                <a:spcPts val="0"/>
              </a:spcBef>
              <a:spcAft>
                <a:spcPts val="0"/>
              </a:spcAft>
              <a:defRPr/>
            </a:pPr>
            <a:endParaRPr lang="es-AR">
              <a:latin typeface="+mn-lt"/>
              <a:cs typeface="+mn-cs"/>
            </a:endParaRPr>
          </a:p>
        </p:txBody>
      </p:sp>
      <p:sp>
        <p:nvSpPr>
          <p:cNvPr id="6" name="Rectangle 4"/>
          <p:cNvSpPr>
            <a:spLocks noChangeArrowheads="1"/>
          </p:cNvSpPr>
          <p:nvPr/>
        </p:nvSpPr>
        <p:spPr bwMode="auto">
          <a:xfrm>
            <a:off x="1008063" y="4310063"/>
            <a:ext cx="2035175" cy="1127125"/>
          </a:xfrm>
          <a:prstGeom prst="rect">
            <a:avLst/>
          </a:prstGeom>
          <a:solidFill>
            <a:srgbClr val="FF6699"/>
          </a:solidFill>
          <a:ln w="12700">
            <a:noFill/>
            <a:miter lim="800000"/>
            <a:headEnd/>
            <a:tailEnd/>
          </a:ln>
          <a:effectLst>
            <a:outerShdw dist="71842" dir="2700000" algn="ctr" rotWithShape="0">
              <a:schemeClr val="bg2"/>
            </a:outerShdw>
          </a:effectLst>
        </p:spPr>
        <p:txBody>
          <a:bodyPr wrap="none" anchor="ctr"/>
          <a:lstStyle/>
          <a:p>
            <a:pPr fontAlgn="auto">
              <a:spcBef>
                <a:spcPts val="0"/>
              </a:spcBef>
              <a:spcAft>
                <a:spcPts val="0"/>
              </a:spcAft>
              <a:defRPr/>
            </a:pPr>
            <a:endParaRPr lang="es-AR">
              <a:latin typeface="+mn-lt"/>
              <a:cs typeface="+mn-cs"/>
            </a:endParaRPr>
          </a:p>
        </p:txBody>
      </p:sp>
      <p:sp>
        <p:nvSpPr>
          <p:cNvPr id="7" name="Rectangle 5"/>
          <p:cNvSpPr>
            <a:spLocks noChangeArrowheads="1"/>
          </p:cNvSpPr>
          <p:nvPr/>
        </p:nvSpPr>
        <p:spPr bwMode="auto">
          <a:xfrm>
            <a:off x="6165850" y="4292600"/>
            <a:ext cx="2366963" cy="1296988"/>
          </a:xfrm>
          <a:prstGeom prst="rect">
            <a:avLst/>
          </a:prstGeom>
          <a:solidFill>
            <a:srgbClr val="AD278D"/>
          </a:solidFill>
          <a:ln w="12700">
            <a:noFill/>
            <a:miter lim="800000"/>
            <a:headEnd/>
            <a:tailEnd/>
          </a:ln>
          <a:effectLst>
            <a:outerShdw dist="71842" dir="2700000" algn="ctr" rotWithShape="0">
              <a:schemeClr val="bg2"/>
            </a:outerShdw>
          </a:effectLst>
        </p:spPr>
        <p:txBody>
          <a:bodyPr wrap="none" anchor="ctr"/>
          <a:lstStyle/>
          <a:p>
            <a:pPr fontAlgn="auto">
              <a:spcBef>
                <a:spcPts val="0"/>
              </a:spcBef>
              <a:spcAft>
                <a:spcPts val="0"/>
              </a:spcAft>
              <a:defRPr/>
            </a:pPr>
            <a:endParaRPr lang="es-AR">
              <a:latin typeface="+mn-lt"/>
              <a:cs typeface="+mn-cs"/>
            </a:endParaRPr>
          </a:p>
        </p:txBody>
      </p:sp>
      <p:sp>
        <p:nvSpPr>
          <p:cNvPr id="8200" name="AutoShape 6"/>
          <p:cNvSpPr>
            <a:spLocks noChangeArrowheads="1"/>
          </p:cNvSpPr>
          <p:nvPr/>
        </p:nvSpPr>
        <p:spPr bwMode="auto">
          <a:xfrm>
            <a:off x="3279775" y="3859213"/>
            <a:ext cx="2474913" cy="1490662"/>
          </a:xfrm>
          <a:custGeom>
            <a:avLst/>
            <a:gdLst>
              <a:gd name="T0" fmla="*/ 1237456 w 21600"/>
              <a:gd name="T1" fmla="*/ 0 h 21600"/>
              <a:gd name="T2" fmla="*/ 0 w 21600"/>
              <a:gd name="T3" fmla="*/ 1064788 h 21600"/>
              <a:gd name="T4" fmla="*/ 1237456 w 21600"/>
              <a:gd name="T5" fmla="*/ 1277691 h 21600"/>
              <a:gd name="T6" fmla="*/ 2474912 w 21600"/>
              <a:gd name="T7" fmla="*/ 1064788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accent1"/>
          </a:solidFill>
          <a:ln w="12700">
            <a:solidFill>
              <a:schemeClr val="tx1"/>
            </a:solidFill>
            <a:miter lim="800000"/>
            <a:headEnd/>
            <a:tailEnd/>
          </a:ln>
        </p:spPr>
        <p:txBody>
          <a:bodyPr wrap="none" anchor="ctr"/>
          <a:lstStyle/>
          <a:p>
            <a:endParaRPr lang="es-AR"/>
          </a:p>
        </p:txBody>
      </p:sp>
      <p:sp>
        <p:nvSpPr>
          <p:cNvPr id="9" name="Text Box 7"/>
          <p:cNvSpPr txBox="1">
            <a:spLocks noChangeArrowheads="1"/>
          </p:cNvSpPr>
          <p:nvPr/>
        </p:nvSpPr>
        <p:spPr bwMode="auto">
          <a:xfrm>
            <a:off x="3517900" y="2725738"/>
            <a:ext cx="1901825" cy="830262"/>
          </a:xfrm>
          <a:prstGeom prst="rect">
            <a:avLst/>
          </a:prstGeom>
          <a:noFill/>
          <a:ln w="12700">
            <a:noFill/>
            <a:miter lim="800000"/>
            <a:headEnd/>
            <a:tailEnd/>
          </a:ln>
          <a:effectLst/>
        </p:spPr>
        <p:txBody>
          <a:bodyPr wrap="none">
            <a:spAutoFit/>
          </a:bodyPr>
          <a:lstStyle/>
          <a:p>
            <a:pPr algn="ctr" fontAlgn="auto">
              <a:spcBef>
                <a:spcPts val="0"/>
              </a:spcBef>
              <a:spcAft>
                <a:spcPts val="0"/>
              </a:spcAft>
              <a:defRPr/>
            </a:pPr>
            <a:r>
              <a:rPr lang="en-US" sz="2400" dirty="0" err="1">
                <a:effectLst>
                  <a:outerShdw blurRad="38100" dist="38100" dir="2700000" algn="tl">
                    <a:srgbClr val="000000"/>
                  </a:outerShdw>
                </a:effectLst>
                <a:latin typeface="+mn-lt"/>
                <a:cs typeface="+mn-cs"/>
              </a:rPr>
              <a:t>Procesos</a:t>
            </a:r>
            <a:r>
              <a:rPr lang="en-US" sz="2400" dirty="0">
                <a:effectLst>
                  <a:outerShdw blurRad="38100" dist="38100" dir="2700000" algn="tl">
                    <a:srgbClr val="000000"/>
                  </a:outerShdw>
                </a:effectLst>
                <a:latin typeface="+mn-lt"/>
                <a:cs typeface="+mn-cs"/>
              </a:rPr>
              <a:t> de </a:t>
            </a:r>
          </a:p>
          <a:p>
            <a:pPr algn="ctr" fontAlgn="auto">
              <a:spcBef>
                <a:spcPts val="0"/>
              </a:spcBef>
              <a:spcAft>
                <a:spcPts val="0"/>
              </a:spcAft>
              <a:defRPr/>
            </a:pPr>
            <a:r>
              <a:rPr lang="en-US" sz="2400" dirty="0" err="1">
                <a:effectLst>
                  <a:outerShdw blurRad="38100" dist="38100" dir="2700000" algn="tl">
                    <a:srgbClr val="000000"/>
                  </a:outerShdw>
                </a:effectLst>
                <a:latin typeface="+mn-lt"/>
                <a:cs typeface="+mn-cs"/>
              </a:rPr>
              <a:t>Negocio</a:t>
            </a:r>
            <a:endParaRPr lang="en-US" sz="2400" dirty="0">
              <a:effectLst>
                <a:outerShdw blurRad="38100" dist="38100" dir="2700000" algn="tl">
                  <a:srgbClr val="000000"/>
                </a:outerShdw>
              </a:effectLst>
              <a:latin typeface="+mn-lt"/>
              <a:cs typeface="+mn-cs"/>
            </a:endParaRPr>
          </a:p>
        </p:txBody>
      </p:sp>
      <p:sp>
        <p:nvSpPr>
          <p:cNvPr id="10" name="Text Box 8"/>
          <p:cNvSpPr txBox="1">
            <a:spLocks noChangeArrowheads="1"/>
          </p:cNvSpPr>
          <p:nvPr/>
        </p:nvSpPr>
        <p:spPr bwMode="auto">
          <a:xfrm>
            <a:off x="1365250" y="4446588"/>
            <a:ext cx="1385888" cy="1200150"/>
          </a:xfrm>
          <a:prstGeom prst="rect">
            <a:avLst/>
          </a:prstGeom>
          <a:noFill/>
          <a:ln w="12700">
            <a:noFill/>
            <a:miter lim="800000"/>
            <a:headEnd/>
            <a:tailEnd/>
          </a:ln>
          <a:effectLst/>
        </p:spPr>
        <p:txBody>
          <a:bodyPr wrap="none">
            <a:spAutoFit/>
          </a:bodyPr>
          <a:lstStyle/>
          <a:p>
            <a:pPr algn="ctr" fontAlgn="auto">
              <a:spcBef>
                <a:spcPts val="0"/>
              </a:spcBef>
              <a:spcAft>
                <a:spcPts val="0"/>
              </a:spcAft>
              <a:defRPr/>
            </a:pPr>
            <a:r>
              <a:rPr lang="en-US" sz="2400">
                <a:solidFill>
                  <a:schemeClr val="bg1"/>
                </a:solidFill>
                <a:effectLst>
                  <a:outerShdw blurRad="38100" dist="38100" dir="2700000" algn="tl">
                    <a:srgbClr val="000000"/>
                  </a:outerShdw>
                </a:effectLst>
                <a:latin typeface="+mn-lt"/>
                <a:cs typeface="+mn-cs"/>
              </a:rPr>
              <a:t>Sistemas</a:t>
            </a:r>
          </a:p>
          <a:p>
            <a:pPr algn="ctr" fontAlgn="auto">
              <a:spcBef>
                <a:spcPts val="0"/>
              </a:spcBef>
              <a:spcAft>
                <a:spcPts val="0"/>
              </a:spcAft>
              <a:defRPr/>
            </a:pPr>
            <a:r>
              <a:rPr lang="en-US" sz="2400">
                <a:solidFill>
                  <a:schemeClr val="bg1"/>
                </a:solidFill>
                <a:effectLst>
                  <a:outerShdw blurRad="38100" dist="38100" dir="2700000" algn="tl">
                    <a:srgbClr val="000000"/>
                  </a:outerShdw>
                </a:effectLst>
                <a:latin typeface="+mn-lt"/>
                <a:cs typeface="+mn-cs"/>
              </a:rPr>
              <a:t>IT</a:t>
            </a:r>
          </a:p>
          <a:p>
            <a:pPr algn="ctr" fontAlgn="auto">
              <a:spcBef>
                <a:spcPts val="0"/>
              </a:spcBef>
              <a:spcAft>
                <a:spcPts val="0"/>
              </a:spcAft>
              <a:defRPr/>
            </a:pPr>
            <a:endParaRPr lang="en-US" sz="2400">
              <a:solidFill>
                <a:schemeClr val="bg1"/>
              </a:solidFill>
              <a:effectLst>
                <a:outerShdw blurRad="38100" dist="38100" dir="2700000" algn="tl">
                  <a:srgbClr val="000000"/>
                </a:outerShdw>
              </a:effectLst>
              <a:latin typeface="+mn-lt"/>
              <a:cs typeface="+mn-cs"/>
            </a:endParaRPr>
          </a:p>
        </p:txBody>
      </p:sp>
      <p:sp>
        <p:nvSpPr>
          <p:cNvPr id="11" name="Text Box 9"/>
          <p:cNvSpPr txBox="1">
            <a:spLocks noChangeArrowheads="1"/>
          </p:cNvSpPr>
          <p:nvPr/>
        </p:nvSpPr>
        <p:spPr bwMode="auto">
          <a:xfrm>
            <a:off x="6199188" y="4578350"/>
            <a:ext cx="2044700" cy="1016000"/>
          </a:xfrm>
          <a:prstGeom prst="rect">
            <a:avLst/>
          </a:prstGeom>
          <a:noFill/>
          <a:ln w="12700">
            <a:noFill/>
            <a:miter lim="800000"/>
            <a:headEnd/>
            <a:tailEnd/>
          </a:ln>
          <a:effectLst/>
        </p:spPr>
        <p:txBody>
          <a:bodyPr>
            <a:spAutoFit/>
          </a:bodyPr>
          <a:lstStyle/>
          <a:p>
            <a:pPr algn="ctr" fontAlgn="auto">
              <a:spcBef>
                <a:spcPts val="0"/>
              </a:spcBef>
              <a:spcAft>
                <a:spcPts val="0"/>
              </a:spcAft>
              <a:defRPr/>
            </a:pPr>
            <a:r>
              <a:rPr lang="en-US" sz="2000" dirty="0" err="1">
                <a:effectLst>
                  <a:outerShdw blurRad="38100" dist="38100" dir="2700000" algn="tl">
                    <a:srgbClr val="000000"/>
                  </a:outerShdw>
                </a:effectLst>
                <a:latin typeface="+mn-lt"/>
                <a:cs typeface="+mn-cs"/>
              </a:rPr>
              <a:t>Aplicaciones</a:t>
            </a:r>
            <a:r>
              <a:rPr lang="en-US" sz="2000" dirty="0">
                <a:effectLst>
                  <a:outerShdw blurRad="38100" dist="38100" dir="2700000" algn="tl">
                    <a:srgbClr val="000000"/>
                  </a:outerShdw>
                </a:effectLst>
                <a:latin typeface="+mn-lt"/>
                <a:cs typeface="+mn-cs"/>
              </a:rPr>
              <a:t> </a:t>
            </a:r>
          </a:p>
          <a:p>
            <a:pPr algn="ctr" fontAlgn="auto">
              <a:spcBef>
                <a:spcPts val="0"/>
              </a:spcBef>
              <a:spcAft>
                <a:spcPts val="0"/>
              </a:spcAft>
              <a:defRPr/>
            </a:pPr>
            <a:r>
              <a:rPr lang="en-US" sz="2000" dirty="0">
                <a:effectLst>
                  <a:outerShdw blurRad="38100" dist="38100" dir="2700000" algn="tl">
                    <a:srgbClr val="000000"/>
                  </a:outerShdw>
                </a:effectLst>
                <a:latin typeface="+mn-lt"/>
                <a:cs typeface="+mn-cs"/>
              </a:rPr>
              <a:t>de </a:t>
            </a:r>
            <a:r>
              <a:rPr lang="en-US" sz="2000" dirty="0" err="1">
                <a:effectLst>
                  <a:outerShdw blurRad="38100" dist="38100" dir="2700000" algn="tl">
                    <a:srgbClr val="000000"/>
                  </a:outerShdw>
                </a:effectLst>
                <a:latin typeface="+mn-lt"/>
                <a:cs typeface="+mn-cs"/>
              </a:rPr>
              <a:t>Softwaree</a:t>
            </a:r>
            <a:endParaRPr lang="en-US" sz="2400" dirty="0">
              <a:effectLst>
                <a:outerShdw blurRad="38100" dist="38100" dir="2700000" algn="tl">
                  <a:srgbClr val="000000"/>
                </a:outerShdw>
              </a:effectLst>
              <a:latin typeface="+mn-lt"/>
              <a:cs typeface="+mn-cs"/>
            </a:endParaRPr>
          </a:p>
          <a:p>
            <a:pPr algn="ctr" fontAlgn="auto">
              <a:spcBef>
                <a:spcPts val="0"/>
              </a:spcBef>
              <a:spcAft>
                <a:spcPts val="0"/>
              </a:spcAft>
              <a:defRPr/>
            </a:pPr>
            <a:endParaRPr lang="en-US" sz="2000" dirty="0">
              <a:effectLst>
                <a:outerShdw blurRad="38100" dist="38100" dir="2700000" algn="tl">
                  <a:srgbClr val="000000"/>
                </a:outerShdw>
              </a:effectLst>
              <a:latin typeface="+mn-lt"/>
              <a:cs typeface="+mn-cs"/>
            </a:endParaRPr>
          </a:p>
        </p:txBody>
      </p:sp>
      <p:sp>
        <p:nvSpPr>
          <p:cNvPr id="12" name="Text Box 10"/>
          <p:cNvSpPr txBox="1">
            <a:spLocks noChangeArrowheads="1"/>
          </p:cNvSpPr>
          <p:nvPr/>
        </p:nvSpPr>
        <p:spPr bwMode="auto">
          <a:xfrm>
            <a:off x="3563938" y="4724400"/>
            <a:ext cx="1852612" cy="461963"/>
          </a:xfrm>
          <a:prstGeom prst="rect">
            <a:avLst/>
          </a:prstGeom>
          <a:noFill/>
          <a:ln w="12700">
            <a:noFill/>
            <a:miter lim="800000"/>
            <a:headEnd/>
            <a:tailEnd/>
          </a:ln>
          <a:effectLst/>
        </p:spPr>
        <p:txBody>
          <a:bodyPr wrap="none">
            <a:spAutoFit/>
          </a:bodyPr>
          <a:lstStyle/>
          <a:p>
            <a:pPr algn="ctr" fontAlgn="auto">
              <a:spcBef>
                <a:spcPts val="0"/>
              </a:spcBef>
              <a:spcAft>
                <a:spcPts val="0"/>
              </a:spcAft>
              <a:defRPr/>
            </a:pPr>
            <a:r>
              <a:rPr lang="en-US" sz="2400" dirty="0" err="1">
                <a:effectLst>
                  <a:outerShdw blurRad="38100" dist="38100" dir="2700000" algn="tl">
                    <a:srgbClr val="000000"/>
                  </a:outerShdw>
                </a:effectLst>
                <a:latin typeface="+mn-lt"/>
                <a:cs typeface="+mn-cs"/>
              </a:rPr>
              <a:t>Reingeniería</a:t>
            </a:r>
            <a:endParaRPr lang="en-US" sz="2400" dirty="0">
              <a:effectLst>
                <a:outerShdw blurRad="38100" dist="38100" dir="2700000" algn="tl">
                  <a:srgbClr val="000000"/>
                </a:outerShdw>
              </a:effectLst>
              <a:latin typeface="+mn-lt"/>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867524"/>
          </a:xfrm>
        </p:spPr>
        <p:txBody>
          <a:bodyPr/>
          <a:lstStyle/>
          <a:p>
            <a:pPr algn="ctr">
              <a:defRPr/>
            </a:pPr>
            <a:r>
              <a:rPr lang="es-ES" sz="3600" b="1" dirty="0" smtClean="0">
                <a:solidFill>
                  <a:schemeClr val="tx1"/>
                </a:solidFill>
              </a:rPr>
              <a:t>Cuando hacer Reingeniería </a:t>
            </a:r>
            <a:endParaRPr lang="es-ES" sz="3600" b="1" dirty="0">
              <a:solidFill>
                <a:schemeClr val="tx1"/>
              </a:solidFill>
            </a:endParaRPr>
          </a:p>
        </p:txBody>
      </p:sp>
      <p:sp>
        <p:nvSpPr>
          <p:cNvPr id="3" name="2 Marcador de contenido"/>
          <p:cNvSpPr>
            <a:spLocks noGrp="1"/>
          </p:cNvSpPr>
          <p:nvPr>
            <p:ph idx="1"/>
          </p:nvPr>
        </p:nvSpPr>
        <p:spPr/>
        <p:txBody>
          <a:bodyPr/>
          <a:lstStyle/>
          <a:p>
            <a:pPr>
              <a:defRPr/>
            </a:pPr>
            <a:r>
              <a:rPr lang="es-ES" sz="2400" dirty="0" smtClean="0"/>
              <a:t>EL software o proceso actual brinda un servicio deficiente para el usuario</a:t>
            </a:r>
          </a:p>
          <a:p>
            <a:pPr>
              <a:defRPr/>
            </a:pPr>
            <a:r>
              <a:rPr lang="es-ES" sz="2400" dirty="0" smtClean="0"/>
              <a:t>Existen muchas aplicaciones en conjunto que ya no brindan la solución esperada a una organización</a:t>
            </a:r>
          </a:p>
          <a:p>
            <a:pPr>
              <a:defRPr/>
            </a:pPr>
            <a:r>
              <a:rPr lang="es-ES" sz="2400" dirty="0" smtClean="0"/>
              <a:t>Hay necesidad de evolución, adaptación a los nuevos requerimientos tecnológicos y de negocio.</a:t>
            </a:r>
          </a:p>
          <a:p>
            <a:pPr>
              <a:defRPr/>
            </a:pPr>
            <a:r>
              <a:rPr lang="es-ES" sz="2400" dirty="0" smtClean="0"/>
              <a:t>Nuevas metas y objetivos de negocio.</a:t>
            </a:r>
          </a:p>
          <a:p>
            <a:pPr>
              <a:defRPr/>
            </a:pPr>
            <a:r>
              <a:rPr lang="es-ES" sz="2400" dirty="0" smtClean="0"/>
              <a:t>Problemas en el </a:t>
            </a:r>
            <a:r>
              <a:rPr lang="es-ES" sz="2400" dirty="0" err="1" smtClean="0"/>
              <a:t>manteniemiento</a:t>
            </a:r>
            <a:r>
              <a:rPr lang="es-ES" sz="2400" dirty="0" smtClean="0"/>
              <a:t> del sistema actual, costos – recursos – escasa o inexistente documentación.</a:t>
            </a:r>
          </a:p>
          <a:p>
            <a:pPr>
              <a:defRPr/>
            </a:pPr>
            <a:endParaRPr lang="es-ES" sz="2400" dirty="0" smtClean="0"/>
          </a:p>
          <a:p>
            <a:pPr>
              <a:defRPr/>
            </a:pPr>
            <a:endParaRPr lang="es-ES" dirty="0" smtClean="0"/>
          </a:p>
          <a:p>
            <a:pPr>
              <a:defRPr/>
            </a:pPr>
            <a:endParaRPr lang="es-ES" dirty="0"/>
          </a:p>
        </p:txBody>
      </p:sp>
      <p:sp>
        <p:nvSpPr>
          <p:cNvPr id="4" name="3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5" name="4 Marcador de número de diapositiva"/>
          <p:cNvSpPr>
            <a:spLocks noGrp="1"/>
          </p:cNvSpPr>
          <p:nvPr>
            <p:ph type="sldNum" sz="quarter" idx="12"/>
          </p:nvPr>
        </p:nvSpPr>
        <p:spPr/>
        <p:txBody>
          <a:bodyPr/>
          <a:lstStyle/>
          <a:p>
            <a:pPr>
              <a:defRPr/>
            </a:pPr>
            <a:fld id="{75852249-F90B-404C-9632-E552C2193619}" type="slidenum">
              <a:rPr lang="es-AR"/>
              <a:pPr>
                <a:defRPr/>
              </a:pPr>
              <a:t>6</a:t>
            </a:fld>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867524"/>
          </a:xfrm>
        </p:spPr>
        <p:txBody>
          <a:bodyPr/>
          <a:lstStyle/>
          <a:p>
            <a:pPr algn="ctr">
              <a:defRPr/>
            </a:pPr>
            <a:r>
              <a:rPr lang="es-ES" sz="3600" b="1" dirty="0" smtClean="0">
                <a:solidFill>
                  <a:schemeClr val="tx1"/>
                </a:solidFill>
              </a:rPr>
              <a:t>Ingeniería Inversa</a:t>
            </a:r>
            <a:endParaRPr lang="es-ES" sz="3600" b="1" dirty="0">
              <a:solidFill>
                <a:schemeClr val="tx1"/>
              </a:solidFill>
            </a:endParaRPr>
          </a:p>
        </p:txBody>
      </p:sp>
      <p:sp>
        <p:nvSpPr>
          <p:cNvPr id="3" name="2 Marcador de contenido"/>
          <p:cNvSpPr>
            <a:spLocks noGrp="1"/>
          </p:cNvSpPr>
          <p:nvPr>
            <p:ph idx="1"/>
          </p:nvPr>
        </p:nvSpPr>
        <p:spPr/>
        <p:txBody>
          <a:bodyPr/>
          <a:lstStyle/>
          <a:p>
            <a:pPr>
              <a:defRPr/>
            </a:pPr>
            <a:r>
              <a:rPr lang="es-ES" sz="2400" dirty="0" smtClean="0"/>
              <a:t>Es el análisis de un sistema para identificar sus componentes actuales y las dependencias que existen entre ellos, para extraer y crear abstracciones de dicho sistema e información de su diseño.</a:t>
            </a:r>
          </a:p>
          <a:p>
            <a:pPr lvl="8">
              <a:buFont typeface="Wingdings" pitchFamily="2" charset="2"/>
              <a:buNone/>
              <a:defRPr/>
            </a:pPr>
            <a:endParaRPr lang="es-ES" sz="2400" dirty="0" smtClean="0"/>
          </a:p>
          <a:p>
            <a:pPr lvl="8">
              <a:buFont typeface="Wingdings" pitchFamily="2" charset="2"/>
              <a:buNone/>
              <a:defRPr/>
            </a:pPr>
            <a:r>
              <a:rPr lang="es-ES" sz="2400" dirty="0" smtClean="0"/>
              <a:t>			</a:t>
            </a:r>
            <a:r>
              <a:rPr lang="es-ES" sz="2400" dirty="0" err="1" smtClean="0"/>
              <a:t>Chikofsky</a:t>
            </a:r>
            <a:r>
              <a:rPr lang="es-ES" sz="2400" dirty="0" smtClean="0"/>
              <a:t> y Cross</a:t>
            </a:r>
          </a:p>
        </p:txBody>
      </p:sp>
      <p:sp>
        <p:nvSpPr>
          <p:cNvPr id="4" name="3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5" name="4 Marcador de número de diapositiva"/>
          <p:cNvSpPr>
            <a:spLocks noGrp="1"/>
          </p:cNvSpPr>
          <p:nvPr>
            <p:ph type="sldNum" sz="quarter" idx="12"/>
          </p:nvPr>
        </p:nvSpPr>
        <p:spPr/>
        <p:txBody>
          <a:bodyPr/>
          <a:lstStyle/>
          <a:p>
            <a:pPr>
              <a:defRPr/>
            </a:pPr>
            <a:fld id="{99443484-57B2-4634-98E6-56E4432E20C0}" type="slidenum">
              <a:rPr lang="es-AR"/>
              <a:pPr>
                <a:defRPr/>
              </a:pPr>
              <a:t>7</a:t>
            </a:fld>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75526"/>
            <a:ext cx="8229600" cy="796086"/>
          </a:xfrm>
        </p:spPr>
        <p:txBody>
          <a:bodyPr/>
          <a:lstStyle/>
          <a:p>
            <a:pPr algn="ctr">
              <a:defRPr/>
            </a:pPr>
            <a:r>
              <a:rPr lang="es-ES" sz="3600" b="1" dirty="0" smtClean="0">
                <a:solidFill>
                  <a:schemeClr val="tx1"/>
                </a:solidFill>
              </a:rPr>
              <a:t>Ingeniería Inversa – Objetivos </a:t>
            </a:r>
            <a:endParaRPr lang="es-ES" sz="3600" b="1" dirty="0">
              <a:solidFill>
                <a:schemeClr val="tx1"/>
              </a:solidFill>
            </a:endParaRPr>
          </a:p>
        </p:txBody>
      </p:sp>
      <p:sp>
        <p:nvSpPr>
          <p:cNvPr id="3" name="2 Marcador de contenido"/>
          <p:cNvSpPr>
            <a:spLocks noGrp="1"/>
          </p:cNvSpPr>
          <p:nvPr>
            <p:ph idx="1"/>
          </p:nvPr>
        </p:nvSpPr>
        <p:spPr/>
        <p:txBody>
          <a:bodyPr/>
          <a:lstStyle/>
          <a:p>
            <a:pPr>
              <a:defRPr/>
            </a:pPr>
            <a:r>
              <a:rPr lang="es-ES" sz="2800" dirty="0" smtClean="0"/>
              <a:t>Detectar efectos laterales: los cambios sobre un sistema pueden generar efectos laterales no deseados</a:t>
            </a:r>
          </a:p>
          <a:p>
            <a:pPr>
              <a:defRPr/>
            </a:pPr>
            <a:r>
              <a:rPr lang="es-ES" sz="2800" dirty="0" smtClean="0"/>
              <a:t>Facilitar la reutilización: mediante las técnicas de ingeniería inversa podemos detectar los componentes candidatos a reutilizar de sistemas existentes</a:t>
            </a:r>
            <a:endParaRPr lang="es-ES" sz="2800" dirty="0"/>
          </a:p>
        </p:txBody>
      </p:sp>
      <p:sp>
        <p:nvSpPr>
          <p:cNvPr id="4" name="3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5" name="4 Marcador de número de diapositiva"/>
          <p:cNvSpPr>
            <a:spLocks noGrp="1"/>
          </p:cNvSpPr>
          <p:nvPr>
            <p:ph type="sldNum" sz="quarter" idx="12"/>
          </p:nvPr>
        </p:nvSpPr>
        <p:spPr/>
        <p:txBody>
          <a:bodyPr/>
          <a:lstStyle/>
          <a:p>
            <a:pPr>
              <a:defRPr/>
            </a:pPr>
            <a:fld id="{7A43D1A0-F570-41FC-9D0A-50468DD2C2E1}" type="slidenum">
              <a:rPr lang="es-AR"/>
              <a:pPr>
                <a:defRPr/>
              </a:pPr>
              <a:t>8</a:t>
            </a:fld>
            <a:endParaRPr 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686800" cy="833422"/>
          </a:xfrm>
        </p:spPr>
        <p:txBody>
          <a:bodyPr>
            <a:normAutofit/>
          </a:bodyPr>
          <a:lstStyle/>
          <a:p>
            <a:pPr algn="ctr">
              <a:defRPr/>
            </a:pPr>
            <a:r>
              <a:rPr lang="en-US" sz="3600" b="1" dirty="0" err="1" smtClean="0">
                <a:solidFill>
                  <a:schemeClr val="tx1"/>
                </a:solidFill>
                <a:ea typeface="Tahoma" pitchFamily="34" charset="0"/>
                <a:cs typeface="Tahoma" pitchFamily="34" charset="0"/>
              </a:rPr>
              <a:t>Reingeniería</a:t>
            </a:r>
            <a:r>
              <a:rPr lang="en-US" dirty="0" smtClean="0">
                <a:solidFill>
                  <a:schemeClr val="tx1"/>
                </a:solidFill>
              </a:rPr>
              <a:t> </a:t>
            </a:r>
            <a:r>
              <a:rPr lang="en-US" sz="3600" b="1" dirty="0" smtClean="0">
                <a:solidFill>
                  <a:schemeClr val="tx1"/>
                </a:solidFill>
                <a:ea typeface="Tahoma" pitchFamily="34" charset="0"/>
                <a:cs typeface="Tahoma" pitchFamily="34" charset="0"/>
              </a:rPr>
              <a:t>de </a:t>
            </a:r>
            <a:r>
              <a:rPr lang="en-US" sz="3600" b="1" dirty="0" err="1" smtClean="0">
                <a:solidFill>
                  <a:schemeClr val="tx1"/>
                </a:solidFill>
                <a:ea typeface="Tahoma" pitchFamily="34" charset="0"/>
                <a:cs typeface="Tahoma" pitchFamily="34" charset="0"/>
              </a:rPr>
              <a:t>Procesos</a:t>
            </a:r>
            <a:r>
              <a:rPr lang="en-US" sz="3600" b="1" dirty="0" smtClean="0">
                <a:solidFill>
                  <a:schemeClr val="tx1"/>
                </a:solidFill>
                <a:ea typeface="Tahoma" pitchFamily="34" charset="0"/>
                <a:cs typeface="Tahoma" pitchFamily="34" charset="0"/>
              </a:rPr>
              <a:t> de </a:t>
            </a:r>
            <a:r>
              <a:rPr lang="en-US" sz="3600" b="1" dirty="0" err="1" smtClean="0">
                <a:solidFill>
                  <a:schemeClr val="tx1"/>
                </a:solidFill>
                <a:ea typeface="Tahoma" pitchFamily="34" charset="0"/>
                <a:cs typeface="Tahoma" pitchFamily="34" charset="0"/>
              </a:rPr>
              <a:t>Negocio</a:t>
            </a:r>
            <a:endParaRPr lang="es-AR" sz="3600" b="1" dirty="0" smtClean="0">
              <a:solidFill>
                <a:schemeClr val="tx1"/>
              </a:solidFill>
              <a:ea typeface="Tahoma" pitchFamily="34" charset="0"/>
              <a:cs typeface="Tahoma" pitchFamily="34" charset="0"/>
            </a:endParaRPr>
          </a:p>
        </p:txBody>
      </p:sp>
      <p:sp>
        <p:nvSpPr>
          <p:cNvPr id="6" name="5 Marcador de pie de página"/>
          <p:cNvSpPr>
            <a:spLocks noGrp="1"/>
          </p:cNvSpPr>
          <p:nvPr>
            <p:ph type="ftr" sz="quarter" idx="11"/>
          </p:nvPr>
        </p:nvSpPr>
        <p:spPr/>
        <p:txBody>
          <a:bodyPr/>
          <a:lstStyle/>
          <a:p>
            <a:pPr>
              <a:defRPr/>
            </a:pPr>
            <a:r>
              <a:rPr lang="es-AR" dirty="0" err="1"/>
              <a:t>UNLaM</a:t>
            </a:r>
            <a:r>
              <a:rPr lang="es-AR" dirty="0"/>
              <a:t> </a:t>
            </a:r>
            <a:r>
              <a:rPr lang="es-AR" dirty="0" smtClean="0"/>
              <a:t>2012</a:t>
            </a:r>
            <a:endParaRPr lang="es-AR" dirty="0"/>
          </a:p>
        </p:txBody>
      </p:sp>
      <p:sp>
        <p:nvSpPr>
          <p:cNvPr id="5" name="4 Marcador de número de diapositiva"/>
          <p:cNvSpPr>
            <a:spLocks noGrp="1"/>
          </p:cNvSpPr>
          <p:nvPr>
            <p:ph type="sldNum" sz="quarter" idx="12"/>
          </p:nvPr>
        </p:nvSpPr>
        <p:spPr/>
        <p:txBody>
          <a:bodyPr/>
          <a:lstStyle/>
          <a:p>
            <a:pPr>
              <a:defRPr/>
            </a:pPr>
            <a:fld id="{A576D3C3-63E9-469D-A1E3-5AE22DEA60C7}" type="slidenum">
              <a:rPr lang="es-AR"/>
              <a:pPr>
                <a:defRPr/>
              </a:pPr>
              <a:t>9</a:t>
            </a:fld>
            <a:endParaRPr lang="es-AR"/>
          </a:p>
        </p:txBody>
      </p:sp>
      <p:pic>
        <p:nvPicPr>
          <p:cNvPr id="12293" name="Picture 3"/>
          <p:cNvPicPr>
            <a:picLocks noChangeArrowheads="1"/>
          </p:cNvPicPr>
          <p:nvPr/>
        </p:nvPicPr>
        <p:blipFill>
          <a:blip r:embed="rId2" cstate="print"/>
          <a:srcRect/>
          <a:stretch>
            <a:fillRect/>
          </a:stretch>
        </p:blipFill>
        <p:spPr bwMode="auto">
          <a:xfrm>
            <a:off x="2411413" y="1628775"/>
            <a:ext cx="4132262" cy="4579938"/>
          </a:xfrm>
          <a:prstGeom prst="rect">
            <a:avLst/>
          </a:prstGeom>
          <a:noFill/>
          <a:ln w="25400">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