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7561250" cx="106934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2">
          <p15:clr>
            <a:srgbClr val="A4A3A4"/>
          </p15:clr>
        </p15:guide>
        <p15:guide id="2" pos="33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2" orient="horz"/>
        <p:guide pos="3369"/>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6725"/>
          </a:xfrm>
          <a:prstGeom prst="rect">
            <a:avLst/>
          </a:prstGeom>
          <a:noFill/>
          <a:ln>
            <a:noFill/>
          </a:ln>
        </p:spPr>
        <p:txBody>
          <a:bodyPr anchorCtr="0" anchor="t" bIns="46575" lIns="93175" spcFirstLastPara="1" rIns="93175" wrap="square" tIns="46575"/>
          <a:lstStyle>
            <a:lvl1pPr lvl="0" marR="0" rtl="0" algn="l">
              <a:spcBef>
                <a:spcPts val="0"/>
              </a:spcBef>
              <a:spcAft>
                <a:spcPts val="0"/>
              </a:spcAft>
              <a:buSzPts val="1400"/>
              <a:buNone/>
              <a:defRPr b="0" i="0" sz="1200" u="sng"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1925" y="0"/>
            <a:ext cx="3036888" cy="466725"/>
          </a:xfrm>
          <a:prstGeom prst="rect">
            <a:avLst/>
          </a:prstGeom>
          <a:noFill/>
          <a:ln>
            <a:noFill/>
          </a:ln>
        </p:spPr>
        <p:txBody>
          <a:bodyPr anchorCtr="0" anchor="t" bIns="46575" lIns="93175" spcFirstLastPara="1" rIns="93175" wrap="square" tIns="46575"/>
          <a:lstStyle>
            <a:lvl1pPr lvl="0" marR="0" rtl="0" algn="r">
              <a:spcBef>
                <a:spcPts val="0"/>
              </a:spcBef>
              <a:spcAft>
                <a:spcPts val="0"/>
              </a:spcAft>
              <a:buSzPts val="1400"/>
              <a:buNone/>
              <a:defRPr b="0" i="0" sz="1200" u="sng"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287463" y="1162050"/>
            <a:ext cx="4435475"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675" y="4473575"/>
            <a:ext cx="5607050" cy="3660775"/>
          </a:xfrm>
          <a:prstGeom prst="rect">
            <a:avLst/>
          </a:prstGeom>
          <a:noFill/>
          <a:ln>
            <a:noFill/>
          </a:ln>
        </p:spPr>
        <p:txBody>
          <a:bodyPr anchorCtr="0" anchor="t" bIns="46575" lIns="93175" spcFirstLastPara="1" rIns="93175" wrap="square" tIns="46575"/>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3038475" cy="466725"/>
          </a:xfrm>
          <a:prstGeom prst="rect">
            <a:avLst/>
          </a:prstGeom>
          <a:noFill/>
          <a:ln>
            <a:noFill/>
          </a:ln>
        </p:spPr>
        <p:txBody>
          <a:bodyPr anchorCtr="0" anchor="b" bIns="46575" lIns="93175" spcFirstLastPara="1" rIns="93175" wrap="square" tIns="46575"/>
          <a:lstStyle>
            <a:lvl1pPr lvl="0" marR="0" rtl="0" algn="l">
              <a:spcBef>
                <a:spcPts val="0"/>
              </a:spcBef>
              <a:spcAft>
                <a:spcPts val="0"/>
              </a:spcAft>
              <a:buSzPts val="1400"/>
              <a:buNone/>
              <a:defRPr b="0" i="0" sz="1200" u="sng"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1925" y="8829675"/>
            <a:ext cx="3036888" cy="466725"/>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b="0" i="0" lang="es-ES" sz="1200" u="sng" cap="none" strike="noStrike">
                <a:solidFill>
                  <a:schemeClr val="dk1"/>
                </a:solidFill>
                <a:latin typeface="Arial"/>
                <a:ea typeface="Arial"/>
                <a:cs typeface="Arial"/>
                <a:sym typeface="Arial"/>
              </a:rPr>
              <a:t>‹#›</a:t>
            </a:fld>
            <a:endParaRPr b="0" i="0" sz="1200" u="sng"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Herramienta" TargetMode="External"/><Relationship Id="rId3" Type="http://schemas.openxmlformats.org/officeDocument/2006/relationships/hyperlink" Target="https://es.wikipedia.org/wiki/Tecnolog%C3%ADa" TargetMode="External"/><Relationship Id="rId4" Type="http://schemas.openxmlformats.org/officeDocument/2006/relationships/hyperlink" Target="https://es.wikipedia.org/wiki/Paradigma" TargetMode="External"/><Relationship Id="rId9" Type="http://schemas.openxmlformats.org/officeDocument/2006/relationships/hyperlink" Target="https://es.wikipedia.org/w/index.php?title=Abraham_Kaplan&amp;action=edit&amp;redlink=1" TargetMode="External"/><Relationship Id="rId5" Type="http://schemas.openxmlformats.org/officeDocument/2006/relationships/hyperlink" Target="https://es.wikipedia.org/wiki/Oro" TargetMode="External"/><Relationship Id="rId6" Type="http://schemas.openxmlformats.org/officeDocument/2006/relationships/hyperlink" Target="https://es.wikipedia.org/wiki/Maleable" TargetMode="External"/><Relationship Id="rId7" Type="http://schemas.openxmlformats.org/officeDocument/2006/relationships/hyperlink" Target="https://es.wikipedia.org/wiki/Martillo" TargetMode="External"/><Relationship Id="rId8" Type="http://schemas.openxmlformats.org/officeDocument/2006/relationships/hyperlink" Target="https://es.wikipedia.org/wiki/Martillo_de_oro"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701675" y="4473575"/>
            <a:ext cx="5607050" cy="3660775"/>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1287463" y="1162050"/>
            <a:ext cx="4435475"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0:notes"/>
          <p:cNvSpPr txBox="1"/>
          <p:nvPr>
            <p:ph idx="1" type="body"/>
          </p:nvPr>
        </p:nvSpPr>
        <p:spPr>
          <a:xfrm>
            <a:off x="701675" y="4473575"/>
            <a:ext cx="5607050" cy="3660775"/>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25" name="Google Shape;225;p10:notes"/>
          <p:cNvSpPr/>
          <p:nvPr>
            <p:ph idx="2" type="sldImg"/>
          </p:nvPr>
        </p:nvSpPr>
        <p:spPr>
          <a:xfrm>
            <a:off x="1287463" y="1162050"/>
            <a:ext cx="4435475"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1:notes"/>
          <p:cNvSpPr txBox="1"/>
          <p:nvPr>
            <p:ph idx="1" type="body"/>
          </p:nvPr>
        </p:nvSpPr>
        <p:spPr>
          <a:xfrm>
            <a:off x="701675" y="4473575"/>
            <a:ext cx="5607050" cy="3660775"/>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33" name="Google Shape;233;p11:notes"/>
          <p:cNvSpPr/>
          <p:nvPr>
            <p:ph idx="2" type="sldImg"/>
          </p:nvPr>
        </p:nvSpPr>
        <p:spPr>
          <a:xfrm>
            <a:off x="1287463" y="1162050"/>
            <a:ext cx="4435475"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2:notes"/>
          <p:cNvSpPr/>
          <p:nvPr>
            <p:ph idx="2" type="sldImg"/>
          </p:nvPr>
        </p:nvSpPr>
        <p:spPr>
          <a:xfrm>
            <a:off x="1287463" y="1162050"/>
            <a:ext cx="4435475" cy="3136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9" name="Google Shape;269;p12:notes"/>
          <p:cNvSpPr txBox="1"/>
          <p:nvPr>
            <p:ph idx="1" type="body"/>
          </p:nvPr>
        </p:nvSpPr>
        <p:spPr>
          <a:xfrm>
            <a:off x="701675" y="4473575"/>
            <a:ext cx="5607050" cy="3660775"/>
          </a:xfrm>
          <a:prstGeom prst="rect">
            <a:avLst/>
          </a:prstGeom>
          <a:noFill/>
          <a:ln>
            <a:noFill/>
          </a:ln>
        </p:spPr>
        <p:txBody>
          <a:bodyPr anchorCtr="0" anchor="t" bIns="46575" lIns="93175" spcFirstLastPara="1" rIns="93175" wrap="square" tIns="46575">
            <a:noAutofit/>
          </a:bodyPr>
          <a:lstStyle/>
          <a:p>
            <a:pPr indent="-182796" lvl="0" marL="182796" marR="0" rtl="0" algn="l">
              <a:spcBef>
                <a:spcPts val="0"/>
              </a:spcBef>
              <a:spcAft>
                <a:spcPts val="0"/>
              </a:spcAft>
              <a:buClr>
                <a:schemeClr val="dk1"/>
              </a:buClr>
              <a:buSzPts val="1200"/>
              <a:buFont typeface="Calibri"/>
              <a:buChar char="•"/>
            </a:pPr>
            <a:r>
              <a:rPr b="1" i="0" lang="es-ES" sz="1200" u="sng" cap="none" strike="noStrike">
                <a:solidFill>
                  <a:schemeClr val="dk1"/>
                </a:solidFill>
                <a:latin typeface="Calibri"/>
                <a:ea typeface="Calibri"/>
                <a:cs typeface="Calibri"/>
                <a:sym typeface="Calibri"/>
              </a:rPr>
              <a:t>Desarrollo iterativo</a:t>
            </a:r>
            <a:r>
              <a:rPr b="0" i="0" lang="es-ES" sz="1200" u="none" cap="none" strike="noStrike">
                <a:solidFill>
                  <a:schemeClr val="dk1"/>
                </a:solidFill>
                <a:latin typeface="Calibri"/>
                <a:ea typeface="Calibri"/>
                <a:cs typeface="Calibri"/>
                <a:sym typeface="Calibri"/>
              </a:rPr>
              <a:t>: ciclo de vida compuesto por iteraciones, cada iteración incluye todas las disciplinas. Resultado de cada iteración: versión parcial del sistema</a:t>
            </a:r>
            <a:endParaRPr/>
          </a:p>
          <a:p>
            <a:pPr indent="-182796" lvl="0" marL="182796" marR="0" rtl="0" algn="l">
              <a:spcBef>
                <a:spcPts val="360"/>
              </a:spcBef>
              <a:spcAft>
                <a:spcPts val="0"/>
              </a:spcAft>
              <a:buClr>
                <a:schemeClr val="dk1"/>
              </a:buClr>
              <a:buSzPts val="1200"/>
              <a:buFont typeface="Calibri"/>
              <a:buChar char="•"/>
            </a:pPr>
            <a:r>
              <a:rPr b="1" i="0" lang="es-ES" sz="1200" u="sng" cap="none" strike="noStrike">
                <a:solidFill>
                  <a:schemeClr val="dk1"/>
                </a:solidFill>
                <a:latin typeface="Calibri"/>
                <a:ea typeface="Calibri"/>
                <a:cs typeface="Calibri"/>
                <a:sym typeface="Calibri"/>
              </a:rPr>
              <a:t>Desarrollo incremental</a:t>
            </a:r>
            <a:r>
              <a:rPr b="0" i="0" lang="es-ES" sz="1200" u="none" cap="none" strike="noStrike">
                <a:solidFill>
                  <a:schemeClr val="dk1"/>
                </a:solidFill>
                <a:latin typeface="Calibri"/>
                <a:ea typeface="Calibri"/>
                <a:cs typeface="Calibri"/>
                <a:sym typeface="Calibri"/>
              </a:rPr>
              <a:t>: cada iteración agrega features al sistema</a:t>
            </a:r>
            <a:endParaRPr/>
          </a:p>
          <a:p>
            <a:pPr indent="-182796" lvl="0" marL="182796" marR="0" rtl="0" algn="l">
              <a:spcBef>
                <a:spcPts val="360"/>
              </a:spcBef>
              <a:spcAft>
                <a:spcPts val="0"/>
              </a:spcAft>
              <a:buNone/>
            </a:pPr>
            <a:r>
              <a:rPr b="0" i="1" lang="es-ES" sz="1200" u="none" cap="none" strike="noStrike">
                <a:solidFill>
                  <a:schemeClr val="dk1"/>
                </a:solidFill>
                <a:latin typeface="Calibri"/>
                <a:ea typeface="Calibri"/>
                <a:cs typeface="Calibri"/>
                <a:sym typeface="Calibri"/>
              </a:rPr>
              <a:t>	La mayoría de las metodologías de desarrollo actuales son IID</a:t>
            </a:r>
            <a:endParaRPr/>
          </a:p>
          <a:p>
            <a:pPr indent="-182796" lvl="0" marL="182796" marR="0" rtl="0" algn="l">
              <a:spcBef>
                <a:spcPts val="360"/>
              </a:spcBef>
              <a:spcAft>
                <a:spcPts val="0"/>
              </a:spcAft>
              <a:buNone/>
            </a:pPr>
            <a:r>
              <a:t/>
            </a:r>
            <a:endParaRPr b="0" i="1" sz="1200" u="none" cap="none" strike="noStrike">
              <a:solidFill>
                <a:schemeClr val="dk1"/>
              </a:solidFill>
              <a:latin typeface="Calibri"/>
              <a:ea typeface="Calibri"/>
              <a:cs typeface="Calibri"/>
              <a:sym typeface="Calibri"/>
            </a:endParaRPr>
          </a:p>
          <a:p>
            <a:pPr indent="-182796" lvl="0" marL="182796" marR="0" rtl="0" algn="l">
              <a:spcBef>
                <a:spcPts val="360"/>
              </a:spcBef>
              <a:spcAft>
                <a:spcPts val="0"/>
              </a:spcAft>
              <a:buClr>
                <a:schemeClr val="dk1"/>
              </a:buClr>
              <a:buSzPts val="1200"/>
              <a:buFont typeface="Calibri"/>
              <a:buChar char="•"/>
            </a:pPr>
            <a:r>
              <a:rPr b="1" i="0" lang="es-ES" sz="1200" u="sng" cap="none" strike="noStrike">
                <a:solidFill>
                  <a:schemeClr val="dk1"/>
                </a:solidFill>
                <a:latin typeface="Calibri"/>
                <a:ea typeface="Calibri"/>
                <a:cs typeface="Calibri"/>
                <a:sym typeface="Calibri"/>
              </a:rPr>
              <a:t>Desarrollo evolutivo</a:t>
            </a:r>
            <a:r>
              <a:rPr b="0" i="0" lang="es-ES" sz="1200" u="none" cap="none" strike="noStrike">
                <a:solidFill>
                  <a:schemeClr val="dk1"/>
                </a:solidFill>
                <a:latin typeface="Calibri"/>
                <a:ea typeface="Calibri"/>
                <a:cs typeface="Calibri"/>
                <a:sym typeface="Calibri"/>
              </a:rPr>
              <a:t>: los requerimientos, planes, estimaciones y la solución evolucionan o son refinados durante el proyecto en contraste con definir y congelar todo al principio del proyecto</a:t>
            </a:r>
            <a:endParaRPr/>
          </a:p>
          <a:p>
            <a:pPr indent="-182796" lvl="0" marL="182796" marR="0" rtl="0" algn="l">
              <a:spcBef>
                <a:spcPts val="360"/>
              </a:spcBef>
              <a:spcAft>
                <a:spcPts val="0"/>
              </a:spcAft>
              <a:buClr>
                <a:schemeClr val="dk1"/>
              </a:buClr>
              <a:buSzPts val="1200"/>
              <a:buFont typeface="Calibri"/>
              <a:buChar char="•"/>
            </a:pPr>
            <a:r>
              <a:rPr b="1" i="0" lang="es-ES" sz="1200" u="sng" cap="none" strike="noStrike">
                <a:solidFill>
                  <a:schemeClr val="dk1"/>
                </a:solidFill>
                <a:latin typeface="Calibri"/>
                <a:ea typeface="Calibri"/>
                <a:cs typeface="Calibri"/>
                <a:sym typeface="Calibri"/>
              </a:rPr>
              <a:t>Desarrollo adaptativo</a:t>
            </a:r>
            <a:r>
              <a:rPr b="0" i="0" lang="es-ES" sz="1200" u="none" cap="none" strike="noStrike">
                <a:solidFill>
                  <a:schemeClr val="dk1"/>
                </a:solidFill>
                <a:latin typeface="Calibri"/>
                <a:ea typeface="Calibri"/>
                <a:cs typeface="Calibri"/>
                <a:sym typeface="Calibri"/>
              </a:rPr>
              <a:t>: se incorpora feedback sobre el trabajo ya realizado</a:t>
            </a:r>
            <a:endParaRPr/>
          </a:p>
          <a:p>
            <a:pPr indent="-182796" lvl="0" marL="182796" marR="0" rtl="0" algn="l">
              <a:spcBef>
                <a:spcPts val="360"/>
              </a:spcBef>
              <a:spcAft>
                <a:spcPts val="0"/>
              </a:spcAft>
              <a:buNone/>
            </a:pPr>
            <a:r>
              <a:rPr b="0" i="1" lang="es-ES" sz="1200" u="none" cap="none" strike="noStrike">
                <a:solidFill>
                  <a:schemeClr val="dk1"/>
                </a:solidFill>
                <a:latin typeface="Calibri"/>
                <a:ea typeface="Calibri"/>
                <a:cs typeface="Calibri"/>
                <a:sym typeface="Calibri"/>
              </a:rPr>
              <a:t>	Compatible con situaciones de cambio impredecible, exploración de soluciones, desarrollo de nuevos productos, etc.</a:t>
            </a:r>
            <a:endParaRPr/>
          </a:p>
          <a:p>
            <a:pPr indent="-182796" lvl="0" marL="182796" marR="0" rtl="0" algn="l">
              <a:spcBef>
                <a:spcPts val="360"/>
              </a:spcBef>
              <a:spcAft>
                <a:spcPts val="0"/>
              </a:spcAft>
              <a:buNone/>
            </a:pPr>
            <a:r>
              <a:t/>
            </a:r>
            <a:endParaRPr b="0" i="1" sz="1200" u="none" cap="none" strike="noStrike">
              <a:solidFill>
                <a:schemeClr val="dk1"/>
              </a:solidFill>
              <a:latin typeface="Calibri"/>
              <a:ea typeface="Calibri"/>
              <a:cs typeface="Calibri"/>
              <a:sym typeface="Calibri"/>
            </a:endParaRPr>
          </a:p>
          <a:p>
            <a:pPr indent="-182796" lvl="0" marL="182796" marR="0" rtl="0" algn="l">
              <a:spcBef>
                <a:spcPts val="360"/>
              </a:spcBef>
              <a:spcAft>
                <a:spcPts val="0"/>
              </a:spcAft>
              <a:buClr>
                <a:schemeClr val="dk1"/>
              </a:buClr>
              <a:buSzPts val="1200"/>
              <a:buFont typeface="Calibri"/>
              <a:buChar char="•"/>
            </a:pPr>
            <a:r>
              <a:rPr b="1" i="0" lang="es-ES" sz="1200" u="sng" cap="none" strike="noStrike">
                <a:solidFill>
                  <a:schemeClr val="dk1"/>
                </a:solidFill>
                <a:latin typeface="Calibri"/>
                <a:ea typeface="Calibri"/>
                <a:cs typeface="Calibri"/>
                <a:sym typeface="Calibri"/>
              </a:rPr>
              <a:t>Requerimientos evolutivos</a:t>
            </a:r>
            <a:r>
              <a:rPr b="0" i="0" lang="es-ES" sz="1200" u="none" cap="none" strike="noStrike">
                <a:solidFill>
                  <a:schemeClr val="dk1"/>
                </a:solidFill>
                <a:latin typeface="Calibri"/>
                <a:ea typeface="Calibri"/>
                <a:cs typeface="Calibri"/>
                <a:sym typeface="Calibri"/>
              </a:rPr>
              <a:t>: Se parte de una Visión y un “top-ten” de requerimientos de alto nivel + requerimientos no funcionales (carga, usabilidad, i18n). Se empieza por los req. mas significativos construir la arquitectura y con más beneficio para el negocio. </a:t>
            </a:r>
            <a:endParaRPr/>
          </a:p>
          <a:p>
            <a:pPr indent="-182796" lvl="0" marL="182796" marR="0" rtl="0" algn="l">
              <a:spcBef>
                <a:spcPts val="360"/>
              </a:spcBef>
              <a:spcAft>
                <a:spcPts val="0"/>
              </a:spcAft>
              <a:buNone/>
            </a:pPr>
            <a:r>
              <a:rPr b="0" i="1" lang="es-ES" sz="1200" u="none" cap="none" strike="noStrike">
                <a:solidFill>
                  <a:schemeClr val="dk1"/>
                </a:solidFill>
                <a:latin typeface="Calibri"/>
                <a:ea typeface="Calibri"/>
                <a:cs typeface="Calibri"/>
                <a:sym typeface="Calibri"/>
              </a:rPr>
              <a:t>	No es necesario conocer 100% de req.funcionales para construir el core de la arquitectura, mas que nada los req.de calidad.</a:t>
            </a:r>
            <a:endParaRPr/>
          </a:p>
          <a:p>
            <a:pPr indent="-182796" lvl="0" marL="182796" marR="0" rtl="0" algn="l">
              <a:spcBef>
                <a:spcPts val="360"/>
              </a:spcBef>
              <a:spcAft>
                <a:spcPts val="0"/>
              </a:spcAft>
              <a:buNone/>
            </a:pPr>
            <a:r>
              <a:rPr b="0" i="1" lang="es-ES" sz="1200" u="none" cap="none" strike="noStrike">
                <a:solidFill>
                  <a:schemeClr val="dk1"/>
                </a:solidFill>
                <a:latin typeface="Calibri"/>
                <a:ea typeface="Calibri"/>
                <a:cs typeface="Calibri"/>
                <a:sym typeface="Calibri"/>
              </a:rPr>
              <a:t>	En general, los mayores ajustes a los requerimientos ocurren en las primeras iteraciones</a:t>
            </a:r>
            <a:endParaRPr/>
          </a:p>
          <a:p>
            <a:pPr indent="-182796" lvl="0" marL="182796" marR="0" rtl="0" algn="l">
              <a:spcBef>
                <a:spcPts val="360"/>
              </a:spcBef>
              <a:spcAft>
                <a:spcPts val="0"/>
              </a:spcAft>
              <a:buNone/>
            </a:pPr>
            <a:r>
              <a:t/>
            </a:r>
            <a:endParaRPr b="0" i="1" sz="1200" u="none" cap="none" strike="noStrike">
              <a:solidFill>
                <a:schemeClr val="dk1"/>
              </a:solidFill>
              <a:latin typeface="Calibri"/>
              <a:ea typeface="Calibri"/>
              <a:cs typeface="Calibri"/>
              <a:sym typeface="Calibri"/>
            </a:endParaRPr>
          </a:p>
          <a:p>
            <a:pPr indent="-182796" lvl="0" marL="182796" marR="0" rtl="0" algn="l">
              <a:spcBef>
                <a:spcPts val="360"/>
              </a:spcBef>
              <a:spcAft>
                <a:spcPts val="0"/>
              </a:spcAft>
              <a:buClr>
                <a:schemeClr val="dk1"/>
              </a:buClr>
              <a:buSzPts val="1200"/>
              <a:buFont typeface="Calibri"/>
              <a:buChar char="•"/>
            </a:pPr>
            <a:r>
              <a:rPr b="1" i="0" lang="es-ES" sz="1200" u="sng" cap="none" strike="noStrike">
                <a:solidFill>
                  <a:schemeClr val="dk1"/>
                </a:solidFill>
                <a:latin typeface="Calibri"/>
                <a:ea typeface="Calibri"/>
                <a:cs typeface="Calibri"/>
                <a:sym typeface="Calibri"/>
              </a:rPr>
              <a:t>Priorización por riesgo y por beneficio</a:t>
            </a:r>
            <a:r>
              <a:rPr b="0" i="0" lang="es-ES" sz="1200" u="none" cap="none" strike="noStrike">
                <a:solidFill>
                  <a:schemeClr val="dk1"/>
                </a:solidFill>
                <a:latin typeface="Calibri"/>
                <a:ea typeface="Calibri"/>
                <a:cs typeface="Calibri"/>
                <a:sym typeface="Calibri"/>
              </a:rPr>
              <a:t>: se eligen para las primeras iteraciones una combinación entre los req. más riesgosos y los req. con más beneficio</a:t>
            </a:r>
            <a:endParaRPr/>
          </a:p>
          <a:p>
            <a:pPr indent="-106596" lvl="0" marL="182796" marR="0" rtl="0" algn="l">
              <a:spcBef>
                <a:spcPts val="36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a:p>
            <a:pPr indent="-182796" lvl="0" marL="182796" marR="0" rtl="0" algn="l">
              <a:spcBef>
                <a:spcPts val="360"/>
              </a:spcBef>
              <a:spcAft>
                <a:spcPts val="0"/>
              </a:spcAft>
              <a:buClr>
                <a:schemeClr val="dk1"/>
              </a:buClr>
              <a:buSzPts val="1200"/>
              <a:buFont typeface="Calibri"/>
              <a:buChar char="•"/>
            </a:pPr>
            <a:r>
              <a:rPr b="1" i="0" lang="es-ES" sz="1200" u="sng" cap="none" strike="noStrike">
                <a:solidFill>
                  <a:schemeClr val="dk1"/>
                </a:solidFill>
                <a:latin typeface="Calibri"/>
                <a:ea typeface="Calibri"/>
                <a:cs typeface="Calibri"/>
                <a:sym typeface="Calibri"/>
              </a:rPr>
              <a:t>Planificación adaptativa</a:t>
            </a:r>
            <a:r>
              <a:rPr b="0" i="0" lang="es-ES" sz="1200" u="none" cap="none" strike="noStrike">
                <a:solidFill>
                  <a:schemeClr val="dk1"/>
                </a:solidFill>
                <a:latin typeface="Calibri"/>
                <a:ea typeface="Calibri"/>
                <a:cs typeface="Calibri"/>
                <a:sym typeface="Calibri"/>
              </a:rPr>
              <a:t>: (en contraste con </a:t>
            </a:r>
            <a:r>
              <a:rPr b="1" i="1" lang="es-ES" sz="1200" u="none" cap="none" strike="noStrike">
                <a:solidFill>
                  <a:schemeClr val="dk1"/>
                </a:solidFill>
                <a:latin typeface="Calibri"/>
                <a:ea typeface="Calibri"/>
                <a:cs typeface="Calibri"/>
                <a:sym typeface="Calibri"/>
              </a:rPr>
              <a:t>planificación predictiva</a:t>
            </a:r>
            <a:r>
              <a:rPr b="0" i="0" lang="es-ES" sz="1200" u="none" cap="none" strike="noStrike">
                <a:solidFill>
                  <a:schemeClr val="dk1"/>
                </a:solidFill>
                <a:latin typeface="Calibri"/>
                <a:ea typeface="Calibri"/>
                <a:cs typeface="Calibri"/>
                <a:sym typeface="Calibri"/>
              </a:rPr>
              <a:t>) No se crea un cronograma detallado desde el principio del proyecto. Sólo se planifica en detalle la siguiente iteración. Se definen milestones y fechas de referencia. El plan se adapta según los cambios de prioridades, los riesgos que aparezcan, etc.</a:t>
            </a:r>
            <a:endParaRPr b="0" i="1"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a:p>
            <a:pPr indent="-182796" lvl="0" marL="182796" marR="0" rtl="0" algn="l">
              <a:spcBef>
                <a:spcPts val="360"/>
              </a:spcBef>
              <a:spcAft>
                <a:spcPts val="0"/>
              </a:spcAft>
              <a:buClr>
                <a:schemeClr val="dk1"/>
              </a:buClr>
              <a:buSzPts val="1200"/>
              <a:buFont typeface="Calibri"/>
              <a:buChar char="•"/>
            </a:pPr>
            <a:r>
              <a:rPr b="1" i="0" lang="es-ES" sz="1200" u="sng" cap="none" strike="noStrike">
                <a:solidFill>
                  <a:schemeClr val="dk1"/>
                </a:solidFill>
                <a:latin typeface="Calibri"/>
                <a:ea typeface="Calibri"/>
                <a:cs typeface="Calibri"/>
                <a:sym typeface="Calibri"/>
              </a:rPr>
              <a:t>Planificación orientada a funcionalidad (</a:t>
            </a:r>
            <a:r>
              <a:rPr b="1" i="1" lang="es-ES" sz="1200" u="sng" cap="none" strike="noStrike">
                <a:solidFill>
                  <a:schemeClr val="dk1"/>
                </a:solidFill>
                <a:latin typeface="Calibri"/>
                <a:ea typeface="Calibri"/>
                <a:cs typeface="Calibri"/>
                <a:sym typeface="Calibri"/>
              </a:rPr>
              <a:t>feature-driven</a:t>
            </a:r>
            <a:r>
              <a:rPr b="1" i="0" lang="es-ES" sz="1200" u="sng" cap="none" strike="noStrike">
                <a:solidFill>
                  <a:schemeClr val="dk1"/>
                </a:solidFill>
                <a:latin typeface="Calibri"/>
                <a:ea typeface="Calibri"/>
                <a:cs typeface="Calibri"/>
                <a:sym typeface="Calibri"/>
              </a:rPr>
              <a:t>, </a:t>
            </a:r>
            <a:r>
              <a:rPr b="1" i="1" lang="es-ES" sz="1200" u="sng" cap="none" strike="noStrike">
                <a:solidFill>
                  <a:schemeClr val="dk1"/>
                </a:solidFill>
                <a:latin typeface="Calibri"/>
                <a:ea typeface="Calibri"/>
                <a:cs typeface="Calibri"/>
                <a:sym typeface="Calibri"/>
              </a:rPr>
              <a:t>use case-driven</a:t>
            </a:r>
            <a:r>
              <a:rPr b="1" i="0" lang="es-ES" sz="1200" u="sng" cap="none" strike="noStrike">
                <a:solidFill>
                  <a:schemeClr val="dk1"/>
                </a:solidFill>
                <a:latin typeface="Calibri"/>
                <a:ea typeface="Calibri"/>
                <a:cs typeface="Calibri"/>
                <a:sym typeface="Calibri"/>
              </a:rPr>
              <a:t>)</a:t>
            </a:r>
            <a:r>
              <a:rPr b="0" i="0" lang="es-ES" sz="1200" u="none" cap="none" strike="noStrike">
                <a:solidFill>
                  <a:schemeClr val="dk1"/>
                </a:solidFill>
                <a:latin typeface="Calibri"/>
                <a:ea typeface="Calibri"/>
                <a:cs typeface="Calibri"/>
                <a:sym typeface="Calibri"/>
              </a:rPr>
              <a:t>: (en contraste con </a:t>
            </a:r>
            <a:r>
              <a:rPr b="1" i="1" lang="es-ES" sz="1200" u="none" cap="none" strike="noStrike">
                <a:solidFill>
                  <a:schemeClr val="dk1"/>
                </a:solidFill>
                <a:latin typeface="Calibri"/>
                <a:ea typeface="Calibri"/>
                <a:cs typeface="Calibri"/>
                <a:sym typeface="Calibri"/>
              </a:rPr>
              <a:t>planificación orientada a tareas</a:t>
            </a:r>
            <a:r>
              <a:rPr b="0" i="0" lang="es-ES" sz="1200" u="none" cap="none" strike="noStrike">
                <a:solidFill>
                  <a:schemeClr val="dk1"/>
                </a:solidFill>
                <a:latin typeface="Calibri"/>
                <a:ea typeface="Calibri"/>
                <a:cs typeface="Calibri"/>
                <a:sym typeface="Calibri"/>
              </a:rPr>
              <a:t>) El foco está puesto en mayor medida en el producto y en su calidad que en las tareas o procesos usados para construirlo</a:t>
            </a:r>
            <a:endParaRPr/>
          </a:p>
          <a:p>
            <a:pPr indent="-106596" lvl="0" marL="182796" marR="0" rtl="0" algn="l">
              <a:spcBef>
                <a:spcPts val="36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a:p>
            <a:pPr indent="-182796" lvl="0" marL="182796" marR="0" rtl="0" algn="l">
              <a:spcBef>
                <a:spcPts val="360"/>
              </a:spcBef>
              <a:spcAft>
                <a:spcPts val="0"/>
              </a:spcAft>
              <a:buClr>
                <a:schemeClr val="dk1"/>
              </a:buClr>
              <a:buSzPts val="1200"/>
              <a:buFont typeface="Calibri"/>
              <a:buChar char="•"/>
            </a:pPr>
            <a:r>
              <a:rPr b="1" i="0" lang="es-ES" sz="1200" u="sng" cap="none" strike="noStrike">
                <a:solidFill>
                  <a:schemeClr val="dk1"/>
                </a:solidFill>
                <a:latin typeface="Calibri"/>
                <a:ea typeface="Calibri"/>
                <a:cs typeface="Calibri"/>
                <a:sym typeface="Calibri"/>
              </a:rPr>
              <a:t>Despliegue incremental</a:t>
            </a:r>
            <a:r>
              <a:rPr b="0" i="0" lang="es-ES" sz="1200" u="none" cap="none" strike="noStrike">
                <a:solidFill>
                  <a:schemeClr val="dk1"/>
                </a:solidFill>
                <a:latin typeface="Calibri"/>
                <a:ea typeface="Calibri"/>
                <a:cs typeface="Calibri"/>
                <a:sym typeface="Calibri"/>
              </a:rPr>
              <a:t>: el producto se pone en producción repetidamente, con un incremento de funcionalidad cada vez (ej: aplicación web)</a:t>
            </a:r>
            <a:endParaRPr/>
          </a:p>
          <a:p>
            <a:pPr indent="-182796" lvl="0" marL="182796" marR="0" rtl="0" algn="l">
              <a:spcBef>
                <a:spcPts val="360"/>
              </a:spcBef>
              <a:spcAft>
                <a:spcPts val="0"/>
              </a:spcAft>
              <a:buClr>
                <a:schemeClr val="dk1"/>
              </a:buClr>
              <a:buSzPts val="1200"/>
              <a:buFont typeface="Calibri"/>
              <a:buChar char="•"/>
            </a:pPr>
            <a:r>
              <a:rPr b="1" i="0" lang="es-ES" sz="1200" u="sng" cap="none" strike="noStrike">
                <a:solidFill>
                  <a:schemeClr val="dk1"/>
                </a:solidFill>
                <a:latin typeface="Calibri"/>
                <a:ea typeface="Calibri"/>
                <a:cs typeface="Calibri"/>
                <a:sym typeface="Calibri"/>
              </a:rPr>
              <a:t>Despliegue evolutivo</a:t>
            </a:r>
            <a:r>
              <a:rPr b="0" i="0" lang="es-ES" sz="1200" u="none" cap="none" strike="noStrike">
                <a:solidFill>
                  <a:schemeClr val="dk1"/>
                </a:solidFill>
                <a:latin typeface="Calibri"/>
                <a:ea typeface="Calibri"/>
                <a:cs typeface="Calibri"/>
                <a:sym typeface="Calibri"/>
              </a:rPr>
              <a:t>: se usa el feedback sobre la versión instalada para orientar el trabajo sucesivo</a:t>
            </a:r>
            <a:endParaRPr/>
          </a:p>
          <a:p>
            <a:pPr indent="-182796" lvl="0" marL="182796" marR="0" rtl="0" algn="l">
              <a:spcBef>
                <a:spcPts val="360"/>
              </a:spcBef>
              <a:spcAft>
                <a:spcPts val="0"/>
              </a:spcAft>
              <a:buNone/>
            </a:pPr>
            <a:r>
              <a:rPr b="0" i="1" lang="es-ES" sz="1200" u="none" cap="none" strike="noStrike">
                <a:solidFill>
                  <a:schemeClr val="dk1"/>
                </a:solidFill>
                <a:latin typeface="Calibri"/>
                <a:ea typeface="Calibri"/>
                <a:cs typeface="Calibri"/>
                <a:sym typeface="Calibri"/>
              </a:rPr>
              <a:t>	Sirve, por ejemplo, para público masivo para descubrir cuál es el feature más frecuentemente pedido por los usuarios.</a:t>
            </a:r>
            <a:endParaRPr/>
          </a:p>
          <a:p>
            <a:pPr indent="-106596" lvl="0" marL="182796" marR="0" rtl="0" algn="l">
              <a:spcBef>
                <a:spcPts val="360"/>
              </a:spcBef>
              <a:spcAft>
                <a:spcPts val="0"/>
              </a:spcAft>
              <a:buClr>
                <a:schemeClr val="dk1"/>
              </a:buClr>
              <a:buSzPts val="1200"/>
              <a:buFont typeface="Calibri"/>
              <a:buNone/>
            </a:pPr>
            <a:r>
              <a:t/>
            </a:r>
            <a:endParaRPr b="1" i="0" sz="1200" u="sng" cap="none" strike="noStrike">
              <a:solidFill>
                <a:schemeClr val="dk1"/>
              </a:solidFill>
              <a:latin typeface="Calibri"/>
              <a:ea typeface="Calibri"/>
              <a:cs typeface="Calibri"/>
              <a:sym typeface="Calibri"/>
            </a:endParaRPr>
          </a:p>
          <a:p>
            <a:pPr indent="-182796" lvl="0" marL="182796" marR="0" rtl="0" algn="l">
              <a:spcBef>
                <a:spcPts val="360"/>
              </a:spcBef>
              <a:spcAft>
                <a:spcPts val="0"/>
              </a:spcAft>
              <a:buClr>
                <a:schemeClr val="dk1"/>
              </a:buClr>
              <a:buSzPts val="1200"/>
              <a:buFont typeface="Calibri"/>
              <a:buChar char="•"/>
            </a:pPr>
            <a:r>
              <a:rPr b="1" i="0" lang="es-ES" sz="1200" u="sng" cap="none" strike="noStrike">
                <a:solidFill>
                  <a:schemeClr val="dk1"/>
                </a:solidFill>
                <a:latin typeface="Calibri"/>
                <a:ea typeface="Calibri"/>
                <a:cs typeface="Calibri"/>
                <a:sym typeface="Calibri"/>
              </a:rPr>
              <a:t>Timeboxing</a:t>
            </a:r>
            <a:r>
              <a:rPr b="0" i="0" lang="es-ES" sz="1200" u="none" cap="none" strike="noStrike">
                <a:solidFill>
                  <a:schemeClr val="dk1"/>
                </a:solidFill>
                <a:latin typeface="Calibri"/>
                <a:ea typeface="Calibri"/>
                <a:cs typeface="Calibri"/>
                <a:sym typeface="Calibri"/>
              </a:rPr>
              <a:t>: incremento de la productividad gracias al </a:t>
            </a:r>
            <a:r>
              <a:rPr b="1" i="0" lang="es-ES" sz="1200" u="none" cap="none" strike="noStrike">
                <a:solidFill>
                  <a:schemeClr val="dk1"/>
                </a:solidFill>
                <a:latin typeface="Calibri"/>
                <a:ea typeface="Calibri"/>
                <a:cs typeface="Calibri"/>
                <a:sym typeface="Calibri"/>
              </a:rPr>
              <a:t>foco</a:t>
            </a:r>
            <a:r>
              <a:rPr b="0" i="0" lang="es-ES" sz="1200" u="none" cap="none" strike="noStrike">
                <a:solidFill>
                  <a:schemeClr val="dk1"/>
                </a:solidFill>
                <a:latin typeface="Calibri"/>
                <a:ea typeface="Calibri"/>
                <a:cs typeface="Calibri"/>
                <a:sym typeface="Calibri"/>
              </a:rPr>
              <a:t>. Fuerza la toma de decisiones y los </a:t>
            </a:r>
            <a:r>
              <a:rPr b="1" i="1" lang="es-ES" sz="1200" u="none" cap="none" strike="noStrike">
                <a:solidFill>
                  <a:schemeClr val="dk1"/>
                </a:solidFill>
                <a:latin typeface="Calibri"/>
                <a:ea typeface="Calibri"/>
                <a:cs typeface="Calibri"/>
                <a:sym typeface="Calibri"/>
              </a:rPr>
              <a:t>trade-offs</a:t>
            </a:r>
            <a:endParaRPr b="0" i="0" sz="1200" u="none" cap="none" strike="noStrike">
              <a:solidFill>
                <a:schemeClr val="dk1"/>
              </a:solidFill>
              <a:latin typeface="Calibri"/>
              <a:ea typeface="Calibri"/>
              <a:cs typeface="Calibri"/>
              <a:sym typeface="Calibri"/>
            </a:endParaRPr>
          </a:p>
          <a:p>
            <a:pPr indent="-182796" lvl="0" marL="182796" marR="0" rtl="0" algn="l">
              <a:spcBef>
                <a:spcPts val="360"/>
              </a:spcBef>
              <a:spcAft>
                <a:spcPts val="0"/>
              </a:spcAft>
              <a:buClr>
                <a:schemeClr val="dk1"/>
              </a:buClr>
              <a:buSzPts val="1200"/>
              <a:buFont typeface="Calibri"/>
              <a:buChar char="•"/>
            </a:pPr>
            <a:r>
              <a:rPr b="0" i="0" lang="es-ES" sz="1200" u="none" cap="none" strike="noStrike">
                <a:solidFill>
                  <a:schemeClr val="dk1"/>
                </a:solidFill>
                <a:latin typeface="Calibri"/>
                <a:ea typeface="Calibri"/>
                <a:cs typeface="Calibri"/>
                <a:sym typeface="Calibri"/>
              </a:rPr>
              <a:t>“</a:t>
            </a:r>
            <a:r>
              <a:rPr b="0" i="1" lang="es-ES" sz="1200" u="none" cap="none" strike="noStrike">
                <a:solidFill>
                  <a:schemeClr val="dk1"/>
                </a:solidFill>
                <a:latin typeface="Calibri"/>
                <a:ea typeface="Calibri"/>
                <a:cs typeface="Calibri"/>
                <a:sym typeface="Calibri"/>
              </a:rPr>
              <a:t>Es sorprendente la cantidad de cosas que se pueden hacer el día antes de las vacaciones</a:t>
            </a:r>
            <a:r>
              <a:rPr b="0" i="0" lang="es-ES" sz="1200" u="none" cap="none" strike="noStrike">
                <a:solidFill>
                  <a:schemeClr val="dk1"/>
                </a:solidFill>
                <a:latin typeface="Calibri"/>
                <a:ea typeface="Calibri"/>
                <a:cs typeface="Calibri"/>
                <a:sym typeface="Calibri"/>
              </a:rPr>
              <a:t>”</a:t>
            </a:r>
            <a:endParaRPr/>
          </a:p>
          <a:p>
            <a:pPr indent="-182796" lvl="0" marL="182796" marR="0" rtl="0" algn="l">
              <a:spcBef>
                <a:spcPts val="360"/>
              </a:spcBef>
              <a:spcAft>
                <a:spcPts val="0"/>
              </a:spcAft>
              <a:buClr>
                <a:schemeClr val="dk1"/>
              </a:buClr>
              <a:buSzPts val="1200"/>
              <a:buFont typeface="Calibri"/>
              <a:buChar char="•"/>
            </a:pPr>
            <a:r>
              <a:rPr b="0" i="1" lang="es-ES" sz="1200" u="none" cap="none" strike="noStrike">
                <a:solidFill>
                  <a:schemeClr val="dk1"/>
                </a:solidFill>
                <a:latin typeface="Calibri"/>
                <a:ea typeface="Calibri"/>
                <a:cs typeface="Calibri"/>
                <a:sym typeface="Calibri"/>
              </a:rPr>
              <a:t>El efecto psicológico de un deadline en sólo 3 semanas es muy distinto del de el próximo deadline dentro de 3 meses</a:t>
            </a:r>
            <a:endParaRPr/>
          </a:p>
          <a:p>
            <a:pPr indent="-182796" lvl="0" marL="182796" marR="0" rtl="0" algn="l">
              <a:spcBef>
                <a:spcPts val="360"/>
              </a:spcBef>
              <a:spcAft>
                <a:spcPts val="0"/>
              </a:spcAft>
              <a:buClr>
                <a:schemeClr val="dk1"/>
              </a:buClr>
              <a:buSzPts val="1200"/>
              <a:buFont typeface="Calibri"/>
              <a:buChar char="•"/>
            </a:pPr>
            <a:r>
              <a:rPr b="0" i="1" lang="es-ES" sz="1200" u="none" cap="none" strike="noStrike">
                <a:solidFill>
                  <a:schemeClr val="dk1"/>
                </a:solidFill>
                <a:latin typeface="Calibri"/>
                <a:ea typeface="Calibri"/>
                <a:cs typeface="Calibri"/>
                <a:sym typeface="Calibri"/>
              </a:rPr>
              <a:t>Más recordado el retraso de un proyecto que el recorte de algún feature no clave</a:t>
            </a:r>
            <a:endParaRPr/>
          </a:p>
          <a:p>
            <a:pPr indent="-182796" lvl="0" marL="182796" marR="0" rtl="0" algn="l">
              <a:spcBef>
                <a:spcPts val="360"/>
              </a:spcBef>
              <a:spcAft>
                <a:spcPts val="0"/>
              </a:spcAft>
              <a:buClr>
                <a:schemeClr val="dk1"/>
              </a:buClr>
              <a:buSzPts val="1200"/>
              <a:buFont typeface="Calibri"/>
              <a:buChar char="•"/>
            </a:pPr>
            <a:r>
              <a:rPr b="0" i="1" lang="es-ES" sz="1200" u="none" cap="none" strike="noStrike">
                <a:solidFill>
                  <a:schemeClr val="dk1"/>
                </a:solidFill>
                <a:latin typeface="Calibri"/>
                <a:ea typeface="Calibri"/>
                <a:cs typeface="Calibri"/>
                <a:sym typeface="Calibri"/>
              </a:rPr>
              <a:t>No implica hacer horas extra ni bajar calidad → recortar funcionalidad menos crítica</a:t>
            </a:r>
            <a:endParaRPr b="0" i="1" sz="1200" u="none" cap="none" strike="noStrike">
              <a:solidFill>
                <a:schemeClr val="dk1"/>
              </a:solidFill>
              <a:latin typeface="Calibri"/>
              <a:ea typeface="Calibri"/>
              <a:cs typeface="Calibri"/>
              <a:sym typeface="Calibri"/>
            </a:endParaRPr>
          </a:p>
          <a:p>
            <a:pPr indent="-106596" lvl="0" marL="182796" marR="0" rtl="0" algn="l">
              <a:spcBef>
                <a:spcPts val="36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a:p>
            <a:pPr indent="-182796" lvl="0" marL="182796" marR="0" rtl="0" algn="l">
              <a:spcBef>
                <a:spcPts val="360"/>
              </a:spcBef>
              <a:spcAft>
                <a:spcPts val="0"/>
              </a:spcAft>
              <a:buClr>
                <a:schemeClr val="dk1"/>
              </a:buClr>
              <a:buSzPts val="1200"/>
              <a:buFont typeface="Calibri"/>
              <a:buChar char="•"/>
            </a:pPr>
            <a:r>
              <a:rPr b="0" i="0" lang="es-ES" sz="1200" u="none" cap="none" strike="noStrike">
                <a:solidFill>
                  <a:schemeClr val="dk1"/>
                </a:solidFill>
                <a:latin typeface="Calibri"/>
                <a:ea typeface="Calibri"/>
                <a:cs typeface="Calibri"/>
                <a:sym typeface="Calibri"/>
              </a:rPr>
              <a:t>Fijar tiempo, costo y calidad. Dejar flexible el alcance.</a:t>
            </a:r>
            <a:endParaRPr/>
          </a:p>
          <a:p>
            <a:pPr indent="-106596" lvl="0" marL="182796" marR="0" rtl="0" algn="l">
              <a:spcBef>
                <a:spcPts val="36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a:p>
            <a:pPr indent="-182796" lvl="0" marL="182796" marR="0" rtl="0" algn="l">
              <a:spcBef>
                <a:spcPts val="360"/>
              </a:spcBef>
              <a:spcAft>
                <a:spcPts val="0"/>
              </a:spcAft>
              <a:buClr>
                <a:schemeClr val="dk1"/>
              </a:buClr>
              <a:buSzPts val="1200"/>
              <a:buFont typeface="Calibri"/>
              <a:buChar char="•"/>
            </a:pPr>
            <a:r>
              <a:rPr b="0" i="0" lang="es-ES" sz="1200" u="none" cap="none" strike="noStrike">
                <a:solidFill>
                  <a:schemeClr val="dk1"/>
                </a:solidFill>
                <a:latin typeface="Calibri"/>
                <a:ea typeface="Calibri"/>
                <a:cs typeface="Calibri"/>
                <a:sym typeface="Calibri"/>
              </a:rPr>
              <a:t>Lo nuevo en las metodologías ágiles no son las prácticas sino los valores relacionados con poner el foco en las personas y en la calidad, buscar efectividad y ser flexibles y adaptativos ante los cambios.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0" name="Google Shape;270;p12:notes"/>
          <p:cNvSpPr txBox="1"/>
          <p:nvPr>
            <p:ph idx="12" type="sldNum"/>
          </p:nvPr>
        </p:nvSpPr>
        <p:spPr>
          <a:xfrm>
            <a:off x="3971925" y="8829675"/>
            <a:ext cx="3036888" cy="466725"/>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lang="es-ES" sz="1200" u="sng">
                <a:solidFill>
                  <a:schemeClr val="dk1"/>
                </a:solidFill>
                <a:latin typeface="Arial"/>
                <a:ea typeface="Arial"/>
                <a:cs typeface="Arial"/>
                <a:sym typeface="Arial"/>
              </a:rPr>
              <a:t>‹#›</a:t>
            </a:fld>
            <a:endParaRPr sz="1200" u="sng">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3:notes"/>
          <p:cNvSpPr txBox="1"/>
          <p:nvPr>
            <p:ph idx="1" type="body"/>
          </p:nvPr>
        </p:nvSpPr>
        <p:spPr>
          <a:xfrm>
            <a:off x="701675" y="4473575"/>
            <a:ext cx="5607050" cy="3660775"/>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90" name="Google Shape;290;p13:notes"/>
          <p:cNvSpPr/>
          <p:nvPr>
            <p:ph idx="2" type="sldImg"/>
          </p:nvPr>
        </p:nvSpPr>
        <p:spPr>
          <a:xfrm>
            <a:off x="1287463" y="1162050"/>
            <a:ext cx="4435475"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1287463" y="1162050"/>
            <a:ext cx="4435475" cy="3136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1" name="Google Shape;91;p2:notes"/>
          <p:cNvSpPr txBox="1"/>
          <p:nvPr>
            <p:ph idx="1" type="body"/>
          </p:nvPr>
        </p:nvSpPr>
        <p:spPr>
          <a:xfrm>
            <a:off x="701675" y="4473575"/>
            <a:ext cx="5607050" cy="3660775"/>
          </a:xfrm>
          <a:prstGeom prst="rect">
            <a:avLst/>
          </a:prstGeom>
          <a:noFill/>
          <a:ln>
            <a:noFill/>
          </a:ln>
        </p:spPr>
        <p:txBody>
          <a:bodyPr anchorCtr="0" anchor="t" bIns="46575" lIns="93175" spcFirstLastPara="1" rIns="93175" wrap="square" tIns="4657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2" name="Google Shape;92;p2:notes"/>
          <p:cNvSpPr txBox="1"/>
          <p:nvPr>
            <p:ph idx="12" type="sldNum"/>
          </p:nvPr>
        </p:nvSpPr>
        <p:spPr>
          <a:xfrm>
            <a:off x="3971925" y="8829675"/>
            <a:ext cx="3036888" cy="466725"/>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b="0" i="0" lang="es-ES" sz="1200" u="sng" cap="none" strike="noStrike">
                <a:solidFill>
                  <a:schemeClr val="dk1"/>
                </a:solidFill>
                <a:latin typeface="Arial"/>
                <a:ea typeface="Arial"/>
                <a:cs typeface="Arial"/>
                <a:sym typeface="Arial"/>
              </a:rPr>
              <a:t>‹#›</a:t>
            </a:fld>
            <a:endParaRPr b="0" i="0" sz="1200" u="sng"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1287463" y="1162050"/>
            <a:ext cx="4435475" cy="3136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8" name="Google Shape;98;p3:notes"/>
          <p:cNvSpPr txBox="1"/>
          <p:nvPr>
            <p:ph idx="1" type="body"/>
          </p:nvPr>
        </p:nvSpPr>
        <p:spPr>
          <a:xfrm>
            <a:off x="701675" y="4473575"/>
            <a:ext cx="5607050" cy="3660775"/>
          </a:xfrm>
          <a:prstGeom prst="rect">
            <a:avLst/>
          </a:prstGeom>
          <a:noFill/>
          <a:ln>
            <a:noFill/>
          </a:ln>
        </p:spPr>
        <p:txBody>
          <a:bodyPr anchorCtr="0" anchor="t" bIns="46575" lIns="93175" spcFirstLastPara="1" rIns="93175" wrap="square" tIns="46575">
            <a:noAutofit/>
          </a:bodyPr>
          <a:lstStyle/>
          <a:p>
            <a:pPr indent="0" lvl="0" marL="0" marR="0" rtl="0" algn="l">
              <a:spcBef>
                <a:spcPts val="0"/>
              </a:spcBef>
              <a:spcAft>
                <a:spcPts val="0"/>
              </a:spcAft>
              <a:buNone/>
            </a:pPr>
            <a:r>
              <a:rPr b="0" i="0" lang="es-ES" sz="1200" u="none" cap="none" strike="noStrike">
                <a:solidFill>
                  <a:schemeClr val="dk1"/>
                </a:solidFill>
                <a:latin typeface="Calibri"/>
                <a:ea typeface="Calibri"/>
                <a:cs typeface="Calibri"/>
                <a:sym typeface="Calibri"/>
              </a:rPr>
              <a:t>Un </a:t>
            </a:r>
            <a:r>
              <a:rPr b="1" i="0" lang="es-ES" sz="1200" u="none" cap="none" strike="noStrike">
                <a:solidFill>
                  <a:schemeClr val="dk1"/>
                </a:solidFill>
                <a:latin typeface="Calibri"/>
                <a:ea typeface="Calibri"/>
                <a:cs typeface="Calibri"/>
                <a:sym typeface="Calibri"/>
              </a:rPr>
              <a:t>martillo de oro</a:t>
            </a:r>
            <a:r>
              <a:rPr b="0" i="0" lang="es-ES" sz="1200" u="none" cap="none" strike="noStrike">
                <a:solidFill>
                  <a:schemeClr val="dk1"/>
                </a:solidFill>
                <a:latin typeface="Calibri"/>
                <a:ea typeface="Calibri"/>
                <a:cs typeface="Calibri"/>
                <a:sym typeface="Calibri"/>
              </a:rPr>
              <a:t> (o martillo dorado) es cualquier </a:t>
            </a:r>
            <a:r>
              <a:rPr b="0" i="0" lang="es-ES" sz="1200" u="sng" cap="none" strike="noStrike">
                <a:solidFill>
                  <a:schemeClr val="hlink"/>
                </a:solidFill>
                <a:latin typeface="Calibri"/>
                <a:ea typeface="Calibri"/>
                <a:cs typeface="Calibri"/>
                <a:sym typeface="Calibri"/>
                <a:hlinkClick r:id="rId2"/>
              </a:rPr>
              <a:t>herramienta</a:t>
            </a:r>
            <a:r>
              <a:rPr b="0" i="0" lang="es-ES" sz="1200" u="none" cap="none" strike="noStrike">
                <a:solidFill>
                  <a:schemeClr val="dk1"/>
                </a:solidFill>
                <a:latin typeface="Calibri"/>
                <a:ea typeface="Calibri"/>
                <a:cs typeface="Calibri"/>
                <a:sym typeface="Calibri"/>
              </a:rPr>
              <a:t>, </a:t>
            </a:r>
            <a:r>
              <a:rPr b="0" i="0" lang="es-ES" sz="1200" u="sng" cap="none" strike="noStrike">
                <a:solidFill>
                  <a:schemeClr val="hlink"/>
                </a:solidFill>
                <a:latin typeface="Calibri"/>
                <a:ea typeface="Calibri"/>
                <a:cs typeface="Calibri"/>
                <a:sym typeface="Calibri"/>
                <a:hlinkClick r:id="rId3"/>
              </a:rPr>
              <a:t>tecnología</a:t>
            </a:r>
            <a:r>
              <a:rPr b="0" i="0" lang="es-ES" sz="1200" u="none" cap="none" strike="noStrike">
                <a:solidFill>
                  <a:schemeClr val="dk1"/>
                </a:solidFill>
                <a:latin typeface="Calibri"/>
                <a:ea typeface="Calibri"/>
                <a:cs typeface="Calibri"/>
                <a:sym typeface="Calibri"/>
              </a:rPr>
              <a:t>, </a:t>
            </a:r>
            <a:r>
              <a:rPr b="0" i="0" lang="es-ES" sz="1200" u="sng" cap="none" strike="noStrike">
                <a:solidFill>
                  <a:schemeClr val="hlink"/>
                </a:solidFill>
                <a:latin typeface="Calibri"/>
                <a:ea typeface="Calibri"/>
                <a:cs typeface="Calibri"/>
                <a:sym typeface="Calibri"/>
                <a:hlinkClick r:id="rId4"/>
              </a:rPr>
              <a:t>paradigma</a:t>
            </a:r>
            <a:r>
              <a:rPr b="0" i="0" lang="es-ES" sz="1200" u="none" cap="none" strike="noStrike">
                <a:solidFill>
                  <a:schemeClr val="dk1"/>
                </a:solidFill>
                <a:latin typeface="Calibri"/>
                <a:ea typeface="Calibri"/>
                <a:cs typeface="Calibri"/>
                <a:sym typeface="Calibri"/>
              </a:rPr>
              <a:t> o similar cuyos partidarios ensalzan de manera exagerada. Predicen que resolverá múltiples problemas, incluso aquellos para los que obviamente no es adecuada. De la misma forma que un martillo de oro físico sería bastante impresionante pero prácticamente inútil, puesto que el </a:t>
            </a:r>
            <a:r>
              <a:rPr b="0" i="0" lang="es-ES" sz="1200" u="sng" cap="none" strike="noStrike">
                <a:solidFill>
                  <a:schemeClr val="hlink"/>
                </a:solidFill>
                <a:latin typeface="Calibri"/>
                <a:ea typeface="Calibri"/>
                <a:cs typeface="Calibri"/>
                <a:sym typeface="Calibri"/>
                <a:hlinkClick r:id="rId5"/>
              </a:rPr>
              <a:t>oro</a:t>
            </a:r>
            <a:r>
              <a:rPr b="0" i="0" lang="es-ES" sz="1200" u="none" cap="none" strike="noStrike">
                <a:solidFill>
                  <a:schemeClr val="dk1"/>
                </a:solidFill>
                <a:latin typeface="Calibri"/>
                <a:ea typeface="Calibri"/>
                <a:cs typeface="Calibri"/>
                <a:sym typeface="Calibri"/>
              </a:rPr>
              <a:t> es un metal relativamente </a:t>
            </a:r>
            <a:r>
              <a:rPr b="0" i="0" lang="es-ES" sz="1200" u="sng" cap="none" strike="noStrike">
                <a:solidFill>
                  <a:schemeClr val="hlink"/>
                </a:solidFill>
                <a:latin typeface="Calibri"/>
                <a:ea typeface="Calibri"/>
                <a:cs typeface="Calibri"/>
                <a:sym typeface="Calibri"/>
                <a:hlinkClick r:id="rId6"/>
              </a:rPr>
              <a:t>maleable</a:t>
            </a:r>
            <a:r>
              <a:rPr b="0" i="0" lang="es-ES" sz="1200" u="none" cap="none" strike="noStrike">
                <a:solidFill>
                  <a:schemeClr val="dk1"/>
                </a:solidFill>
                <a:latin typeface="Calibri"/>
                <a:ea typeface="Calibri"/>
                <a:cs typeface="Calibri"/>
                <a:sym typeface="Calibri"/>
              </a:rPr>
              <a:t>.</a:t>
            </a:r>
            <a:endParaRPr/>
          </a:p>
          <a:p>
            <a:pPr indent="0" lvl="0" marL="0" marR="0" rtl="0" algn="l">
              <a:spcBef>
                <a:spcPts val="360"/>
              </a:spcBef>
              <a:spcAft>
                <a:spcPts val="0"/>
              </a:spcAft>
              <a:buNone/>
            </a:pPr>
            <a:r>
              <a:rPr b="0" i="0" lang="es-ES" sz="1200" u="none" cap="none" strike="noStrike">
                <a:solidFill>
                  <a:schemeClr val="dk1"/>
                </a:solidFill>
                <a:latin typeface="Calibri"/>
                <a:ea typeface="Calibri"/>
                <a:cs typeface="Calibri"/>
                <a:sym typeface="Calibri"/>
              </a:rPr>
              <a:t>El concepto tiene mucha relación con la frase "Cuando la única herramienta que tienes es un martillo, todo problema comienza a parecerse a un clavo". La frase evoca la imagen mental de un niño que ha obtenido su primer </a:t>
            </a:r>
            <a:r>
              <a:rPr b="0" i="0" lang="es-ES" sz="1200" u="sng" cap="none" strike="noStrike">
                <a:solidFill>
                  <a:schemeClr val="hlink"/>
                </a:solidFill>
                <a:latin typeface="Calibri"/>
                <a:ea typeface="Calibri"/>
                <a:cs typeface="Calibri"/>
                <a:sym typeface="Calibri"/>
                <a:hlinkClick r:id="rId7"/>
              </a:rPr>
              <a:t>martillo</a:t>
            </a:r>
            <a:r>
              <a:rPr b="0" i="0" lang="es-ES" sz="1200" u="none" cap="none" strike="noStrike">
                <a:solidFill>
                  <a:schemeClr val="dk1"/>
                </a:solidFill>
                <a:latin typeface="Calibri"/>
                <a:ea typeface="Calibri"/>
                <a:cs typeface="Calibri"/>
                <a:sym typeface="Calibri"/>
              </a:rPr>
              <a:t> y unos pocos clavos. Clavar los mismos le produce gran satisfacción, y cuando se le han acabado, entonces todas las demás cosas empiezan a parecer clavos — está tentado de clavar cosas que no son clavos porque hacerlo también sería divertido y fácil. Aplicando la misma idea al mundo de las herramientas y tecnologías, suele ser normal que intentemos reutilizar en nuevos proyectos una tecnología o herramienta que nos haya resultado útil en un pasado, pese a que ya no sea la más adecuada.</a:t>
            </a:r>
            <a:endParaRPr/>
          </a:p>
          <a:p>
            <a:pPr indent="0" lvl="0" marL="0" marR="0" rtl="0" algn="l">
              <a:spcBef>
                <a:spcPts val="360"/>
              </a:spcBef>
              <a:spcAft>
                <a:spcPts val="0"/>
              </a:spcAft>
              <a:buNone/>
            </a:pPr>
            <a:r>
              <a:rPr b="0" i="0" lang="es-ES" sz="1200" u="none" cap="none" strike="noStrike">
                <a:solidFill>
                  <a:schemeClr val="dk1"/>
                </a:solidFill>
                <a:latin typeface="Calibri"/>
                <a:ea typeface="Calibri"/>
                <a:cs typeface="Calibri"/>
                <a:sym typeface="Calibri"/>
              </a:rPr>
              <a:t>Por ejemplo, cuando una empresa está llena de ingenieros, se convierte en ingeniería para resolver problemas. Esta decisión significa que se destila en un problema de lógica simple. También significa la eliminación de toda subjetividad y simplemente mirar los datos.</a:t>
            </a:r>
            <a:r>
              <a:rPr b="0" baseline="30000" i="0" lang="es-ES" sz="1200" u="sng" cap="none" strike="noStrike">
                <a:solidFill>
                  <a:schemeClr val="hlink"/>
                </a:solidFill>
                <a:latin typeface="Calibri"/>
                <a:ea typeface="Calibri"/>
                <a:cs typeface="Calibri"/>
                <a:sym typeface="Calibri"/>
                <a:hlinkClick r:id="rId8"/>
              </a:rPr>
              <a:t>1</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None/>
            </a:pPr>
            <a:r>
              <a:rPr b="0" i="0" lang="es-ES" sz="1200" u="none" cap="none" strike="noStrike">
                <a:solidFill>
                  <a:schemeClr val="dk1"/>
                </a:solidFill>
                <a:latin typeface="Calibri"/>
                <a:ea typeface="Calibri"/>
                <a:cs typeface="Calibri"/>
                <a:sym typeface="Calibri"/>
              </a:rPr>
              <a:t>El antónimo de </a:t>
            </a:r>
            <a:r>
              <a:rPr b="0" i="1" lang="es-ES" sz="1200" u="none" cap="none" strike="noStrike">
                <a:solidFill>
                  <a:schemeClr val="dk1"/>
                </a:solidFill>
                <a:latin typeface="Calibri"/>
                <a:ea typeface="Calibri"/>
                <a:cs typeface="Calibri"/>
                <a:sym typeface="Calibri"/>
              </a:rPr>
              <a:t>martillo de oro</a:t>
            </a:r>
            <a:r>
              <a:rPr b="0" i="0" lang="es-ES" sz="1200" u="none" cap="none" strike="noStrike">
                <a:solidFill>
                  <a:schemeClr val="dk1"/>
                </a:solidFill>
                <a:latin typeface="Calibri"/>
                <a:ea typeface="Calibri"/>
                <a:cs typeface="Calibri"/>
                <a:sym typeface="Calibri"/>
              </a:rPr>
              <a:t> es "usar la herramienta adecuada para cada cosa", regla que irónicamente puede convertirse también en un martillo de oro.</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None/>
            </a:pPr>
            <a:r>
              <a:rPr b="0" i="0" lang="es-ES" sz="1200" u="none" cap="none" strike="noStrike">
                <a:solidFill>
                  <a:schemeClr val="dk1"/>
                </a:solidFill>
                <a:latin typeface="Calibri"/>
                <a:ea typeface="Calibri"/>
                <a:cs typeface="Calibri"/>
                <a:sym typeface="Calibri"/>
              </a:rPr>
              <a:t>El primer uso registrado del concepto corresponde a </a:t>
            </a:r>
            <a:r>
              <a:rPr b="0" i="0" lang="es-ES" sz="1200" u="sng" cap="none" strike="noStrike">
                <a:solidFill>
                  <a:schemeClr val="hlink"/>
                </a:solidFill>
                <a:latin typeface="Calibri"/>
                <a:ea typeface="Calibri"/>
                <a:cs typeface="Calibri"/>
                <a:sym typeface="Calibri"/>
                <a:hlinkClick r:id="rId9"/>
              </a:rPr>
              <a:t>Abraham Kaplan</a:t>
            </a:r>
            <a:r>
              <a:rPr b="0" i="0" lang="es-ES" sz="1200" u="none" cap="none" strike="noStrike">
                <a:solidFill>
                  <a:schemeClr val="dk1"/>
                </a:solidFill>
                <a:latin typeface="Calibri"/>
                <a:ea typeface="Calibri"/>
                <a:cs typeface="Calibri"/>
                <a:sym typeface="Calibri"/>
              </a:rPr>
              <a:t>, en 1964: "Lo llamó la ley del instrumento, y se puede formular como sigue: Si le das a un niño un martillo, le parecerá que todo lo que encuentra necesita un golpe."</a:t>
            </a:r>
            <a:endParaRPr/>
          </a:p>
          <a:p>
            <a:pPr indent="0" lvl="0" marL="0" marR="0" rtl="0" algn="l">
              <a:spcBef>
                <a:spcPts val="360"/>
              </a:spcBef>
              <a:spcAft>
                <a:spcPts val="0"/>
              </a:spcAft>
              <a:buNone/>
            </a:pPr>
            <a:r>
              <a:rPr b="0" i="0" lang="es-ES" sz="1200" u="none" cap="none" strike="noStrike">
                <a:solidFill>
                  <a:schemeClr val="dk1"/>
                </a:solidFill>
                <a:latin typeface="Calibri"/>
                <a:ea typeface="Calibri"/>
                <a:cs typeface="Calibri"/>
                <a:sym typeface="Calibri"/>
              </a:rPr>
              <a:t>Otros usos de este concepto, también llamado el </a:t>
            </a:r>
            <a:r>
              <a:rPr b="0" i="1" lang="es-ES" sz="1200" u="none" cap="none" strike="noStrike">
                <a:solidFill>
                  <a:schemeClr val="dk1"/>
                </a:solidFill>
                <a:latin typeface="Calibri"/>
                <a:ea typeface="Calibri"/>
                <a:cs typeface="Calibri"/>
                <a:sym typeface="Calibri"/>
              </a:rPr>
              <a:t>Martillo de Maslow,</a:t>
            </a:r>
            <a:r>
              <a:rPr b="0" i="0" lang="es-ES" sz="1200" u="none" cap="none" strike="noStrike">
                <a:solidFill>
                  <a:schemeClr val="dk1"/>
                </a:solidFill>
                <a:latin typeface="Calibri"/>
                <a:ea typeface="Calibri"/>
                <a:cs typeface="Calibri"/>
                <a:sym typeface="Calibri"/>
              </a:rPr>
              <a:t> y popularmente formulado como "si sólo tienes un martillo, todo parece un clavo", provienen del libro de Abraham Maslow "</a:t>
            </a:r>
            <a:r>
              <a:rPr b="0" i="1" lang="es-ES" sz="1200" u="none" cap="none" strike="noStrike">
                <a:solidFill>
                  <a:schemeClr val="dk1"/>
                </a:solidFill>
                <a:latin typeface="Calibri"/>
                <a:ea typeface="Calibri"/>
                <a:cs typeface="Calibri"/>
                <a:sym typeface="Calibri"/>
              </a:rPr>
              <a:t>The Psychology of Science</a:t>
            </a:r>
            <a:r>
              <a:rPr b="0" i="0" lang="es-ES" sz="1200" u="none" cap="none" strike="noStrike">
                <a:solidFill>
                  <a:schemeClr val="dk1"/>
                </a:solidFill>
                <a:latin typeface="Calibri"/>
                <a:ea typeface="Calibri"/>
                <a:cs typeface="Calibri"/>
                <a:sym typeface="Calibri"/>
              </a:rPr>
              <a:t>", publicado en 1966.</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9" name="Google Shape;99;p3:notes"/>
          <p:cNvSpPr txBox="1"/>
          <p:nvPr>
            <p:ph idx="12" type="sldNum"/>
          </p:nvPr>
        </p:nvSpPr>
        <p:spPr>
          <a:xfrm>
            <a:off x="3971925" y="8829675"/>
            <a:ext cx="3036888" cy="466725"/>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lang="es-ES" sz="1200" u="sng">
                <a:solidFill>
                  <a:schemeClr val="dk1"/>
                </a:solidFill>
                <a:latin typeface="Arial"/>
                <a:ea typeface="Arial"/>
                <a:cs typeface="Arial"/>
                <a:sym typeface="Arial"/>
              </a:rPr>
              <a:t>‹#›</a:t>
            </a:fld>
            <a:endParaRPr sz="1200" u="sng">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1287463" y="1162050"/>
            <a:ext cx="4435475" cy="3136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8" name="Google Shape;108;p4:notes"/>
          <p:cNvSpPr txBox="1"/>
          <p:nvPr>
            <p:ph idx="1" type="body"/>
          </p:nvPr>
        </p:nvSpPr>
        <p:spPr>
          <a:xfrm>
            <a:off x="701675" y="4473575"/>
            <a:ext cx="5607050" cy="3660775"/>
          </a:xfrm>
          <a:prstGeom prst="rect">
            <a:avLst/>
          </a:prstGeom>
          <a:noFill/>
          <a:ln>
            <a:noFill/>
          </a:ln>
        </p:spPr>
        <p:txBody>
          <a:bodyPr anchorCtr="0" anchor="t" bIns="46575" lIns="93175" spcFirstLastPara="1" rIns="93175" wrap="square" tIns="46575">
            <a:noAutofit/>
          </a:bodyPr>
          <a:lstStyle/>
          <a:p>
            <a:pPr indent="0" lvl="0" marL="0" marR="0" rtl="0" algn="l">
              <a:spcBef>
                <a:spcPts val="0"/>
              </a:spcBef>
              <a:spcAft>
                <a:spcPts val="0"/>
              </a:spcAft>
              <a:buNone/>
            </a:pPr>
            <a:r>
              <a:rPr b="1" i="0" lang="es-ES" sz="1200" u="none" cap="none" strike="noStrike">
                <a:solidFill>
                  <a:schemeClr val="dk1"/>
                </a:solidFill>
                <a:latin typeface="Calibri"/>
                <a:ea typeface="Calibri"/>
                <a:cs typeface="Calibri"/>
                <a:sym typeface="Calibri"/>
              </a:rPr>
              <a:t>1. Dominio Simple</a:t>
            </a:r>
            <a:endParaRPr/>
          </a:p>
          <a:p>
            <a:pPr indent="0" lvl="0" marL="0" marR="0" rtl="0" algn="l">
              <a:spcBef>
                <a:spcPts val="360"/>
              </a:spcBef>
              <a:spcAft>
                <a:spcPts val="0"/>
              </a:spcAft>
              <a:buNone/>
            </a:pPr>
            <a:r>
              <a:rPr b="0" i="0" lang="es-ES" sz="1200" u="none" cap="none" strike="noStrike">
                <a:solidFill>
                  <a:schemeClr val="dk1"/>
                </a:solidFill>
                <a:latin typeface="Calibri"/>
                <a:ea typeface="Calibri"/>
                <a:cs typeface="Calibri"/>
                <a:sym typeface="Calibri"/>
              </a:rPr>
              <a:t>En este dominio se opera con problemáticas simples. Es muy fácil identificar las causas y sus efectos. Por lo general, la respuesta correcta es clara, conocida por todos e indiscutible. En este dominio existen las mejores prácticas, soluciones conocidas para problemas conocidos. </a:t>
            </a:r>
            <a:endParaRPr/>
          </a:p>
          <a:p>
            <a:pPr indent="0" lvl="0" marL="0" marR="0" rtl="0" algn="l">
              <a:spcBef>
                <a:spcPts val="360"/>
              </a:spcBef>
              <a:spcAft>
                <a:spcPts val="0"/>
              </a:spcAft>
              <a:buNone/>
            </a:pPr>
            <a:r>
              <a:rPr b="0" i="0" lang="es-ES" sz="1200" u="none" cap="none" strike="noStrike">
                <a:solidFill>
                  <a:schemeClr val="dk1"/>
                </a:solidFill>
                <a:latin typeface="Calibri"/>
                <a:ea typeface="Calibri"/>
                <a:cs typeface="Calibri"/>
                <a:sym typeface="Calibri"/>
              </a:rPr>
              <a:t>Los procesos más eficientes en este dominio son aquellos que especifican una serie lógica de pasos y se ejecutan de manera repetitiva, una y otra vez. </a:t>
            </a:r>
            <a:endParaRPr/>
          </a:p>
          <a:p>
            <a:pPr indent="0" lvl="0" marL="0" marR="0" rtl="0" algn="l">
              <a:spcBef>
                <a:spcPts val="360"/>
              </a:spcBef>
              <a:spcAft>
                <a:spcPts val="0"/>
              </a:spcAft>
              <a:buNone/>
            </a:pPr>
            <a:r>
              <a:rPr b="0" i="0" lang="es-ES" sz="1200" u="none" cap="none" strike="noStrike">
                <a:solidFill>
                  <a:schemeClr val="dk1"/>
                </a:solidFill>
                <a:latin typeface="Calibri"/>
                <a:ea typeface="Calibri"/>
                <a:cs typeface="Calibri"/>
                <a:sym typeface="Calibri"/>
              </a:rPr>
              <a:t>Ejemplos de este dominio son la construcción en serie de un mismo producto, la instalación en muchos clientes de un mismo sistema. </a:t>
            </a:r>
            <a:endParaRPr/>
          </a:p>
          <a:p>
            <a:pPr indent="0" lvl="0" marL="0" marR="0" rtl="0" algn="l">
              <a:spcBef>
                <a:spcPts val="360"/>
              </a:spcBef>
              <a:spcAft>
                <a:spcPts val="0"/>
              </a:spcAft>
              <a:buNone/>
            </a:pPr>
            <a:r>
              <a:rPr b="0" i="0" lang="es-ES" sz="1200" u="none" cap="none" strike="noStrike">
                <a:solidFill>
                  <a:schemeClr val="dk1"/>
                </a:solidFill>
                <a:latin typeface="Calibri"/>
                <a:ea typeface="Calibri"/>
                <a:cs typeface="Calibri"/>
                <a:sym typeface="Calibri"/>
              </a:rPr>
              <a:t>Si bien Scrum puede funcionar en este contexto, los procesos compuestos por pasos bien definidos son mucho más eficientes.</a:t>
            </a:r>
            <a:endParaRPr/>
          </a:p>
          <a:p>
            <a:pPr indent="0" lvl="0" marL="0" marR="0" rtl="0" algn="l">
              <a:spcBef>
                <a:spcPts val="36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None/>
            </a:pPr>
            <a:r>
              <a:rPr b="1" i="0" lang="es-ES" sz="1200" u="none" cap="none" strike="noStrike">
                <a:solidFill>
                  <a:schemeClr val="dk1"/>
                </a:solidFill>
                <a:latin typeface="Calibri"/>
                <a:ea typeface="Calibri"/>
                <a:cs typeface="Calibri"/>
                <a:sym typeface="Calibri"/>
              </a:rPr>
              <a:t>2. Dominio Complicado</a:t>
            </a:r>
            <a:endParaRPr/>
          </a:p>
          <a:p>
            <a:pPr indent="0" lvl="0" marL="0" marR="0" rtl="0" algn="l">
              <a:spcBef>
                <a:spcPts val="360"/>
              </a:spcBef>
              <a:spcAft>
                <a:spcPts val="0"/>
              </a:spcAft>
              <a:buNone/>
            </a:pPr>
            <a:r>
              <a:rPr b="0" i="0" lang="es-ES" sz="1200" u="none" cap="none" strike="noStrike">
                <a:solidFill>
                  <a:schemeClr val="dk1"/>
                </a:solidFill>
                <a:latin typeface="Calibri"/>
                <a:ea typeface="Calibri"/>
                <a:cs typeface="Calibri"/>
                <a:sym typeface="Calibri"/>
              </a:rPr>
              <a:t>En este dominio encontramos problemas complejos, buenas prácticas y perfiles expertos. Hay múltiples soluciones correctas para una misma problemática, pero se requiere del involucramiento de expertos para poder identificarlas. Un ejemplo típico de este escenario es la solución de un problema de performance en un software o base de datos, la sincronización de semáforos en un cruce de 3 avenidas, la búsqueda de eficiencia en la distribución logística de mercaderías, etc. Si bien Scrum podría emplearse, no necesariamente sea la forma más eficiente de resolver estas situaciones, donde funcionaría mejor un conjunto de expertos en la materia que releven la situación, investiguen diferentes alternativas y planteen la solución en base a las buenas prácticas. Una práctica habitual de este dominio es el mantenimiento de sistemas y soporte técnico.</a:t>
            </a:r>
            <a:endParaRPr/>
          </a:p>
          <a:p>
            <a:pPr indent="0" lvl="0" marL="0" marR="0" rtl="0" algn="l">
              <a:spcBef>
                <a:spcPts val="360"/>
              </a:spcBef>
              <a:spcAft>
                <a:spcPts val="0"/>
              </a:spcAft>
              <a:buNone/>
            </a:pPr>
            <a:r>
              <a:rPr b="1" i="0" lang="es-ES" sz="1200" u="none" cap="none" strike="noStrike">
                <a:solidFill>
                  <a:schemeClr val="dk1"/>
                </a:solidFill>
                <a:latin typeface="Calibri"/>
                <a:ea typeface="Calibri"/>
                <a:cs typeface="Calibri"/>
                <a:sym typeface="Calibri"/>
              </a:rPr>
              <a:t>3. Dominio Complejo</a:t>
            </a:r>
            <a:endParaRPr/>
          </a:p>
          <a:p>
            <a:pPr indent="0" lvl="0" marL="0" marR="0" rtl="0" algn="l">
              <a:spcBef>
                <a:spcPts val="360"/>
              </a:spcBef>
              <a:spcAft>
                <a:spcPts val="0"/>
              </a:spcAft>
              <a:buNone/>
            </a:pPr>
            <a:r>
              <a:rPr b="0" i="0" lang="es-ES" sz="1200" u="none" cap="none" strike="noStrike">
                <a:solidFill>
                  <a:schemeClr val="dk1"/>
                </a:solidFill>
                <a:latin typeface="Calibri"/>
                <a:ea typeface="Calibri"/>
                <a:cs typeface="Calibri"/>
                <a:sym typeface="Calibri"/>
              </a:rPr>
              <a:t>Cuando nos enfrentamos a problemas complejos, los resultados se vuelven más impredecibles. No existen ni mejores ni buenas prácticas catalogadas para las situaciones frente a las cuales nos podemos encontrar. Simplemente, no sabemos con anticipación si una determinada solución va a funcionar. Solo podemos examinar los resultados y adaptarnos. Este es el dominio de las prácticas emergentes. Las soluciones encontradas rara vez son replicables, con los mismos resultados, a otros problemas similares. Para poder operar en la complejidad necesitamos generar contextos donde haya lugar para la experimentación y donde el fallo sea de bajo impacto. Se requieren niveles altos de creatividad, innovación, interacción y comunicación. El desarrollo de nuevos productos o la incorporación de nuevas características en productos existentes es un contexto complejo en el que Scrum se utiliza mucho para actuar, inspeccionar y adaptar las prácticas emergentes de un equipo de trabajo.</a:t>
            </a:r>
            <a:endParaRPr/>
          </a:p>
          <a:p>
            <a:pPr indent="0" lvl="0" marL="0" marR="0" rtl="0" algn="l">
              <a:spcBef>
                <a:spcPts val="360"/>
              </a:spcBef>
              <a:spcAft>
                <a:spcPts val="0"/>
              </a:spcAft>
              <a:buNone/>
            </a:pPr>
            <a:r>
              <a:rPr b="1" i="0" lang="es-ES" sz="1200" u="none" cap="none" strike="noStrike">
                <a:solidFill>
                  <a:schemeClr val="dk1"/>
                </a:solidFill>
                <a:latin typeface="Calibri"/>
                <a:ea typeface="Calibri"/>
                <a:cs typeface="Calibri"/>
                <a:sym typeface="Calibri"/>
              </a:rPr>
              <a:t>4. Dominio Caótico</a:t>
            </a:r>
            <a:endParaRPr/>
          </a:p>
          <a:p>
            <a:pPr indent="0" lvl="0" marL="0" marR="0" rtl="0" algn="l">
              <a:spcBef>
                <a:spcPts val="360"/>
              </a:spcBef>
              <a:spcAft>
                <a:spcPts val="0"/>
              </a:spcAft>
              <a:buNone/>
            </a:pPr>
            <a:r>
              <a:rPr b="0" i="0" lang="es-ES" sz="1200" u="none" cap="none" strike="noStrike">
                <a:solidFill>
                  <a:schemeClr val="dk1"/>
                </a:solidFill>
                <a:latin typeface="Calibri"/>
                <a:ea typeface="Calibri"/>
                <a:cs typeface="Calibri"/>
                <a:sym typeface="Calibri"/>
              </a:rPr>
              <a:t>Los problemas caóticos requieren una respuesta inmediata. Estamos en crisis y necesitamos actuar de inmediato para restablecer cierto orden. Imaginemos que el sistema de despacho de vuelos en un aeropuerto de alto tráfico deja de funcionar. Este no sería un escenario para utilizar Scrum, aquí debemos actuar de inmediato, alguien debe tomar el control y mover la situación fuera del caos. Por ejemplo, solucionar el problema inmediatamente (sin importar la forma técnica), para luego, fuera del caos, evaluar y aplicar una solución más robusta, de ser necesario. Este es el dominio de la improvisación.</a:t>
            </a:r>
            <a:endParaRPr/>
          </a:p>
          <a:p>
            <a:pPr indent="0" lvl="0" marL="0" marR="0" rtl="0" algn="l">
              <a:spcBef>
                <a:spcPts val="360"/>
              </a:spcBef>
              <a:spcAft>
                <a:spcPts val="0"/>
              </a:spcAft>
              <a:buNone/>
            </a:pPr>
            <a:r>
              <a:rPr b="1" i="0" lang="es-ES" sz="1200" u="none" cap="none" strike="noStrike">
                <a:solidFill>
                  <a:schemeClr val="dk1"/>
                </a:solidFill>
                <a:latin typeface="Calibri"/>
                <a:ea typeface="Calibri"/>
                <a:cs typeface="Calibri"/>
                <a:sym typeface="Calibri"/>
              </a:rPr>
              <a:t>5. Dominio Desordenado</a:t>
            </a:r>
            <a:endParaRPr/>
          </a:p>
          <a:p>
            <a:pPr indent="0" lvl="0" marL="0" marR="0" rtl="0" algn="l">
              <a:spcBef>
                <a:spcPts val="360"/>
              </a:spcBef>
              <a:spcAft>
                <a:spcPts val="0"/>
              </a:spcAft>
              <a:buNone/>
            </a:pPr>
            <a:r>
              <a:rPr b="0" i="0" lang="es-ES" sz="1200" u="none" cap="none" strike="noStrike">
                <a:solidFill>
                  <a:schemeClr val="dk1"/>
                </a:solidFill>
                <a:latin typeface="Calibri"/>
                <a:ea typeface="Calibri"/>
                <a:cs typeface="Calibri"/>
                <a:sym typeface="Calibri"/>
              </a:rPr>
              <a:t>Nos movemos en el espacio desordenado cuando no sabemos en qué dominio estamos. Se la clasifica como una zona peligrosa, ya que no podemos medir las situaciones ni determinar la forma de actuar. Es muy típico en estas situaciones que las personas interpreten las situaciones y actúen en base a preferencias personales. El gran peligro del dominio desordenado es actuar de manera diferente a la que se necesita para resolver ciertos problemas. Por ejemplo, mucha gente en el ámbito del desarrollo de software está acostumbrada al desarrollo secuencial, por fases, detalladamente planificado utilizando las mejores prácticas de la industria, y este enfoque, que corresponde al dominio Simple, muchas veces se aplica en el dominio complejo. Si nos encontráramos en el espacio desordenado, todo lo que hagamos debe estar enfocado netamente a salirnos de ese espacio hacia uno mejor identificado, para luego actuar de la manera en que dicho dominio lo requiera.</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9" name="Google Shape;109;p4:notes"/>
          <p:cNvSpPr txBox="1"/>
          <p:nvPr>
            <p:ph idx="12" type="sldNum"/>
          </p:nvPr>
        </p:nvSpPr>
        <p:spPr>
          <a:xfrm>
            <a:off x="3971925" y="8829675"/>
            <a:ext cx="3036888" cy="466725"/>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lang="es-ES" sz="1200" u="sng">
                <a:solidFill>
                  <a:schemeClr val="dk1"/>
                </a:solidFill>
                <a:latin typeface="Arial"/>
                <a:ea typeface="Arial"/>
                <a:cs typeface="Arial"/>
                <a:sym typeface="Arial"/>
              </a:rPr>
              <a:t>‹#›</a:t>
            </a:fld>
            <a:endParaRPr sz="1200" u="sng">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1287463" y="1162050"/>
            <a:ext cx="4435475" cy="3136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7" name="Google Shape;117;p5:notes"/>
          <p:cNvSpPr txBox="1"/>
          <p:nvPr>
            <p:ph idx="1" type="body"/>
          </p:nvPr>
        </p:nvSpPr>
        <p:spPr>
          <a:xfrm>
            <a:off x="701675" y="4473575"/>
            <a:ext cx="5607050" cy="3660775"/>
          </a:xfrm>
          <a:prstGeom prst="rect">
            <a:avLst/>
          </a:prstGeom>
          <a:noFill/>
          <a:ln>
            <a:noFill/>
          </a:ln>
        </p:spPr>
        <p:txBody>
          <a:bodyPr anchorCtr="0" anchor="t" bIns="46575" lIns="93175" spcFirstLastPara="1" rIns="93175" wrap="square" tIns="46575">
            <a:noAutofit/>
          </a:bodyPr>
          <a:lstStyle/>
          <a:p>
            <a:pPr indent="0" lvl="0" marL="0" marR="0" rtl="0" algn="l">
              <a:spcBef>
                <a:spcPts val="0"/>
              </a:spcBef>
              <a:spcAft>
                <a:spcPts val="0"/>
              </a:spcAft>
              <a:buNone/>
            </a:pPr>
            <a:r>
              <a:rPr b="1" i="0" lang="es-ES" sz="1200" u="none" cap="none" strike="noStrike">
                <a:solidFill>
                  <a:schemeClr val="dk1"/>
                </a:solidFill>
                <a:latin typeface="Calibri"/>
                <a:ea typeface="Calibri"/>
                <a:cs typeface="Calibri"/>
                <a:sym typeface="Calibri"/>
              </a:rPr>
              <a:t>Scrum es un marco </a:t>
            </a:r>
            <a:r>
              <a:rPr b="0" i="0" lang="es-ES" sz="1200" u="none" cap="none" strike="noStrike">
                <a:solidFill>
                  <a:schemeClr val="dk1"/>
                </a:solidFill>
                <a:latin typeface="Calibri"/>
                <a:ea typeface="Calibri"/>
                <a:cs typeface="Calibri"/>
                <a:sym typeface="Calibri"/>
              </a:rPr>
              <a:t>de trabajo que nos permite encontrar prácticas emergentes en dominios complejos, como la gestión de proyectos de innovación. </a:t>
            </a:r>
            <a:endParaRPr/>
          </a:p>
          <a:p>
            <a:pPr indent="0" lvl="0" marL="0" marR="0" rtl="0" algn="l">
              <a:spcBef>
                <a:spcPts val="0"/>
              </a:spcBef>
              <a:spcAft>
                <a:spcPts val="0"/>
              </a:spcAft>
              <a:buNone/>
            </a:pPr>
            <a:r>
              <a:rPr b="0" i="0" lang="es-ES" sz="1200" u="none" cap="none" strike="noStrike">
                <a:solidFill>
                  <a:schemeClr val="dk1"/>
                </a:solidFill>
                <a:latin typeface="Calibri"/>
                <a:ea typeface="Calibri"/>
                <a:cs typeface="Calibri"/>
                <a:sym typeface="Calibri"/>
              </a:rPr>
              <a:t>No es un proceso completo, y mucho menos, una metodología. En lugar de proporcionar una descripción completa y detallada de cómo deben realizarse las tareas de un proyecto, </a:t>
            </a:r>
            <a:r>
              <a:rPr b="1" i="0" lang="es-ES" sz="1200" u="none" cap="none" strike="noStrike">
                <a:solidFill>
                  <a:schemeClr val="dk1"/>
                </a:solidFill>
                <a:latin typeface="Calibri"/>
                <a:ea typeface="Calibri"/>
                <a:cs typeface="Calibri"/>
                <a:sym typeface="Calibri"/>
              </a:rPr>
              <a:t>genera un contexto relacional e iterativo, de inspección y adaptación constante para que los involucrados vayan creando su propio proceso</a:t>
            </a:r>
            <a:r>
              <a:rPr b="0" i="0" lang="es-ES" sz="1200" u="none" cap="none" strike="noStrike">
                <a:solidFill>
                  <a:schemeClr val="dk1"/>
                </a:solidFill>
                <a:latin typeface="Calibri"/>
                <a:ea typeface="Calibri"/>
                <a:cs typeface="Calibri"/>
                <a:sym typeface="Calibri"/>
              </a:rPr>
              <a:t>. Esto ocurre debido a que no existen ni mejores ni buenas prácticas en un contexto complejo. </a:t>
            </a:r>
            <a:r>
              <a:rPr b="1" i="0" lang="es-ES" sz="1200" u="none" cap="none" strike="noStrike">
                <a:solidFill>
                  <a:schemeClr val="dk1"/>
                </a:solidFill>
                <a:latin typeface="Calibri"/>
                <a:ea typeface="Calibri"/>
                <a:cs typeface="Calibri"/>
                <a:sym typeface="Calibri"/>
              </a:rPr>
              <a:t>Es el equipo de involucrados quien encontrará la mejor manera de resolver sus problemáticas.</a:t>
            </a:r>
            <a:r>
              <a:rPr b="0" i="0" lang="es-ES" sz="1200" u="none" cap="none" strike="noStrike">
                <a:solidFill>
                  <a:schemeClr val="dk1"/>
                </a:solidFill>
                <a:latin typeface="Calibri"/>
                <a:ea typeface="Calibri"/>
                <a:cs typeface="Calibri"/>
                <a:sym typeface="Calibri"/>
              </a:rPr>
              <a:t> Este tipo de soluciones serán emergentes.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s-ES" sz="1200" u="none" cap="none" strike="noStrike">
                <a:solidFill>
                  <a:schemeClr val="dk1"/>
                </a:solidFill>
                <a:latin typeface="Calibri"/>
                <a:ea typeface="Calibri"/>
                <a:cs typeface="Calibri"/>
                <a:sym typeface="Calibri"/>
              </a:rPr>
              <a:t>El progreso de los proyectos que utilizan Scrum se realiza y verifica en una serie de iteraciones llamadas Sprints</a:t>
            </a:r>
            <a:r>
              <a:rPr b="0" i="0" lang="es-ES" sz="1200" u="none" cap="none" strike="noStrike">
                <a:solidFill>
                  <a:schemeClr val="dk1"/>
                </a:solidFill>
                <a:latin typeface="Calibri"/>
                <a:ea typeface="Calibri"/>
                <a:cs typeface="Calibri"/>
                <a:sym typeface="Calibri"/>
              </a:rPr>
              <a:t>. Estos </a:t>
            </a:r>
            <a:r>
              <a:rPr b="1" i="0" lang="es-ES" sz="1200" u="none" cap="none" strike="noStrike">
                <a:solidFill>
                  <a:schemeClr val="dk1"/>
                </a:solidFill>
                <a:latin typeface="Calibri"/>
                <a:ea typeface="Calibri"/>
                <a:cs typeface="Calibri"/>
                <a:sym typeface="Calibri"/>
              </a:rPr>
              <a:t>Sprints tienen una duración fija, </a:t>
            </a:r>
            <a:r>
              <a:rPr b="0" i="0" lang="es-ES" sz="1200" u="none" cap="none" strike="noStrike">
                <a:solidFill>
                  <a:schemeClr val="dk1"/>
                </a:solidFill>
                <a:latin typeface="Calibri"/>
                <a:ea typeface="Calibri"/>
                <a:cs typeface="Calibri"/>
                <a:sym typeface="Calibri"/>
              </a:rPr>
              <a:t>pre-establecida de no más de un mes.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ES" sz="1200" u="none" cap="none" strike="noStrike">
                <a:solidFill>
                  <a:schemeClr val="dk1"/>
                </a:solidFill>
                <a:latin typeface="Calibri"/>
                <a:ea typeface="Calibri"/>
                <a:cs typeface="Calibri"/>
                <a:sym typeface="Calibri"/>
              </a:rPr>
              <a:t>Al comienzo de cada Sprint el equipo de desarrollo realiza un compromiso de entrega de una serie de funcionalidades o características del producto en cuestión. Al finalizar el Sprint se espera que estas características comprometidas estén terminadas, lo que implica su análisis, diseño, desarrollo, prueba e integración al producto. En este momento es cuando se realiza una reunión de revisión del producto construido durante el Sprint, donde el equipo de desarrollo muestra lo construido al Product Owner y a cualquier stakeholder interesado en participar. El feedback obtenido en esta reunión puede ser incluido entre las funcionalidades a construir en futuros Sprints.</a:t>
            </a:r>
            <a:endParaRPr/>
          </a:p>
        </p:txBody>
      </p:sp>
      <p:sp>
        <p:nvSpPr>
          <p:cNvPr id="118" name="Google Shape;118;p5:notes"/>
          <p:cNvSpPr txBox="1"/>
          <p:nvPr>
            <p:ph idx="12" type="sldNum"/>
          </p:nvPr>
        </p:nvSpPr>
        <p:spPr>
          <a:xfrm>
            <a:off x="3971925" y="8829675"/>
            <a:ext cx="3036888" cy="466725"/>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lang="es-ES" sz="1200" u="sng">
                <a:solidFill>
                  <a:schemeClr val="dk1"/>
                </a:solidFill>
                <a:latin typeface="Arial"/>
                <a:ea typeface="Arial"/>
                <a:cs typeface="Arial"/>
                <a:sym typeface="Arial"/>
              </a:rPr>
              <a:t>‹#›</a:t>
            </a:fld>
            <a:endParaRPr sz="1200" u="sng">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1287463" y="1162050"/>
            <a:ext cx="4435475" cy="3136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5" name="Google Shape;135;p6:notes"/>
          <p:cNvSpPr txBox="1"/>
          <p:nvPr>
            <p:ph idx="1" type="body"/>
          </p:nvPr>
        </p:nvSpPr>
        <p:spPr>
          <a:xfrm>
            <a:off x="701675" y="4473575"/>
            <a:ext cx="5607050" cy="3660775"/>
          </a:xfrm>
          <a:prstGeom prst="rect">
            <a:avLst/>
          </a:prstGeom>
          <a:noFill/>
          <a:ln>
            <a:noFill/>
          </a:ln>
        </p:spPr>
        <p:txBody>
          <a:bodyPr anchorCtr="0" anchor="t" bIns="46575" lIns="93175" spcFirstLastPara="1" rIns="93175" wrap="square" tIns="4657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6" name="Google Shape;136;p6:notes"/>
          <p:cNvSpPr txBox="1"/>
          <p:nvPr>
            <p:ph idx="12" type="sldNum"/>
          </p:nvPr>
        </p:nvSpPr>
        <p:spPr>
          <a:xfrm>
            <a:off x="3971925" y="8829675"/>
            <a:ext cx="3036888" cy="466725"/>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lang="es-ES" sz="1200" u="sng">
                <a:solidFill>
                  <a:schemeClr val="dk1"/>
                </a:solidFill>
                <a:latin typeface="Arial"/>
                <a:ea typeface="Arial"/>
                <a:cs typeface="Arial"/>
                <a:sym typeface="Arial"/>
              </a:rPr>
              <a:t>‹#›</a:t>
            </a:fld>
            <a:endParaRPr sz="1200" u="sng">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7:notes"/>
          <p:cNvSpPr/>
          <p:nvPr>
            <p:ph idx="2" type="sldImg"/>
          </p:nvPr>
        </p:nvSpPr>
        <p:spPr>
          <a:xfrm>
            <a:off x="1287463" y="1162050"/>
            <a:ext cx="4435475" cy="3136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0" name="Google Shape;170;p7:notes"/>
          <p:cNvSpPr txBox="1"/>
          <p:nvPr>
            <p:ph idx="1" type="body"/>
          </p:nvPr>
        </p:nvSpPr>
        <p:spPr>
          <a:xfrm>
            <a:off x="701675" y="4473575"/>
            <a:ext cx="5607050" cy="3660775"/>
          </a:xfrm>
          <a:prstGeom prst="rect">
            <a:avLst/>
          </a:prstGeom>
          <a:noFill/>
          <a:ln>
            <a:noFill/>
          </a:ln>
        </p:spPr>
        <p:txBody>
          <a:bodyPr anchorCtr="0" anchor="t" bIns="46575" lIns="93175" spcFirstLastPara="1" rIns="93175" wrap="square" tIns="4657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1" name="Google Shape;171;p7:notes"/>
          <p:cNvSpPr txBox="1"/>
          <p:nvPr>
            <p:ph idx="12" type="sldNum"/>
          </p:nvPr>
        </p:nvSpPr>
        <p:spPr>
          <a:xfrm>
            <a:off x="3971925" y="8829675"/>
            <a:ext cx="3036888" cy="466725"/>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lang="es-ES" sz="1200" u="sng">
                <a:solidFill>
                  <a:schemeClr val="dk1"/>
                </a:solidFill>
                <a:latin typeface="Arial"/>
                <a:ea typeface="Arial"/>
                <a:cs typeface="Arial"/>
                <a:sym typeface="Arial"/>
              </a:rPr>
              <a:t>‹#›</a:t>
            </a:fld>
            <a:endParaRPr sz="1200" u="sng">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8:notes"/>
          <p:cNvSpPr/>
          <p:nvPr>
            <p:ph idx="2" type="sldImg"/>
          </p:nvPr>
        </p:nvSpPr>
        <p:spPr>
          <a:xfrm>
            <a:off x="1287463" y="1162050"/>
            <a:ext cx="4435475" cy="3136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5" name="Google Shape;185;p8:notes"/>
          <p:cNvSpPr txBox="1"/>
          <p:nvPr>
            <p:ph idx="1" type="body"/>
          </p:nvPr>
        </p:nvSpPr>
        <p:spPr>
          <a:xfrm>
            <a:off x="701675" y="4473575"/>
            <a:ext cx="5607050" cy="3660775"/>
          </a:xfrm>
          <a:prstGeom prst="rect">
            <a:avLst/>
          </a:prstGeom>
          <a:noFill/>
          <a:ln>
            <a:noFill/>
          </a:ln>
        </p:spPr>
        <p:txBody>
          <a:bodyPr anchorCtr="0" anchor="t" bIns="46575" lIns="93175" spcFirstLastPara="1" rIns="93175" wrap="square" tIns="4657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6" name="Google Shape;186;p8:notes"/>
          <p:cNvSpPr txBox="1"/>
          <p:nvPr>
            <p:ph idx="12" type="sldNum"/>
          </p:nvPr>
        </p:nvSpPr>
        <p:spPr>
          <a:xfrm>
            <a:off x="3971925" y="8829675"/>
            <a:ext cx="3036888" cy="466725"/>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lang="es-ES" sz="1200" u="sng">
                <a:solidFill>
                  <a:schemeClr val="dk1"/>
                </a:solidFill>
                <a:latin typeface="Arial"/>
                <a:ea typeface="Arial"/>
                <a:cs typeface="Arial"/>
                <a:sym typeface="Arial"/>
              </a:rPr>
              <a:t>‹#›</a:t>
            </a:fld>
            <a:endParaRPr sz="1200" u="sng">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9:notes"/>
          <p:cNvSpPr/>
          <p:nvPr>
            <p:ph idx="2" type="sldImg"/>
          </p:nvPr>
        </p:nvSpPr>
        <p:spPr>
          <a:xfrm>
            <a:off x="1287463" y="1162050"/>
            <a:ext cx="4435475" cy="3136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6" name="Google Shape;206;p9:notes"/>
          <p:cNvSpPr txBox="1"/>
          <p:nvPr>
            <p:ph idx="1" type="body"/>
          </p:nvPr>
        </p:nvSpPr>
        <p:spPr>
          <a:xfrm>
            <a:off x="701675" y="4473575"/>
            <a:ext cx="5607050" cy="3660775"/>
          </a:xfrm>
          <a:prstGeom prst="rect">
            <a:avLst/>
          </a:prstGeom>
          <a:noFill/>
          <a:ln>
            <a:noFill/>
          </a:ln>
        </p:spPr>
        <p:txBody>
          <a:bodyPr anchorCtr="0" anchor="t" bIns="46575" lIns="93175" spcFirstLastPara="1" rIns="93175" wrap="square" tIns="4657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7" name="Google Shape;207;p9:notes"/>
          <p:cNvSpPr txBox="1"/>
          <p:nvPr>
            <p:ph idx="12" type="sldNum"/>
          </p:nvPr>
        </p:nvSpPr>
        <p:spPr>
          <a:xfrm>
            <a:off x="3971925" y="8829675"/>
            <a:ext cx="3036888" cy="466725"/>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lang="es-ES" sz="1200" u="sng">
                <a:solidFill>
                  <a:schemeClr val="dk1"/>
                </a:solidFill>
                <a:latin typeface="Arial"/>
                <a:ea typeface="Arial"/>
                <a:cs typeface="Arial"/>
                <a:sym typeface="Arial"/>
              </a:rPr>
              <a:t>‹#›</a:t>
            </a:fld>
            <a:endParaRPr sz="1200" u="sng">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801688" y="2349500"/>
            <a:ext cx="9090025" cy="1620838"/>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7" name="Google Shape;17;p2"/>
          <p:cNvSpPr txBox="1"/>
          <p:nvPr>
            <p:ph idx="1" type="subTitle"/>
          </p:nvPr>
        </p:nvSpPr>
        <p:spPr>
          <a:xfrm>
            <a:off x="1603375" y="4284663"/>
            <a:ext cx="7486650" cy="1931987"/>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534988" y="7008813"/>
            <a:ext cx="2495550" cy="401637"/>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sng"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19" name="Google Shape;19;p2"/>
          <p:cNvSpPr txBox="1"/>
          <p:nvPr>
            <p:ph idx="11" type="ftr"/>
          </p:nvPr>
        </p:nvSpPr>
        <p:spPr>
          <a:xfrm>
            <a:off x="3652838" y="7008813"/>
            <a:ext cx="3387725" cy="401637"/>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sng"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20" name="Google Shape;20;p2"/>
          <p:cNvSpPr txBox="1"/>
          <p:nvPr>
            <p:ph idx="12" type="sldNum"/>
          </p:nvPr>
        </p:nvSpPr>
        <p:spPr>
          <a:xfrm>
            <a:off x="7662863" y="7008813"/>
            <a:ext cx="2495550" cy="40163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sng" cap="none" strike="noStrike">
                <a:solidFill>
                  <a:srgbClr val="898989"/>
                </a:solidFill>
                <a:latin typeface="Arial"/>
                <a:ea typeface="Arial"/>
                <a:cs typeface="Arial"/>
                <a:sym typeface="Arial"/>
              </a:defRPr>
            </a:lvl1pPr>
            <a:lvl2pPr indent="0" lvl="1" marL="0" marR="0" rtl="0" algn="r">
              <a:spcBef>
                <a:spcPts val="0"/>
              </a:spcBef>
              <a:spcAft>
                <a:spcPts val="0"/>
              </a:spcAft>
              <a:buNone/>
              <a:defRPr b="0" i="0" sz="1200" u="sng" cap="none" strike="noStrike">
                <a:solidFill>
                  <a:srgbClr val="898989"/>
                </a:solidFill>
                <a:latin typeface="Arial"/>
                <a:ea typeface="Arial"/>
                <a:cs typeface="Arial"/>
                <a:sym typeface="Arial"/>
              </a:defRPr>
            </a:lvl2pPr>
            <a:lvl3pPr indent="0" lvl="2" marL="0" marR="0" rtl="0" algn="r">
              <a:spcBef>
                <a:spcPts val="0"/>
              </a:spcBef>
              <a:spcAft>
                <a:spcPts val="0"/>
              </a:spcAft>
              <a:buNone/>
              <a:defRPr b="0" i="0" sz="1200" u="sng" cap="none" strike="noStrike">
                <a:solidFill>
                  <a:srgbClr val="898989"/>
                </a:solidFill>
                <a:latin typeface="Arial"/>
                <a:ea typeface="Arial"/>
                <a:cs typeface="Arial"/>
                <a:sym typeface="Arial"/>
              </a:defRPr>
            </a:lvl3pPr>
            <a:lvl4pPr indent="0" lvl="3" marL="0" marR="0" rtl="0" algn="r">
              <a:spcBef>
                <a:spcPts val="0"/>
              </a:spcBef>
              <a:spcAft>
                <a:spcPts val="0"/>
              </a:spcAft>
              <a:buNone/>
              <a:defRPr b="0" i="0" sz="1200" u="sng" cap="none" strike="noStrike">
                <a:solidFill>
                  <a:srgbClr val="898989"/>
                </a:solidFill>
                <a:latin typeface="Arial"/>
                <a:ea typeface="Arial"/>
                <a:cs typeface="Arial"/>
                <a:sym typeface="Arial"/>
              </a:defRPr>
            </a:lvl4pPr>
            <a:lvl5pPr indent="0" lvl="4" marL="0" marR="0" rtl="0" algn="r">
              <a:spcBef>
                <a:spcPts val="0"/>
              </a:spcBef>
              <a:spcAft>
                <a:spcPts val="0"/>
              </a:spcAft>
              <a:buNone/>
              <a:defRPr b="0" i="0" sz="1200" u="sng" cap="none" strike="noStrike">
                <a:solidFill>
                  <a:srgbClr val="898989"/>
                </a:solidFill>
                <a:latin typeface="Arial"/>
                <a:ea typeface="Arial"/>
                <a:cs typeface="Arial"/>
                <a:sym typeface="Arial"/>
              </a:defRPr>
            </a:lvl5pPr>
            <a:lvl6pPr indent="0" lvl="5" marL="0" marR="0" rtl="0" algn="r">
              <a:spcBef>
                <a:spcPts val="0"/>
              </a:spcBef>
              <a:spcAft>
                <a:spcPts val="0"/>
              </a:spcAft>
              <a:buNone/>
              <a:defRPr b="0" i="0" sz="1200" u="sng" cap="none" strike="noStrike">
                <a:solidFill>
                  <a:srgbClr val="898989"/>
                </a:solidFill>
                <a:latin typeface="Arial"/>
                <a:ea typeface="Arial"/>
                <a:cs typeface="Arial"/>
                <a:sym typeface="Arial"/>
              </a:defRPr>
            </a:lvl6pPr>
            <a:lvl7pPr indent="0" lvl="6" marL="0" marR="0" rtl="0" algn="r">
              <a:spcBef>
                <a:spcPts val="0"/>
              </a:spcBef>
              <a:spcAft>
                <a:spcPts val="0"/>
              </a:spcAft>
              <a:buNone/>
              <a:defRPr b="0" i="0" sz="1200" u="sng" cap="none" strike="noStrike">
                <a:solidFill>
                  <a:srgbClr val="898989"/>
                </a:solidFill>
                <a:latin typeface="Arial"/>
                <a:ea typeface="Arial"/>
                <a:cs typeface="Arial"/>
                <a:sym typeface="Arial"/>
              </a:defRPr>
            </a:lvl7pPr>
            <a:lvl8pPr indent="0" lvl="7" marL="0" marR="0" rtl="0" algn="r">
              <a:spcBef>
                <a:spcPts val="0"/>
              </a:spcBef>
              <a:spcAft>
                <a:spcPts val="0"/>
              </a:spcAft>
              <a:buNone/>
              <a:defRPr b="0" i="0" sz="1200" u="sng" cap="none" strike="noStrike">
                <a:solidFill>
                  <a:srgbClr val="898989"/>
                </a:solidFill>
                <a:latin typeface="Arial"/>
                <a:ea typeface="Arial"/>
                <a:cs typeface="Arial"/>
                <a:sym typeface="Arial"/>
              </a:defRPr>
            </a:lvl8pPr>
            <a:lvl9pPr indent="0" lvl="8" marL="0" marR="0" rtl="0" algn="r">
              <a:spcBef>
                <a:spcPts val="0"/>
              </a:spcBef>
              <a:spcAft>
                <a:spcPts val="0"/>
              </a:spcAft>
              <a:buNone/>
              <a:defRPr b="0" i="0" sz="1200" u="sng"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534988" y="303213"/>
            <a:ext cx="9623425" cy="126047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4" name="Google Shape;74;p11"/>
          <p:cNvSpPr txBox="1"/>
          <p:nvPr>
            <p:ph idx="1" type="body"/>
          </p:nvPr>
        </p:nvSpPr>
        <p:spPr>
          <a:xfrm rot="5400000">
            <a:off x="2851151" y="-552449"/>
            <a:ext cx="4991100" cy="9623425"/>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534988" y="7008813"/>
            <a:ext cx="2495550" cy="401637"/>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u="sng">
                <a:solidFill>
                  <a:srgbClr val="888888"/>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76" name="Google Shape;76;p11"/>
          <p:cNvSpPr txBox="1"/>
          <p:nvPr>
            <p:ph idx="11" type="ftr"/>
          </p:nvPr>
        </p:nvSpPr>
        <p:spPr>
          <a:xfrm>
            <a:off x="3652838" y="7008813"/>
            <a:ext cx="3387725" cy="401637"/>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u="sng">
                <a:solidFill>
                  <a:srgbClr val="888888"/>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77" name="Google Shape;77;p11"/>
          <p:cNvSpPr txBox="1"/>
          <p:nvPr>
            <p:ph idx="12" type="sldNum"/>
          </p:nvPr>
        </p:nvSpPr>
        <p:spPr>
          <a:xfrm>
            <a:off x="7662863" y="7008813"/>
            <a:ext cx="2495550" cy="40163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u="sng">
                <a:solidFill>
                  <a:srgbClr val="898989"/>
                </a:solidFill>
                <a:latin typeface="Arial"/>
                <a:ea typeface="Arial"/>
                <a:cs typeface="Arial"/>
                <a:sym typeface="Arial"/>
              </a:defRPr>
            </a:lvl1pPr>
            <a:lvl2pPr indent="0" lvl="1" marL="0" marR="0" rtl="0" algn="r">
              <a:spcBef>
                <a:spcPts val="0"/>
              </a:spcBef>
              <a:spcAft>
                <a:spcPts val="0"/>
              </a:spcAft>
              <a:buNone/>
              <a:defRPr sz="1200" u="sng">
                <a:solidFill>
                  <a:srgbClr val="898989"/>
                </a:solidFill>
                <a:latin typeface="Arial"/>
                <a:ea typeface="Arial"/>
                <a:cs typeface="Arial"/>
                <a:sym typeface="Arial"/>
              </a:defRPr>
            </a:lvl2pPr>
            <a:lvl3pPr indent="0" lvl="2" marL="0" marR="0" rtl="0" algn="r">
              <a:spcBef>
                <a:spcPts val="0"/>
              </a:spcBef>
              <a:spcAft>
                <a:spcPts val="0"/>
              </a:spcAft>
              <a:buNone/>
              <a:defRPr sz="1200" u="sng">
                <a:solidFill>
                  <a:srgbClr val="898989"/>
                </a:solidFill>
                <a:latin typeface="Arial"/>
                <a:ea typeface="Arial"/>
                <a:cs typeface="Arial"/>
                <a:sym typeface="Arial"/>
              </a:defRPr>
            </a:lvl3pPr>
            <a:lvl4pPr indent="0" lvl="3" marL="0" marR="0" rtl="0" algn="r">
              <a:spcBef>
                <a:spcPts val="0"/>
              </a:spcBef>
              <a:spcAft>
                <a:spcPts val="0"/>
              </a:spcAft>
              <a:buNone/>
              <a:defRPr sz="1200" u="sng">
                <a:solidFill>
                  <a:srgbClr val="898989"/>
                </a:solidFill>
                <a:latin typeface="Arial"/>
                <a:ea typeface="Arial"/>
                <a:cs typeface="Arial"/>
                <a:sym typeface="Arial"/>
              </a:defRPr>
            </a:lvl4pPr>
            <a:lvl5pPr indent="0" lvl="4" marL="0" marR="0" rtl="0" algn="r">
              <a:spcBef>
                <a:spcPts val="0"/>
              </a:spcBef>
              <a:spcAft>
                <a:spcPts val="0"/>
              </a:spcAft>
              <a:buNone/>
              <a:defRPr sz="1200" u="sng">
                <a:solidFill>
                  <a:srgbClr val="898989"/>
                </a:solidFill>
                <a:latin typeface="Arial"/>
                <a:ea typeface="Arial"/>
                <a:cs typeface="Arial"/>
                <a:sym typeface="Arial"/>
              </a:defRPr>
            </a:lvl5pPr>
            <a:lvl6pPr indent="0" lvl="5" marL="0" marR="0" rtl="0" algn="r">
              <a:spcBef>
                <a:spcPts val="0"/>
              </a:spcBef>
              <a:spcAft>
                <a:spcPts val="0"/>
              </a:spcAft>
              <a:buNone/>
              <a:defRPr sz="1200" u="sng">
                <a:solidFill>
                  <a:srgbClr val="898989"/>
                </a:solidFill>
                <a:latin typeface="Arial"/>
                <a:ea typeface="Arial"/>
                <a:cs typeface="Arial"/>
                <a:sym typeface="Arial"/>
              </a:defRPr>
            </a:lvl6pPr>
            <a:lvl7pPr indent="0" lvl="6" marL="0" marR="0" rtl="0" algn="r">
              <a:spcBef>
                <a:spcPts val="0"/>
              </a:spcBef>
              <a:spcAft>
                <a:spcPts val="0"/>
              </a:spcAft>
              <a:buNone/>
              <a:defRPr sz="1200" u="sng">
                <a:solidFill>
                  <a:srgbClr val="898989"/>
                </a:solidFill>
                <a:latin typeface="Arial"/>
                <a:ea typeface="Arial"/>
                <a:cs typeface="Arial"/>
                <a:sym typeface="Arial"/>
              </a:defRPr>
            </a:lvl7pPr>
            <a:lvl8pPr indent="0" lvl="7" marL="0" marR="0" rtl="0" algn="r">
              <a:spcBef>
                <a:spcPts val="0"/>
              </a:spcBef>
              <a:spcAft>
                <a:spcPts val="0"/>
              </a:spcAft>
              <a:buNone/>
              <a:defRPr sz="1200" u="sng">
                <a:solidFill>
                  <a:srgbClr val="898989"/>
                </a:solidFill>
                <a:latin typeface="Arial"/>
                <a:ea typeface="Arial"/>
                <a:cs typeface="Arial"/>
                <a:sym typeface="Arial"/>
              </a:defRPr>
            </a:lvl8pPr>
            <a:lvl9pPr indent="0" lvl="8" marL="0" marR="0" rtl="0" algn="r">
              <a:spcBef>
                <a:spcPts val="0"/>
              </a:spcBef>
              <a:spcAft>
                <a:spcPts val="0"/>
              </a:spcAft>
              <a:buNone/>
              <a:defRPr sz="1200" u="sng">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5730082" y="2326482"/>
            <a:ext cx="6451600" cy="2405063"/>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0" name="Google Shape;80;p12"/>
          <p:cNvSpPr txBox="1"/>
          <p:nvPr>
            <p:ph idx="1" type="body"/>
          </p:nvPr>
        </p:nvSpPr>
        <p:spPr>
          <a:xfrm rot="5400000">
            <a:off x="842169" y="-3968"/>
            <a:ext cx="6451600" cy="7065962"/>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534988" y="7008813"/>
            <a:ext cx="2495550" cy="401637"/>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u="sng">
                <a:solidFill>
                  <a:srgbClr val="888888"/>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82" name="Google Shape;82;p12"/>
          <p:cNvSpPr txBox="1"/>
          <p:nvPr>
            <p:ph idx="11" type="ftr"/>
          </p:nvPr>
        </p:nvSpPr>
        <p:spPr>
          <a:xfrm>
            <a:off x="3652838" y="7008813"/>
            <a:ext cx="3387725" cy="401637"/>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u="sng">
                <a:solidFill>
                  <a:srgbClr val="888888"/>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83" name="Google Shape;83;p12"/>
          <p:cNvSpPr txBox="1"/>
          <p:nvPr>
            <p:ph idx="12" type="sldNum"/>
          </p:nvPr>
        </p:nvSpPr>
        <p:spPr>
          <a:xfrm>
            <a:off x="7662863" y="7008813"/>
            <a:ext cx="2495550" cy="40163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u="sng">
                <a:solidFill>
                  <a:srgbClr val="898989"/>
                </a:solidFill>
                <a:latin typeface="Arial"/>
                <a:ea typeface="Arial"/>
                <a:cs typeface="Arial"/>
                <a:sym typeface="Arial"/>
              </a:defRPr>
            </a:lvl1pPr>
            <a:lvl2pPr indent="0" lvl="1" marL="0" marR="0" rtl="0" algn="r">
              <a:spcBef>
                <a:spcPts val="0"/>
              </a:spcBef>
              <a:spcAft>
                <a:spcPts val="0"/>
              </a:spcAft>
              <a:buNone/>
              <a:defRPr sz="1200" u="sng">
                <a:solidFill>
                  <a:srgbClr val="898989"/>
                </a:solidFill>
                <a:latin typeface="Arial"/>
                <a:ea typeface="Arial"/>
                <a:cs typeface="Arial"/>
                <a:sym typeface="Arial"/>
              </a:defRPr>
            </a:lvl2pPr>
            <a:lvl3pPr indent="0" lvl="2" marL="0" marR="0" rtl="0" algn="r">
              <a:spcBef>
                <a:spcPts val="0"/>
              </a:spcBef>
              <a:spcAft>
                <a:spcPts val="0"/>
              </a:spcAft>
              <a:buNone/>
              <a:defRPr sz="1200" u="sng">
                <a:solidFill>
                  <a:srgbClr val="898989"/>
                </a:solidFill>
                <a:latin typeface="Arial"/>
                <a:ea typeface="Arial"/>
                <a:cs typeface="Arial"/>
                <a:sym typeface="Arial"/>
              </a:defRPr>
            </a:lvl3pPr>
            <a:lvl4pPr indent="0" lvl="3" marL="0" marR="0" rtl="0" algn="r">
              <a:spcBef>
                <a:spcPts val="0"/>
              </a:spcBef>
              <a:spcAft>
                <a:spcPts val="0"/>
              </a:spcAft>
              <a:buNone/>
              <a:defRPr sz="1200" u="sng">
                <a:solidFill>
                  <a:srgbClr val="898989"/>
                </a:solidFill>
                <a:latin typeface="Arial"/>
                <a:ea typeface="Arial"/>
                <a:cs typeface="Arial"/>
                <a:sym typeface="Arial"/>
              </a:defRPr>
            </a:lvl4pPr>
            <a:lvl5pPr indent="0" lvl="4" marL="0" marR="0" rtl="0" algn="r">
              <a:spcBef>
                <a:spcPts val="0"/>
              </a:spcBef>
              <a:spcAft>
                <a:spcPts val="0"/>
              </a:spcAft>
              <a:buNone/>
              <a:defRPr sz="1200" u="sng">
                <a:solidFill>
                  <a:srgbClr val="898989"/>
                </a:solidFill>
                <a:latin typeface="Arial"/>
                <a:ea typeface="Arial"/>
                <a:cs typeface="Arial"/>
                <a:sym typeface="Arial"/>
              </a:defRPr>
            </a:lvl5pPr>
            <a:lvl6pPr indent="0" lvl="5" marL="0" marR="0" rtl="0" algn="r">
              <a:spcBef>
                <a:spcPts val="0"/>
              </a:spcBef>
              <a:spcAft>
                <a:spcPts val="0"/>
              </a:spcAft>
              <a:buNone/>
              <a:defRPr sz="1200" u="sng">
                <a:solidFill>
                  <a:srgbClr val="898989"/>
                </a:solidFill>
                <a:latin typeface="Arial"/>
                <a:ea typeface="Arial"/>
                <a:cs typeface="Arial"/>
                <a:sym typeface="Arial"/>
              </a:defRPr>
            </a:lvl6pPr>
            <a:lvl7pPr indent="0" lvl="6" marL="0" marR="0" rtl="0" algn="r">
              <a:spcBef>
                <a:spcPts val="0"/>
              </a:spcBef>
              <a:spcAft>
                <a:spcPts val="0"/>
              </a:spcAft>
              <a:buNone/>
              <a:defRPr sz="1200" u="sng">
                <a:solidFill>
                  <a:srgbClr val="898989"/>
                </a:solidFill>
                <a:latin typeface="Arial"/>
                <a:ea typeface="Arial"/>
                <a:cs typeface="Arial"/>
                <a:sym typeface="Arial"/>
              </a:defRPr>
            </a:lvl7pPr>
            <a:lvl8pPr indent="0" lvl="7" marL="0" marR="0" rtl="0" algn="r">
              <a:spcBef>
                <a:spcPts val="0"/>
              </a:spcBef>
              <a:spcAft>
                <a:spcPts val="0"/>
              </a:spcAft>
              <a:buNone/>
              <a:defRPr sz="1200" u="sng">
                <a:solidFill>
                  <a:srgbClr val="898989"/>
                </a:solidFill>
                <a:latin typeface="Arial"/>
                <a:ea typeface="Arial"/>
                <a:cs typeface="Arial"/>
                <a:sym typeface="Arial"/>
              </a:defRPr>
            </a:lvl8pPr>
            <a:lvl9pPr indent="0" lvl="8" marL="0" marR="0" rtl="0" algn="r">
              <a:spcBef>
                <a:spcPts val="0"/>
              </a:spcBef>
              <a:spcAft>
                <a:spcPts val="0"/>
              </a:spcAft>
              <a:buNone/>
              <a:defRPr sz="1200" u="sng">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534988" y="303213"/>
            <a:ext cx="9623425" cy="126047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3" name="Google Shape;23;p3"/>
          <p:cNvSpPr txBox="1"/>
          <p:nvPr>
            <p:ph idx="1" type="body"/>
          </p:nvPr>
        </p:nvSpPr>
        <p:spPr>
          <a:xfrm>
            <a:off x="534988" y="1763713"/>
            <a:ext cx="9623425" cy="49911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534988" y="7008813"/>
            <a:ext cx="2495550" cy="401637"/>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sng"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25" name="Google Shape;25;p3"/>
          <p:cNvSpPr txBox="1"/>
          <p:nvPr>
            <p:ph idx="11" type="ftr"/>
          </p:nvPr>
        </p:nvSpPr>
        <p:spPr>
          <a:xfrm>
            <a:off x="3652838" y="7008813"/>
            <a:ext cx="3387725" cy="401637"/>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sng"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26" name="Google Shape;26;p3"/>
          <p:cNvSpPr txBox="1"/>
          <p:nvPr>
            <p:ph idx="12" type="sldNum"/>
          </p:nvPr>
        </p:nvSpPr>
        <p:spPr>
          <a:xfrm>
            <a:off x="7662863" y="7008813"/>
            <a:ext cx="2495550" cy="40163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sng" cap="none" strike="noStrike">
                <a:solidFill>
                  <a:srgbClr val="898989"/>
                </a:solidFill>
                <a:latin typeface="Arial"/>
                <a:ea typeface="Arial"/>
                <a:cs typeface="Arial"/>
                <a:sym typeface="Arial"/>
              </a:defRPr>
            </a:lvl1pPr>
            <a:lvl2pPr indent="0" lvl="1" marL="0" marR="0" rtl="0" algn="r">
              <a:spcBef>
                <a:spcPts val="0"/>
              </a:spcBef>
              <a:spcAft>
                <a:spcPts val="0"/>
              </a:spcAft>
              <a:buNone/>
              <a:defRPr b="0" i="0" sz="1200" u="sng" cap="none" strike="noStrike">
                <a:solidFill>
                  <a:srgbClr val="898989"/>
                </a:solidFill>
                <a:latin typeface="Arial"/>
                <a:ea typeface="Arial"/>
                <a:cs typeface="Arial"/>
                <a:sym typeface="Arial"/>
              </a:defRPr>
            </a:lvl2pPr>
            <a:lvl3pPr indent="0" lvl="2" marL="0" marR="0" rtl="0" algn="r">
              <a:spcBef>
                <a:spcPts val="0"/>
              </a:spcBef>
              <a:spcAft>
                <a:spcPts val="0"/>
              </a:spcAft>
              <a:buNone/>
              <a:defRPr b="0" i="0" sz="1200" u="sng" cap="none" strike="noStrike">
                <a:solidFill>
                  <a:srgbClr val="898989"/>
                </a:solidFill>
                <a:latin typeface="Arial"/>
                <a:ea typeface="Arial"/>
                <a:cs typeface="Arial"/>
                <a:sym typeface="Arial"/>
              </a:defRPr>
            </a:lvl3pPr>
            <a:lvl4pPr indent="0" lvl="3" marL="0" marR="0" rtl="0" algn="r">
              <a:spcBef>
                <a:spcPts val="0"/>
              </a:spcBef>
              <a:spcAft>
                <a:spcPts val="0"/>
              </a:spcAft>
              <a:buNone/>
              <a:defRPr b="0" i="0" sz="1200" u="sng" cap="none" strike="noStrike">
                <a:solidFill>
                  <a:srgbClr val="898989"/>
                </a:solidFill>
                <a:latin typeface="Arial"/>
                <a:ea typeface="Arial"/>
                <a:cs typeface="Arial"/>
                <a:sym typeface="Arial"/>
              </a:defRPr>
            </a:lvl4pPr>
            <a:lvl5pPr indent="0" lvl="4" marL="0" marR="0" rtl="0" algn="r">
              <a:spcBef>
                <a:spcPts val="0"/>
              </a:spcBef>
              <a:spcAft>
                <a:spcPts val="0"/>
              </a:spcAft>
              <a:buNone/>
              <a:defRPr b="0" i="0" sz="1200" u="sng" cap="none" strike="noStrike">
                <a:solidFill>
                  <a:srgbClr val="898989"/>
                </a:solidFill>
                <a:latin typeface="Arial"/>
                <a:ea typeface="Arial"/>
                <a:cs typeface="Arial"/>
                <a:sym typeface="Arial"/>
              </a:defRPr>
            </a:lvl5pPr>
            <a:lvl6pPr indent="0" lvl="5" marL="0" marR="0" rtl="0" algn="r">
              <a:spcBef>
                <a:spcPts val="0"/>
              </a:spcBef>
              <a:spcAft>
                <a:spcPts val="0"/>
              </a:spcAft>
              <a:buNone/>
              <a:defRPr b="0" i="0" sz="1200" u="sng" cap="none" strike="noStrike">
                <a:solidFill>
                  <a:srgbClr val="898989"/>
                </a:solidFill>
                <a:latin typeface="Arial"/>
                <a:ea typeface="Arial"/>
                <a:cs typeface="Arial"/>
                <a:sym typeface="Arial"/>
              </a:defRPr>
            </a:lvl6pPr>
            <a:lvl7pPr indent="0" lvl="6" marL="0" marR="0" rtl="0" algn="r">
              <a:spcBef>
                <a:spcPts val="0"/>
              </a:spcBef>
              <a:spcAft>
                <a:spcPts val="0"/>
              </a:spcAft>
              <a:buNone/>
              <a:defRPr b="0" i="0" sz="1200" u="sng" cap="none" strike="noStrike">
                <a:solidFill>
                  <a:srgbClr val="898989"/>
                </a:solidFill>
                <a:latin typeface="Arial"/>
                <a:ea typeface="Arial"/>
                <a:cs typeface="Arial"/>
                <a:sym typeface="Arial"/>
              </a:defRPr>
            </a:lvl7pPr>
            <a:lvl8pPr indent="0" lvl="7" marL="0" marR="0" rtl="0" algn="r">
              <a:spcBef>
                <a:spcPts val="0"/>
              </a:spcBef>
              <a:spcAft>
                <a:spcPts val="0"/>
              </a:spcAft>
              <a:buNone/>
              <a:defRPr b="0" i="0" sz="1200" u="sng" cap="none" strike="noStrike">
                <a:solidFill>
                  <a:srgbClr val="898989"/>
                </a:solidFill>
                <a:latin typeface="Arial"/>
                <a:ea typeface="Arial"/>
                <a:cs typeface="Arial"/>
                <a:sym typeface="Arial"/>
              </a:defRPr>
            </a:lvl8pPr>
            <a:lvl9pPr indent="0" lvl="8" marL="0" marR="0" rtl="0" algn="r">
              <a:spcBef>
                <a:spcPts val="0"/>
              </a:spcBef>
              <a:spcAft>
                <a:spcPts val="0"/>
              </a:spcAft>
              <a:buNone/>
              <a:defRPr b="0" i="0" sz="1200" u="sng"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44550" y="4859338"/>
            <a:ext cx="9090025" cy="15017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i="0" sz="4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9" name="Google Shape;29;p4"/>
          <p:cNvSpPr txBox="1"/>
          <p:nvPr>
            <p:ph idx="1" type="body"/>
          </p:nvPr>
        </p:nvSpPr>
        <p:spPr>
          <a:xfrm>
            <a:off x="844550" y="3205163"/>
            <a:ext cx="9090025" cy="1654175"/>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534988" y="7008813"/>
            <a:ext cx="2495550" cy="401637"/>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u="sng">
                <a:solidFill>
                  <a:srgbClr val="888888"/>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31" name="Google Shape;31;p4"/>
          <p:cNvSpPr txBox="1"/>
          <p:nvPr>
            <p:ph idx="11" type="ftr"/>
          </p:nvPr>
        </p:nvSpPr>
        <p:spPr>
          <a:xfrm>
            <a:off x="3652838" y="7008813"/>
            <a:ext cx="3387725" cy="401637"/>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u="sng">
                <a:solidFill>
                  <a:srgbClr val="888888"/>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32" name="Google Shape;32;p4"/>
          <p:cNvSpPr txBox="1"/>
          <p:nvPr>
            <p:ph idx="12" type="sldNum"/>
          </p:nvPr>
        </p:nvSpPr>
        <p:spPr>
          <a:xfrm>
            <a:off x="7662863" y="7008813"/>
            <a:ext cx="2495550" cy="40163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u="sng">
                <a:solidFill>
                  <a:srgbClr val="898989"/>
                </a:solidFill>
                <a:latin typeface="Arial"/>
                <a:ea typeface="Arial"/>
                <a:cs typeface="Arial"/>
                <a:sym typeface="Arial"/>
              </a:defRPr>
            </a:lvl1pPr>
            <a:lvl2pPr indent="0" lvl="1" marL="0" marR="0" rtl="0" algn="r">
              <a:spcBef>
                <a:spcPts val="0"/>
              </a:spcBef>
              <a:spcAft>
                <a:spcPts val="0"/>
              </a:spcAft>
              <a:buNone/>
              <a:defRPr sz="1200" u="sng">
                <a:solidFill>
                  <a:srgbClr val="898989"/>
                </a:solidFill>
                <a:latin typeface="Arial"/>
                <a:ea typeface="Arial"/>
                <a:cs typeface="Arial"/>
                <a:sym typeface="Arial"/>
              </a:defRPr>
            </a:lvl2pPr>
            <a:lvl3pPr indent="0" lvl="2" marL="0" marR="0" rtl="0" algn="r">
              <a:spcBef>
                <a:spcPts val="0"/>
              </a:spcBef>
              <a:spcAft>
                <a:spcPts val="0"/>
              </a:spcAft>
              <a:buNone/>
              <a:defRPr sz="1200" u="sng">
                <a:solidFill>
                  <a:srgbClr val="898989"/>
                </a:solidFill>
                <a:latin typeface="Arial"/>
                <a:ea typeface="Arial"/>
                <a:cs typeface="Arial"/>
                <a:sym typeface="Arial"/>
              </a:defRPr>
            </a:lvl3pPr>
            <a:lvl4pPr indent="0" lvl="3" marL="0" marR="0" rtl="0" algn="r">
              <a:spcBef>
                <a:spcPts val="0"/>
              </a:spcBef>
              <a:spcAft>
                <a:spcPts val="0"/>
              </a:spcAft>
              <a:buNone/>
              <a:defRPr sz="1200" u="sng">
                <a:solidFill>
                  <a:srgbClr val="898989"/>
                </a:solidFill>
                <a:latin typeface="Arial"/>
                <a:ea typeface="Arial"/>
                <a:cs typeface="Arial"/>
                <a:sym typeface="Arial"/>
              </a:defRPr>
            </a:lvl4pPr>
            <a:lvl5pPr indent="0" lvl="4" marL="0" marR="0" rtl="0" algn="r">
              <a:spcBef>
                <a:spcPts val="0"/>
              </a:spcBef>
              <a:spcAft>
                <a:spcPts val="0"/>
              </a:spcAft>
              <a:buNone/>
              <a:defRPr sz="1200" u="sng">
                <a:solidFill>
                  <a:srgbClr val="898989"/>
                </a:solidFill>
                <a:latin typeface="Arial"/>
                <a:ea typeface="Arial"/>
                <a:cs typeface="Arial"/>
                <a:sym typeface="Arial"/>
              </a:defRPr>
            </a:lvl5pPr>
            <a:lvl6pPr indent="0" lvl="5" marL="0" marR="0" rtl="0" algn="r">
              <a:spcBef>
                <a:spcPts val="0"/>
              </a:spcBef>
              <a:spcAft>
                <a:spcPts val="0"/>
              </a:spcAft>
              <a:buNone/>
              <a:defRPr sz="1200" u="sng">
                <a:solidFill>
                  <a:srgbClr val="898989"/>
                </a:solidFill>
                <a:latin typeface="Arial"/>
                <a:ea typeface="Arial"/>
                <a:cs typeface="Arial"/>
                <a:sym typeface="Arial"/>
              </a:defRPr>
            </a:lvl6pPr>
            <a:lvl7pPr indent="0" lvl="6" marL="0" marR="0" rtl="0" algn="r">
              <a:spcBef>
                <a:spcPts val="0"/>
              </a:spcBef>
              <a:spcAft>
                <a:spcPts val="0"/>
              </a:spcAft>
              <a:buNone/>
              <a:defRPr sz="1200" u="sng">
                <a:solidFill>
                  <a:srgbClr val="898989"/>
                </a:solidFill>
                <a:latin typeface="Arial"/>
                <a:ea typeface="Arial"/>
                <a:cs typeface="Arial"/>
                <a:sym typeface="Arial"/>
              </a:defRPr>
            </a:lvl7pPr>
            <a:lvl8pPr indent="0" lvl="7" marL="0" marR="0" rtl="0" algn="r">
              <a:spcBef>
                <a:spcPts val="0"/>
              </a:spcBef>
              <a:spcAft>
                <a:spcPts val="0"/>
              </a:spcAft>
              <a:buNone/>
              <a:defRPr sz="1200" u="sng">
                <a:solidFill>
                  <a:srgbClr val="898989"/>
                </a:solidFill>
                <a:latin typeface="Arial"/>
                <a:ea typeface="Arial"/>
                <a:cs typeface="Arial"/>
                <a:sym typeface="Arial"/>
              </a:defRPr>
            </a:lvl8pPr>
            <a:lvl9pPr indent="0" lvl="8" marL="0" marR="0" rtl="0" algn="r">
              <a:spcBef>
                <a:spcPts val="0"/>
              </a:spcBef>
              <a:spcAft>
                <a:spcPts val="0"/>
              </a:spcAft>
              <a:buNone/>
              <a:defRPr sz="1200" u="sng">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534988" y="303213"/>
            <a:ext cx="9623425" cy="126047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5" name="Google Shape;35;p5"/>
          <p:cNvSpPr txBox="1"/>
          <p:nvPr>
            <p:ph idx="1" type="body"/>
          </p:nvPr>
        </p:nvSpPr>
        <p:spPr>
          <a:xfrm>
            <a:off x="534988" y="1763713"/>
            <a:ext cx="4735512" cy="49911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5422900" y="1763713"/>
            <a:ext cx="4735513" cy="49911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534988" y="7008813"/>
            <a:ext cx="2495550" cy="401637"/>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u="sng">
                <a:solidFill>
                  <a:srgbClr val="888888"/>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38" name="Google Shape;38;p5"/>
          <p:cNvSpPr txBox="1"/>
          <p:nvPr>
            <p:ph idx="11" type="ftr"/>
          </p:nvPr>
        </p:nvSpPr>
        <p:spPr>
          <a:xfrm>
            <a:off x="3652838" y="7008813"/>
            <a:ext cx="3387725" cy="401637"/>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u="sng">
                <a:solidFill>
                  <a:srgbClr val="888888"/>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39" name="Google Shape;39;p5"/>
          <p:cNvSpPr txBox="1"/>
          <p:nvPr>
            <p:ph idx="12" type="sldNum"/>
          </p:nvPr>
        </p:nvSpPr>
        <p:spPr>
          <a:xfrm>
            <a:off x="7662863" y="7008813"/>
            <a:ext cx="2495550" cy="40163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u="sng">
                <a:solidFill>
                  <a:srgbClr val="898989"/>
                </a:solidFill>
                <a:latin typeface="Arial"/>
                <a:ea typeface="Arial"/>
                <a:cs typeface="Arial"/>
                <a:sym typeface="Arial"/>
              </a:defRPr>
            </a:lvl1pPr>
            <a:lvl2pPr indent="0" lvl="1" marL="0" marR="0" rtl="0" algn="r">
              <a:spcBef>
                <a:spcPts val="0"/>
              </a:spcBef>
              <a:spcAft>
                <a:spcPts val="0"/>
              </a:spcAft>
              <a:buNone/>
              <a:defRPr sz="1200" u="sng">
                <a:solidFill>
                  <a:srgbClr val="898989"/>
                </a:solidFill>
                <a:latin typeface="Arial"/>
                <a:ea typeface="Arial"/>
                <a:cs typeface="Arial"/>
                <a:sym typeface="Arial"/>
              </a:defRPr>
            </a:lvl2pPr>
            <a:lvl3pPr indent="0" lvl="2" marL="0" marR="0" rtl="0" algn="r">
              <a:spcBef>
                <a:spcPts val="0"/>
              </a:spcBef>
              <a:spcAft>
                <a:spcPts val="0"/>
              </a:spcAft>
              <a:buNone/>
              <a:defRPr sz="1200" u="sng">
                <a:solidFill>
                  <a:srgbClr val="898989"/>
                </a:solidFill>
                <a:latin typeface="Arial"/>
                <a:ea typeface="Arial"/>
                <a:cs typeface="Arial"/>
                <a:sym typeface="Arial"/>
              </a:defRPr>
            </a:lvl3pPr>
            <a:lvl4pPr indent="0" lvl="3" marL="0" marR="0" rtl="0" algn="r">
              <a:spcBef>
                <a:spcPts val="0"/>
              </a:spcBef>
              <a:spcAft>
                <a:spcPts val="0"/>
              </a:spcAft>
              <a:buNone/>
              <a:defRPr sz="1200" u="sng">
                <a:solidFill>
                  <a:srgbClr val="898989"/>
                </a:solidFill>
                <a:latin typeface="Arial"/>
                <a:ea typeface="Arial"/>
                <a:cs typeface="Arial"/>
                <a:sym typeface="Arial"/>
              </a:defRPr>
            </a:lvl4pPr>
            <a:lvl5pPr indent="0" lvl="4" marL="0" marR="0" rtl="0" algn="r">
              <a:spcBef>
                <a:spcPts val="0"/>
              </a:spcBef>
              <a:spcAft>
                <a:spcPts val="0"/>
              </a:spcAft>
              <a:buNone/>
              <a:defRPr sz="1200" u="sng">
                <a:solidFill>
                  <a:srgbClr val="898989"/>
                </a:solidFill>
                <a:latin typeface="Arial"/>
                <a:ea typeface="Arial"/>
                <a:cs typeface="Arial"/>
                <a:sym typeface="Arial"/>
              </a:defRPr>
            </a:lvl5pPr>
            <a:lvl6pPr indent="0" lvl="5" marL="0" marR="0" rtl="0" algn="r">
              <a:spcBef>
                <a:spcPts val="0"/>
              </a:spcBef>
              <a:spcAft>
                <a:spcPts val="0"/>
              </a:spcAft>
              <a:buNone/>
              <a:defRPr sz="1200" u="sng">
                <a:solidFill>
                  <a:srgbClr val="898989"/>
                </a:solidFill>
                <a:latin typeface="Arial"/>
                <a:ea typeface="Arial"/>
                <a:cs typeface="Arial"/>
                <a:sym typeface="Arial"/>
              </a:defRPr>
            </a:lvl6pPr>
            <a:lvl7pPr indent="0" lvl="6" marL="0" marR="0" rtl="0" algn="r">
              <a:spcBef>
                <a:spcPts val="0"/>
              </a:spcBef>
              <a:spcAft>
                <a:spcPts val="0"/>
              </a:spcAft>
              <a:buNone/>
              <a:defRPr sz="1200" u="sng">
                <a:solidFill>
                  <a:srgbClr val="898989"/>
                </a:solidFill>
                <a:latin typeface="Arial"/>
                <a:ea typeface="Arial"/>
                <a:cs typeface="Arial"/>
                <a:sym typeface="Arial"/>
              </a:defRPr>
            </a:lvl7pPr>
            <a:lvl8pPr indent="0" lvl="7" marL="0" marR="0" rtl="0" algn="r">
              <a:spcBef>
                <a:spcPts val="0"/>
              </a:spcBef>
              <a:spcAft>
                <a:spcPts val="0"/>
              </a:spcAft>
              <a:buNone/>
              <a:defRPr sz="1200" u="sng">
                <a:solidFill>
                  <a:srgbClr val="898989"/>
                </a:solidFill>
                <a:latin typeface="Arial"/>
                <a:ea typeface="Arial"/>
                <a:cs typeface="Arial"/>
                <a:sym typeface="Arial"/>
              </a:defRPr>
            </a:lvl8pPr>
            <a:lvl9pPr indent="0" lvl="8" marL="0" marR="0" rtl="0" algn="r">
              <a:spcBef>
                <a:spcPts val="0"/>
              </a:spcBef>
              <a:spcAft>
                <a:spcPts val="0"/>
              </a:spcAft>
              <a:buNone/>
              <a:defRPr sz="1200" u="sng">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534988" y="303213"/>
            <a:ext cx="9623425" cy="126047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2" name="Google Shape;42;p6"/>
          <p:cNvSpPr txBox="1"/>
          <p:nvPr>
            <p:ph idx="1" type="body"/>
          </p:nvPr>
        </p:nvSpPr>
        <p:spPr>
          <a:xfrm>
            <a:off x="534988" y="1692275"/>
            <a:ext cx="4724400" cy="704850"/>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534988" y="2397125"/>
            <a:ext cx="4724400" cy="43576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5432425" y="1692275"/>
            <a:ext cx="4725988" cy="704850"/>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5432425" y="2397125"/>
            <a:ext cx="4725988" cy="43576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534988" y="7008813"/>
            <a:ext cx="2495550" cy="401637"/>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u="sng">
                <a:solidFill>
                  <a:srgbClr val="888888"/>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47" name="Google Shape;47;p6"/>
          <p:cNvSpPr txBox="1"/>
          <p:nvPr>
            <p:ph idx="11" type="ftr"/>
          </p:nvPr>
        </p:nvSpPr>
        <p:spPr>
          <a:xfrm>
            <a:off x="3652838" y="7008813"/>
            <a:ext cx="3387725" cy="401637"/>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u="sng">
                <a:solidFill>
                  <a:srgbClr val="888888"/>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48" name="Google Shape;48;p6"/>
          <p:cNvSpPr txBox="1"/>
          <p:nvPr>
            <p:ph idx="12" type="sldNum"/>
          </p:nvPr>
        </p:nvSpPr>
        <p:spPr>
          <a:xfrm>
            <a:off x="7662863" y="7008813"/>
            <a:ext cx="2495550" cy="40163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u="sng">
                <a:solidFill>
                  <a:srgbClr val="898989"/>
                </a:solidFill>
                <a:latin typeface="Arial"/>
                <a:ea typeface="Arial"/>
                <a:cs typeface="Arial"/>
                <a:sym typeface="Arial"/>
              </a:defRPr>
            </a:lvl1pPr>
            <a:lvl2pPr indent="0" lvl="1" marL="0" marR="0" rtl="0" algn="r">
              <a:spcBef>
                <a:spcPts val="0"/>
              </a:spcBef>
              <a:spcAft>
                <a:spcPts val="0"/>
              </a:spcAft>
              <a:buNone/>
              <a:defRPr sz="1200" u="sng">
                <a:solidFill>
                  <a:srgbClr val="898989"/>
                </a:solidFill>
                <a:latin typeface="Arial"/>
                <a:ea typeface="Arial"/>
                <a:cs typeface="Arial"/>
                <a:sym typeface="Arial"/>
              </a:defRPr>
            </a:lvl2pPr>
            <a:lvl3pPr indent="0" lvl="2" marL="0" marR="0" rtl="0" algn="r">
              <a:spcBef>
                <a:spcPts val="0"/>
              </a:spcBef>
              <a:spcAft>
                <a:spcPts val="0"/>
              </a:spcAft>
              <a:buNone/>
              <a:defRPr sz="1200" u="sng">
                <a:solidFill>
                  <a:srgbClr val="898989"/>
                </a:solidFill>
                <a:latin typeface="Arial"/>
                <a:ea typeface="Arial"/>
                <a:cs typeface="Arial"/>
                <a:sym typeface="Arial"/>
              </a:defRPr>
            </a:lvl3pPr>
            <a:lvl4pPr indent="0" lvl="3" marL="0" marR="0" rtl="0" algn="r">
              <a:spcBef>
                <a:spcPts val="0"/>
              </a:spcBef>
              <a:spcAft>
                <a:spcPts val="0"/>
              </a:spcAft>
              <a:buNone/>
              <a:defRPr sz="1200" u="sng">
                <a:solidFill>
                  <a:srgbClr val="898989"/>
                </a:solidFill>
                <a:latin typeface="Arial"/>
                <a:ea typeface="Arial"/>
                <a:cs typeface="Arial"/>
                <a:sym typeface="Arial"/>
              </a:defRPr>
            </a:lvl4pPr>
            <a:lvl5pPr indent="0" lvl="4" marL="0" marR="0" rtl="0" algn="r">
              <a:spcBef>
                <a:spcPts val="0"/>
              </a:spcBef>
              <a:spcAft>
                <a:spcPts val="0"/>
              </a:spcAft>
              <a:buNone/>
              <a:defRPr sz="1200" u="sng">
                <a:solidFill>
                  <a:srgbClr val="898989"/>
                </a:solidFill>
                <a:latin typeface="Arial"/>
                <a:ea typeface="Arial"/>
                <a:cs typeface="Arial"/>
                <a:sym typeface="Arial"/>
              </a:defRPr>
            </a:lvl5pPr>
            <a:lvl6pPr indent="0" lvl="5" marL="0" marR="0" rtl="0" algn="r">
              <a:spcBef>
                <a:spcPts val="0"/>
              </a:spcBef>
              <a:spcAft>
                <a:spcPts val="0"/>
              </a:spcAft>
              <a:buNone/>
              <a:defRPr sz="1200" u="sng">
                <a:solidFill>
                  <a:srgbClr val="898989"/>
                </a:solidFill>
                <a:latin typeface="Arial"/>
                <a:ea typeface="Arial"/>
                <a:cs typeface="Arial"/>
                <a:sym typeface="Arial"/>
              </a:defRPr>
            </a:lvl6pPr>
            <a:lvl7pPr indent="0" lvl="6" marL="0" marR="0" rtl="0" algn="r">
              <a:spcBef>
                <a:spcPts val="0"/>
              </a:spcBef>
              <a:spcAft>
                <a:spcPts val="0"/>
              </a:spcAft>
              <a:buNone/>
              <a:defRPr sz="1200" u="sng">
                <a:solidFill>
                  <a:srgbClr val="898989"/>
                </a:solidFill>
                <a:latin typeface="Arial"/>
                <a:ea typeface="Arial"/>
                <a:cs typeface="Arial"/>
                <a:sym typeface="Arial"/>
              </a:defRPr>
            </a:lvl7pPr>
            <a:lvl8pPr indent="0" lvl="7" marL="0" marR="0" rtl="0" algn="r">
              <a:spcBef>
                <a:spcPts val="0"/>
              </a:spcBef>
              <a:spcAft>
                <a:spcPts val="0"/>
              </a:spcAft>
              <a:buNone/>
              <a:defRPr sz="1200" u="sng">
                <a:solidFill>
                  <a:srgbClr val="898989"/>
                </a:solidFill>
                <a:latin typeface="Arial"/>
                <a:ea typeface="Arial"/>
                <a:cs typeface="Arial"/>
                <a:sym typeface="Arial"/>
              </a:defRPr>
            </a:lvl8pPr>
            <a:lvl9pPr indent="0" lvl="8" marL="0" marR="0" rtl="0" algn="r">
              <a:spcBef>
                <a:spcPts val="0"/>
              </a:spcBef>
              <a:spcAft>
                <a:spcPts val="0"/>
              </a:spcAft>
              <a:buNone/>
              <a:defRPr sz="1200" u="sng">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534988" y="303213"/>
            <a:ext cx="9623425" cy="126047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1" name="Google Shape;51;p7"/>
          <p:cNvSpPr txBox="1"/>
          <p:nvPr>
            <p:ph idx="10" type="dt"/>
          </p:nvPr>
        </p:nvSpPr>
        <p:spPr>
          <a:xfrm>
            <a:off x="534988" y="7008813"/>
            <a:ext cx="2495550" cy="401637"/>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u="sng">
                <a:solidFill>
                  <a:srgbClr val="888888"/>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52" name="Google Shape;52;p7"/>
          <p:cNvSpPr txBox="1"/>
          <p:nvPr>
            <p:ph idx="11" type="ftr"/>
          </p:nvPr>
        </p:nvSpPr>
        <p:spPr>
          <a:xfrm>
            <a:off x="3652838" y="7008813"/>
            <a:ext cx="3387725" cy="401637"/>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u="sng">
                <a:solidFill>
                  <a:srgbClr val="888888"/>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53" name="Google Shape;53;p7"/>
          <p:cNvSpPr txBox="1"/>
          <p:nvPr>
            <p:ph idx="12" type="sldNum"/>
          </p:nvPr>
        </p:nvSpPr>
        <p:spPr>
          <a:xfrm>
            <a:off x="7662863" y="7008813"/>
            <a:ext cx="2495550" cy="40163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u="sng">
                <a:solidFill>
                  <a:srgbClr val="898989"/>
                </a:solidFill>
                <a:latin typeface="Arial"/>
                <a:ea typeface="Arial"/>
                <a:cs typeface="Arial"/>
                <a:sym typeface="Arial"/>
              </a:defRPr>
            </a:lvl1pPr>
            <a:lvl2pPr indent="0" lvl="1" marL="0" marR="0" rtl="0" algn="r">
              <a:spcBef>
                <a:spcPts val="0"/>
              </a:spcBef>
              <a:spcAft>
                <a:spcPts val="0"/>
              </a:spcAft>
              <a:buNone/>
              <a:defRPr sz="1200" u="sng">
                <a:solidFill>
                  <a:srgbClr val="898989"/>
                </a:solidFill>
                <a:latin typeface="Arial"/>
                <a:ea typeface="Arial"/>
                <a:cs typeface="Arial"/>
                <a:sym typeface="Arial"/>
              </a:defRPr>
            </a:lvl2pPr>
            <a:lvl3pPr indent="0" lvl="2" marL="0" marR="0" rtl="0" algn="r">
              <a:spcBef>
                <a:spcPts val="0"/>
              </a:spcBef>
              <a:spcAft>
                <a:spcPts val="0"/>
              </a:spcAft>
              <a:buNone/>
              <a:defRPr sz="1200" u="sng">
                <a:solidFill>
                  <a:srgbClr val="898989"/>
                </a:solidFill>
                <a:latin typeface="Arial"/>
                <a:ea typeface="Arial"/>
                <a:cs typeface="Arial"/>
                <a:sym typeface="Arial"/>
              </a:defRPr>
            </a:lvl3pPr>
            <a:lvl4pPr indent="0" lvl="3" marL="0" marR="0" rtl="0" algn="r">
              <a:spcBef>
                <a:spcPts val="0"/>
              </a:spcBef>
              <a:spcAft>
                <a:spcPts val="0"/>
              </a:spcAft>
              <a:buNone/>
              <a:defRPr sz="1200" u="sng">
                <a:solidFill>
                  <a:srgbClr val="898989"/>
                </a:solidFill>
                <a:latin typeface="Arial"/>
                <a:ea typeface="Arial"/>
                <a:cs typeface="Arial"/>
                <a:sym typeface="Arial"/>
              </a:defRPr>
            </a:lvl4pPr>
            <a:lvl5pPr indent="0" lvl="4" marL="0" marR="0" rtl="0" algn="r">
              <a:spcBef>
                <a:spcPts val="0"/>
              </a:spcBef>
              <a:spcAft>
                <a:spcPts val="0"/>
              </a:spcAft>
              <a:buNone/>
              <a:defRPr sz="1200" u="sng">
                <a:solidFill>
                  <a:srgbClr val="898989"/>
                </a:solidFill>
                <a:latin typeface="Arial"/>
                <a:ea typeface="Arial"/>
                <a:cs typeface="Arial"/>
                <a:sym typeface="Arial"/>
              </a:defRPr>
            </a:lvl5pPr>
            <a:lvl6pPr indent="0" lvl="5" marL="0" marR="0" rtl="0" algn="r">
              <a:spcBef>
                <a:spcPts val="0"/>
              </a:spcBef>
              <a:spcAft>
                <a:spcPts val="0"/>
              </a:spcAft>
              <a:buNone/>
              <a:defRPr sz="1200" u="sng">
                <a:solidFill>
                  <a:srgbClr val="898989"/>
                </a:solidFill>
                <a:latin typeface="Arial"/>
                <a:ea typeface="Arial"/>
                <a:cs typeface="Arial"/>
                <a:sym typeface="Arial"/>
              </a:defRPr>
            </a:lvl6pPr>
            <a:lvl7pPr indent="0" lvl="6" marL="0" marR="0" rtl="0" algn="r">
              <a:spcBef>
                <a:spcPts val="0"/>
              </a:spcBef>
              <a:spcAft>
                <a:spcPts val="0"/>
              </a:spcAft>
              <a:buNone/>
              <a:defRPr sz="1200" u="sng">
                <a:solidFill>
                  <a:srgbClr val="898989"/>
                </a:solidFill>
                <a:latin typeface="Arial"/>
                <a:ea typeface="Arial"/>
                <a:cs typeface="Arial"/>
                <a:sym typeface="Arial"/>
              </a:defRPr>
            </a:lvl7pPr>
            <a:lvl8pPr indent="0" lvl="7" marL="0" marR="0" rtl="0" algn="r">
              <a:spcBef>
                <a:spcPts val="0"/>
              </a:spcBef>
              <a:spcAft>
                <a:spcPts val="0"/>
              </a:spcAft>
              <a:buNone/>
              <a:defRPr sz="1200" u="sng">
                <a:solidFill>
                  <a:srgbClr val="898989"/>
                </a:solidFill>
                <a:latin typeface="Arial"/>
                <a:ea typeface="Arial"/>
                <a:cs typeface="Arial"/>
                <a:sym typeface="Arial"/>
              </a:defRPr>
            </a:lvl8pPr>
            <a:lvl9pPr indent="0" lvl="8" marL="0" marR="0" rtl="0" algn="r">
              <a:spcBef>
                <a:spcPts val="0"/>
              </a:spcBef>
              <a:spcAft>
                <a:spcPts val="0"/>
              </a:spcAft>
              <a:buNone/>
              <a:defRPr sz="1200" u="sng">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534988" y="7008813"/>
            <a:ext cx="2495550" cy="401637"/>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u="sng">
                <a:solidFill>
                  <a:srgbClr val="888888"/>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56" name="Google Shape;56;p8"/>
          <p:cNvSpPr txBox="1"/>
          <p:nvPr>
            <p:ph idx="11" type="ftr"/>
          </p:nvPr>
        </p:nvSpPr>
        <p:spPr>
          <a:xfrm>
            <a:off x="3652838" y="7008813"/>
            <a:ext cx="3387725" cy="401637"/>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u="sng">
                <a:solidFill>
                  <a:srgbClr val="888888"/>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57" name="Google Shape;57;p8"/>
          <p:cNvSpPr txBox="1"/>
          <p:nvPr>
            <p:ph idx="12" type="sldNum"/>
          </p:nvPr>
        </p:nvSpPr>
        <p:spPr>
          <a:xfrm>
            <a:off x="7662863" y="7008813"/>
            <a:ext cx="2495550" cy="40163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u="sng">
                <a:solidFill>
                  <a:srgbClr val="898989"/>
                </a:solidFill>
                <a:latin typeface="Arial"/>
                <a:ea typeface="Arial"/>
                <a:cs typeface="Arial"/>
                <a:sym typeface="Arial"/>
              </a:defRPr>
            </a:lvl1pPr>
            <a:lvl2pPr indent="0" lvl="1" marL="0" marR="0" rtl="0" algn="r">
              <a:spcBef>
                <a:spcPts val="0"/>
              </a:spcBef>
              <a:spcAft>
                <a:spcPts val="0"/>
              </a:spcAft>
              <a:buNone/>
              <a:defRPr sz="1200" u="sng">
                <a:solidFill>
                  <a:srgbClr val="898989"/>
                </a:solidFill>
                <a:latin typeface="Arial"/>
                <a:ea typeface="Arial"/>
                <a:cs typeface="Arial"/>
                <a:sym typeface="Arial"/>
              </a:defRPr>
            </a:lvl2pPr>
            <a:lvl3pPr indent="0" lvl="2" marL="0" marR="0" rtl="0" algn="r">
              <a:spcBef>
                <a:spcPts val="0"/>
              </a:spcBef>
              <a:spcAft>
                <a:spcPts val="0"/>
              </a:spcAft>
              <a:buNone/>
              <a:defRPr sz="1200" u="sng">
                <a:solidFill>
                  <a:srgbClr val="898989"/>
                </a:solidFill>
                <a:latin typeface="Arial"/>
                <a:ea typeface="Arial"/>
                <a:cs typeface="Arial"/>
                <a:sym typeface="Arial"/>
              </a:defRPr>
            </a:lvl3pPr>
            <a:lvl4pPr indent="0" lvl="3" marL="0" marR="0" rtl="0" algn="r">
              <a:spcBef>
                <a:spcPts val="0"/>
              </a:spcBef>
              <a:spcAft>
                <a:spcPts val="0"/>
              </a:spcAft>
              <a:buNone/>
              <a:defRPr sz="1200" u="sng">
                <a:solidFill>
                  <a:srgbClr val="898989"/>
                </a:solidFill>
                <a:latin typeface="Arial"/>
                <a:ea typeface="Arial"/>
                <a:cs typeface="Arial"/>
                <a:sym typeface="Arial"/>
              </a:defRPr>
            </a:lvl4pPr>
            <a:lvl5pPr indent="0" lvl="4" marL="0" marR="0" rtl="0" algn="r">
              <a:spcBef>
                <a:spcPts val="0"/>
              </a:spcBef>
              <a:spcAft>
                <a:spcPts val="0"/>
              </a:spcAft>
              <a:buNone/>
              <a:defRPr sz="1200" u="sng">
                <a:solidFill>
                  <a:srgbClr val="898989"/>
                </a:solidFill>
                <a:latin typeface="Arial"/>
                <a:ea typeface="Arial"/>
                <a:cs typeface="Arial"/>
                <a:sym typeface="Arial"/>
              </a:defRPr>
            </a:lvl5pPr>
            <a:lvl6pPr indent="0" lvl="5" marL="0" marR="0" rtl="0" algn="r">
              <a:spcBef>
                <a:spcPts val="0"/>
              </a:spcBef>
              <a:spcAft>
                <a:spcPts val="0"/>
              </a:spcAft>
              <a:buNone/>
              <a:defRPr sz="1200" u="sng">
                <a:solidFill>
                  <a:srgbClr val="898989"/>
                </a:solidFill>
                <a:latin typeface="Arial"/>
                <a:ea typeface="Arial"/>
                <a:cs typeface="Arial"/>
                <a:sym typeface="Arial"/>
              </a:defRPr>
            </a:lvl6pPr>
            <a:lvl7pPr indent="0" lvl="6" marL="0" marR="0" rtl="0" algn="r">
              <a:spcBef>
                <a:spcPts val="0"/>
              </a:spcBef>
              <a:spcAft>
                <a:spcPts val="0"/>
              </a:spcAft>
              <a:buNone/>
              <a:defRPr sz="1200" u="sng">
                <a:solidFill>
                  <a:srgbClr val="898989"/>
                </a:solidFill>
                <a:latin typeface="Arial"/>
                <a:ea typeface="Arial"/>
                <a:cs typeface="Arial"/>
                <a:sym typeface="Arial"/>
              </a:defRPr>
            </a:lvl7pPr>
            <a:lvl8pPr indent="0" lvl="7" marL="0" marR="0" rtl="0" algn="r">
              <a:spcBef>
                <a:spcPts val="0"/>
              </a:spcBef>
              <a:spcAft>
                <a:spcPts val="0"/>
              </a:spcAft>
              <a:buNone/>
              <a:defRPr sz="1200" u="sng">
                <a:solidFill>
                  <a:srgbClr val="898989"/>
                </a:solidFill>
                <a:latin typeface="Arial"/>
                <a:ea typeface="Arial"/>
                <a:cs typeface="Arial"/>
                <a:sym typeface="Arial"/>
              </a:defRPr>
            </a:lvl8pPr>
            <a:lvl9pPr indent="0" lvl="8" marL="0" marR="0" rtl="0" algn="r">
              <a:spcBef>
                <a:spcPts val="0"/>
              </a:spcBef>
              <a:spcAft>
                <a:spcPts val="0"/>
              </a:spcAft>
              <a:buNone/>
              <a:defRPr sz="1200" u="sng">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534988" y="301625"/>
            <a:ext cx="3517900" cy="1281113"/>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0" name="Google Shape;60;p9"/>
          <p:cNvSpPr txBox="1"/>
          <p:nvPr>
            <p:ph idx="1" type="body"/>
          </p:nvPr>
        </p:nvSpPr>
        <p:spPr>
          <a:xfrm>
            <a:off x="4181475" y="301625"/>
            <a:ext cx="5976938" cy="6453188"/>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534988" y="1582738"/>
            <a:ext cx="3517900" cy="5172075"/>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534988" y="7008813"/>
            <a:ext cx="2495550" cy="401637"/>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u="sng">
                <a:solidFill>
                  <a:srgbClr val="888888"/>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63" name="Google Shape;63;p9"/>
          <p:cNvSpPr txBox="1"/>
          <p:nvPr>
            <p:ph idx="11" type="ftr"/>
          </p:nvPr>
        </p:nvSpPr>
        <p:spPr>
          <a:xfrm>
            <a:off x="3652838" y="7008813"/>
            <a:ext cx="3387725" cy="401637"/>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u="sng">
                <a:solidFill>
                  <a:srgbClr val="888888"/>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64" name="Google Shape;64;p9"/>
          <p:cNvSpPr txBox="1"/>
          <p:nvPr>
            <p:ph idx="12" type="sldNum"/>
          </p:nvPr>
        </p:nvSpPr>
        <p:spPr>
          <a:xfrm>
            <a:off x="7662863" y="7008813"/>
            <a:ext cx="2495550" cy="40163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u="sng">
                <a:solidFill>
                  <a:srgbClr val="898989"/>
                </a:solidFill>
                <a:latin typeface="Arial"/>
                <a:ea typeface="Arial"/>
                <a:cs typeface="Arial"/>
                <a:sym typeface="Arial"/>
              </a:defRPr>
            </a:lvl1pPr>
            <a:lvl2pPr indent="0" lvl="1" marL="0" marR="0" rtl="0" algn="r">
              <a:spcBef>
                <a:spcPts val="0"/>
              </a:spcBef>
              <a:spcAft>
                <a:spcPts val="0"/>
              </a:spcAft>
              <a:buNone/>
              <a:defRPr sz="1200" u="sng">
                <a:solidFill>
                  <a:srgbClr val="898989"/>
                </a:solidFill>
                <a:latin typeface="Arial"/>
                <a:ea typeface="Arial"/>
                <a:cs typeface="Arial"/>
                <a:sym typeface="Arial"/>
              </a:defRPr>
            </a:lvl2pPr>
            <a:lvl3pPr indent="0" lvl="2" marL="0" marR="0" rtl="0" algn="r">
              <a:spcBef>
                <a:spcPts val="0"/>
              </a:spcBef>
              <a:spcAft>
                <a:spcPts val="0"/>
              </a:spcAft>
              <a:buNone/>
              <a:defRPr sz="1200" u="sng">
                <a:solidFill>
                  <a:srgbClr val="898989"/>
                </a:solidFill>
                <a:latin typeface="Arial"/>
                <a:ea typeface="Arial"/>
                <a:cs typeface="Arial"/>
                <a:sym typeface="Arial"/>
              </a:defRPr>
            </a:lvl3pPr>
            <a:lvl4pPr indent="0" lvl="3" marL="0" marR="0" rtl="0" algn="r">
              <a:spcBef>
                <a:spcPts val="0"/>
              </a:spcBef>
              <a:spcAft>
                <a:spcPts val="0"/>
              </a:spcAft>
              <a:buNone/>
              <a:defRPr sz="1200" u="sng">
                <a:solidFill>
                  <a:srgbClr val="898989"/>
                </a:solidFill>
                <a:latin typeface="Arial"/>
                <a:ea typeface="Arial"/>
                <a:cs typeface="Arial"/>
                <a:sym typeface="Arial"/>
              </a:defRPr>
            </a:lvl4pPr>
            <a:lvl5pPr indent="0" lvl="4" marL="0" marR="0" rtl="0" algn="r">
              <a:spcBef>
                <a:spcPts val="0"/>
              </a:spcBef>
              <a:spcAft>
                <a:spcPts val="0"/>
              </a:spcAft>
              <a:buNone/>
              <a:defRPr sz="1200" u="sng">
                <a:solidFill>
                  <a:srgbClr val="898989"/>
                </a:solidFill>
                <a:latin typeface="Arial"/>
                <a:ea typeface="Arial"/>
                <a:cs typeface="Arial"/>
                <a:sym typeface="Arial"/>
              </a:defRPr>
            </a:lvl5pPr>
            <a:lvl6pPr indent="0" lvl="5" marL="0" marR="0" rtl="0" algn="r">
              <a:spcBef>
                <a:spcPts val="0"/>
              </a:spcBef>
              <a:spcAft>
                <a:spcPts val="0"/>
              </a:spcAft>
              <a:buNone/>
              <a:defRPr sz="1200" u="sng">
                <a:solidFill>
                  <a:srgbClr val="898989"/>
                </a:solidFill>
                <a:latin typeface="Arial"/>
                <a:ea typeface="Arial"/>
                <a:cs typeface="Arial"/>
                <a:sym typeface="Arial"/>
              </a:defRPr>
            </a:lvl6pPr>
            <a:lvl7pPr indent="0" lvl="6" marL="0" marR="0" rtl="0" algn="r">
              <a:spcBef>
                <a:spcPts val="0"/>
              </a:spcBef>
              <a:spcAft>
                <a:spcPts val="0"/>
              </a:spcAft>
              <a:buNone/>
              <a:defRPr sz="1200" u="sng">
                <a:solidFill>
                  <a:srgbClr val="898989"/>
                </a:solidFill>
                <a:latin typeface="Arial"/>
                <a:ea typeface="Arial"/>
                <a:cs typeface="Arial"/>
                <a:sym typeface="Arial"/>
              </a:defRPr>
            </a:lvl7pPr>
            <a:lvl8pPr indent="0" lvl="7" marL="0" marR="0" rtl="0" algn="r">
              <a:spcBef>
                <a:spcPts val="0"/>
              </a:spcBef>
              <a:spcAft>
                <a:spcPts val="0"/>
              </a:spcAft>
              <a:buNone/>
              <a:defRPr sz="1200" u="sng">
                <a:solidFill>
                  <a:srgbClr val="898989"/>
                </a:solidFill>
                <a:latin typeface="Arial"/>
                <a:ea typeface="Arial"/>
                <a:cs typeface="Arial"/>
                <a:sym typeface="Arial"/>
              </a:defRPr>
            </a:lvl8pPr>
            <a:lvl9pPr indent="0" lvl="8" marL="0" marR="0" rtl="0" algn="r">
              <a:spcBef>
                <a:spcPts val="0"/>
              </a:spcBef>
              <a:spcAft>
                <a:spcPts val="0"/>
              </a:spcAft>
              <a:buNone/>
              <a:defRPr sz="1200" u="sng">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2095500" y="5292725"/>
            <a:ext cx="6416675" cy="625475"/>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7" name="Google Shape;67;p10"/>
          <p:cNvSpPr/>
          <p:nvPr>
            <p:ph idx="2" type="pic"/>
          </p:nvPr>
        </p:nvSpPr>
        <p:spPr>
          <a:xfrm>
            <a:off x="2095500" y="676275"/>
            <a:ext cx="6416675" cy="4535488"/>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2095500" y="5918200"/>
            <a:ext cx="6416675" cy="88741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534988" y="7008813"/>
            <a:ext cx="2495550" cy="401637"/>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u="sng">
                <a:solidFill>
                  <a:srgbClr val="888888"/>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70" name="Google Shape;70;p10"/>
          <p:cNvSpPr txBox="1"/>
          <p:nvPr>
            <p:ph idx="11" type="ftr"/>
          </p:nvPr>
        </p:nvSpPr>
        <p:spPr>
          <a:xfrm>
            <a:off x="3652838" y="7008813"/>
            <a:ext cx="3387725" cy="401637"/>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u="sng">
                <a:solidFill>
                  <a:srgbClr val="888888"/>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71" name="Google Shape;71;p10"/>
          <p:cNvSpPr txBox="1"/>
          <p:nvPr>
            <p:ph idx="12" type="sldNum"/>
          </p:nvPr>
        </p:nvSpPr>
        <p:spPr>
          <a:xfrm>
            <a:off x="7662863" y="7008813"/>
            <a:ext cx="2495550" cy="40163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u="sng">
                <a:solidFill>
                  <a:srgbClr val="898989"/>
                </a:solidFill>
                <a:latin typeface="Arial"/>
                <a:ea typeface="Arial"/>
                <a:cs typeface="Arial"/>
                <a:sym typeface="Arial"/>
              </a:defRPr>
            </a:lvl1pPr>
            <a:lvl2pPr indent="0" lvl="1" marL="0" marR="0" rtl="0" algn="r">
              <a:spcBef>
                <a:spcPts val="0"/>
              </a:spcBef>
              <a:spcAft>
                <a:spcPts val="0"/>
              </a:spcAft>
              <a:buNone/>
              <a:defRPr sz="1200" u="sng">
                <a:solidFill>
                  <a:srgbClr val="898989"/>
                </a:solidFill>
                <a:latin typeface="Arial"/>
                <a:ea typeface="Arial"/>
                <a:cs typeface="Arial"/>
                <a:sym typeface="Arial"/>
              </a:defRPr>
            </a:lvl2pPr>
            <a:lvl3pPr indent="0" lvl="2" marL="0" marR="0" rtl="0" algn="r">
              <a:spcBef>
                <a:spcPts val="0"/>
              </a:spcBef>
              <a:spcAft>
                <a:spcPts val="0"/>
              </a:spcAft>
              <a:buNone/>
              <a:defRPr sz="1200" u="sng">
                <a:solidFill>
                  <a:srgbClr val="898989"/>
                </a:solidFill>
                <a:latin typeface="Arial"/>
                <a:ea typeface="Arial"/>
                <a:cs typeface="Arial"/>
                <a:sym typeface="Arial"/>
              </a:defRPr>
            </a:lvl3pPr>
            <a:lvl4pPr indent="0" lvl="3" marL="0" marR="0" rtl="0" algn="r">
              <a:spcBef>
                <a:spcPts val="0"/>
              </a:spcBef>
              <a:spcAft>
                <a:spcPts val="0"/>
              </a:spcAft>
              <a:buNone/>
              <a:defRPr sz="1200" u="sng">
                <a:solidFill>
                  <a:srgbClr val="898989"/>
                </a:solidFill>
                <a:latin typeface="Arial"/>
                <a:ea typeface="Arial"/>
                <a:cs typeface="Arial"/>
                <a:sym typeface="Arial"/>
              </a:defRPr>
            </a:lvl4pPr>
            <a:lvl5pPr indent="0" lvl="4" marL="0" marR="0" rtl="0" algn="r">
              <a:spcBef>
                <a:spcPts val="0"/>
              </a:spcBef>
              <a:spcAft>
                <a:spcPts val="0"/>
              </a:spcAft>
              <a:buNone/>
              <a:defRPr sz="1200" u="sng">
                <a:solidFill>
                  <a:srgbClr val="898989"/>
                </a:solidFill>
                <a:latin typeface="Arial"/>
                <a:ea typeface="Arial"/>
                <a:cs typeface="Arial"/>
                <a:sym typeface="Arial"/>
              </a:defRPr>
            </a:lvl5pPr>
            <a:lvl6pPr indent="0" lvl="5" marL="0" marR="0" rtl="0" algn="r">
              <a:spcBef>
                <a:spcPts val="0"/>
              </a:spcBef>
              <a:spcAft>
                <a:spcPts val="0"/>
              </a:spcAft>
              <a:buNone/>
              <a:defRPr sz="1200" u="sng">
                <a:solidFill>
                  <a:srgbClr val="898989"/>
                </a:solidFill>
                <a:latin typeface="Arial"/>
                <a:ea typeface="Arial"/>
                <a:cs typeface="Arial"/>
                <a:sym typeface="Arial"/>
              </a:defRPr>
            </a:lvl6pPr>
            <a:lvl7pPr indent="0" lvl="6" marL="0" marR="0" rtl="0" algn="r">
              <a:spcBef>
                <a:spcPts val="0"/>
              </a:spcBef>
              <a:spcAft>
                <a:spcPts val="0"/>
              </a:spcAft>
              <a:buNone/>
              <a:defRPr sz="1200" u="sng">
                <a:solidFill>
                  <a:srgbClr val="898989"/>
                </a:solidFill>
                <a:latin typeface="Arial"/>
                <a:ea typeface="Arial"/>
                <a:cs typeface="Arial"/>
                <a:sym typeface="Arial"/>
              </a:defRPr>
            </a:lvl7pPr>
            <a:lvl8pPr indent="0" lvl="7" marL="0" marR="0" rtl="0" algn="r">
              <a:spcBef>
                <a:spcPts val="0"/>
              </a:spcBef>
              <a:spcAft>
                <a:spcPts val="0"/>
              </a:spcAft>
              <a:buNone/>
              <a:defRPr sz="1200" u="sng">
                <a:solidFill>
                  <a:srgbClr val="898989"/>
                </a:solidFill>
                <a:latin typeface="Arial"/>
                <a:ea typeface="Arial"/>
                <a:cs typeface="Arial"/>
                <a:sym typeface="Arial"/>
              </a:defRPr>
            </a:lvl8pPr>
            <a:lvl9pPr indent="0" lvl="8" marL="0" marR="0" rtl="0" algn="r">
              <a:spcBef>
                <a:spcPts val="0"/>
              </a:spcBef>
              <a:spcAft>
                <a:spcPts val="0"/>
              </a:spcAft>
              <a:buNone/>
              <a:defRPr sz="1200" u="sng">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34988" y="303213"/>
            <a:ext cx="9623425" cy="126047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534988" y="1763713"/>
            <a:ext cx="9623425" cy="49911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534988" y="7008813"/>
            <a:ext cx="2495550" cy="401637"/>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sng"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652838" y="7008813"/>
            <a:ext cx="3387725" cy="401637"/>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sng"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sng"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sng"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sng"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sng"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sng"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sng"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sng"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sng"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7662863" y="7008813"/>
            <a:ext cx="2495550" cy="40163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sng" cap="none" strike="noStrike">
                <a:solidFill>
                  <a:srgbClr val="898989"/>
                </a:solidFill>
                <a:latin typeface="Arial"/>
                <a:ea typeface="Arial"/>
                <a:cs typeface="Arial"/>
                <a:sym typeface="Arial"/>
              </a:defRPr>
            </a:lvl1pPr>
            <a:lvl2pPr indent="0" lvl="1" marL="0" marR="0" rtl="0" algn="r">
              <a:spcBef>
                <a:spcPts val="0"/>
              </a:spcBef>
              <a:spcAft>
                <a:spcPts val="0"/>
              </a:spcAft>
              <a:buNone/>
              <a:defRPr b="0" i="0" sz="1200" u="sng" cap="none" strike="noStrike">
                <a:solidFill>
                  <a:srgbClr val="898989"/>
                </a:solidFill>
                <a:latin typeface="Arial"/>
                <a:ea typeface="Arial"/>
                <a:cs typeface="Arial"/>
                <a:sym typeface="Arial"/>
              </a:defRPr>
            </a:lvl2pPr>
            <a:lvl3pPr indent="0" lvl="2" marL="0" marR="0" rtl="0" algn="r">
              <a:spcBef>
                <a:spcPts val="0"/>
              </a:spcBef>
              <a:spcAft>
                <a:spcPts val="0"/>
              </a:spcAft>
              <a:buNone/>
              <a:defRPr b="0" i="0" sz="1200" u="sng" cap="none" strike="noStrike">
                <a:solidFill>
                  <a:srgbClr val="898989"/>
                </a:solidFill>
                <a:latin typeface="Arial"/>
                <a:ea typeface="Arial"/>
                <a:cs typeface="Arial"/>
                <a:sym typeface="Arial"/>
              </a:defRPr>
            </a:lvl3pPr>
            <a:lvl4pPr indent="0" lvl="3" marL="0" marR="0" rtl="0" algn="r">
              <a:spcBef>
                <a:spcPts val="0"/>
              </a:spcBef>
              <a:spcAft>
                <a:spcPts val="0"/>
              </a:spcAft>
              <a:buNone/>
              <a:defRPr b="0" i="0" sz="1200" u="sng" cap="none" strike="noStrike">
                <a:solidFill>
                  <a:srgbClr val="898989"/>
                </a:solidFill>
                <a:latin typeface="Arial"/>
                <a:ea typeface="Arial"/>
                <a:cs typeface="Arial"/>
                <a:sym typeface="Arial"/>
              </a:defRPr>
            </a:lvl4pPr>
            <a:lvl5pPr indent="0" lvl="4" marL="0" marR="0" rtl="0" algn="r">
              <a:spcBef>
                <a:spcPts val="0"/>
              </a:spcBef>
              <a:spcAft>
                <a:spcPts val="0"/>
              </a:spcAft>
              <a:buNone/>
              <a:defRPr b="0" i="0" sz="1200" u="sng" cap="none" strike="noStrike">
                <a:solidFill>
                  <a:srgbClr val="898989"/>
                </a:solidFill>
                <a:latin typeface="Arial"/>
                <a:ea typeface="Arial"/>
                <a:cs typeface="Arial"/>
                <a:sym typeface="Arial"/>
              </a:defRPr>
            </a:lvl5pPr>
            <a:lvl6pPr indent="0" lvl="5" marL="0" marR="0" rtl="0" algn="r">
              <a:spcBef>
                <a:spcPts val="0"/>
              </a:spcBef>
              <a:spcAft>
                <a:spcPts val="0"/>
              </a:spcAft>
              <a:buNone/>
              <a:defRPr b="0" i="0" sz="1200" u="sng" cap="none" strike="noStrike">
                <a:solidFill>
                  <a:srgbClr val="898989"/>
                </a:solidFill>
                <a:latin typeface="Arial"/>
                <a:ea typeface="Arial"/>
                <a:cs typeface="Arial"/>
                <a:sym typeface="Arial"/>
              </a:defRPr>
            </a:lvl6pPr>
            <a:lvl7pPr indent="0" lvl="6" marL="0" marR="0" rtl="0" algn="r">
              <a:spcBef>
                <a:spcPts val="0"/>
              </a:spcBef>
              <a:spcAft>
                <a:spcPts val="0"/>
              </a:spcAft>
              <a:buNone/>
              <a:defRPr b="0" i="0" sz="1200" u="sng" cap="none" strike="noStrike">
                <a:solidFill>
                  <a:srgbClr val="898989"/>
                </a:solidFill>
                <a:latin typeface="Arial"/>
                <a:ea typeface="Arial"/>
                <a:cs typeface="Arial"/>
                <a:sym typeface="Arial"/>
              </a:defRPr>
            </a:lvl7pPr>
            <a:lvl8pPr indent="0" lvl="7" marL="0" marR="0" rtl="0" algn="r">
              <a:spcBef>
                <a:spcPts val="0"/>
              </a:spcBef>
              <a:spcAft>
                <a:spcPts val="0"/>
              </a:spcAft>
              <a:buNone/>
              <a:defRPr b="0" i="0" sz="1200" u="sng" cap="none" strike="noStrike">
                <a:solidFill>
                  <a:srgbClr val="898989"/>
                </a:solidFill>
                <a:latin typeface="Arial"/>
                <a:ea typeface="Arial"/>
                <a:cs typeface="Arial"/>
                <a:sym typeface="Arial"/>
              </a:defRPr>
            </a:lvl8pPr>
            <a:lvl9pPr indent="0" lvl="8" marL="0" marR="0" rtl="0" algn="r">
              <a:spcBef>
                <a:spcPts val="0"/>
              </a:spcBef>
              <a:spcAft>
                <a:spcPts val="0"/>
              </a:spcAft>
              <a:buNone/>
              <a:defRPr b="0" i="0" sz="1200" u="sng"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hyperlink" Target="about:blank" TargetMode="External"/><Relationship Id="rId9" Type="http://schemas.openxmlformats.org/officeDocument/2006/relationships/image" Target="../media/image4.png"/><Relationship Id="rId5" Type="http://schemas.openxmlformats.org/officeDocument/2006/relationships/image" Target="../media/image17.png"/><Relationship Id="rId6" Type="http://schemas.openxmlformats.org/officeDocument/2006/relationships/image" Target="../media/image20.png"/><Relationship Id="rId7" Type="http://schemas.openxmlformats.org/officeDocument/2006/relationships/image" Target="../media/image16.png"/><Relationship Id="rId8"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hyperlink" Target="https://es.wikipedia.org/wiki/Herramienta" TargetMode="External"/><Relationship Id="rId5" Type="http://schemas.openxmlformats.org/officeDocument/2006/relationships/hyperlink" Target="https://es.wikipedia.org/wiki/Tecnolog%C3%ADa" TargetMode="External"/><Relationship Id="rId6" Type="http://schemas.openxmlformats.org/officeDocument/2006/relationships/hyperlink" Target="https://es.wikipedia.org/wiki/Paradigm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 Id="rId11" Type="http://schemas.openxmlformats.org/officeDocument/2006/relationships/image" Target="../media/image15.png"/><Relationship Id="rId10" Type="http://schemas.openxmlformats.org/officeDocument/2006/relationships/image" Target="../media/image2.png"/><Relationship Id="rId12" Type="http://schemas.openxmlformats.org/officeDocument/2006/relationships/image" Target="../media/image14.png"/><Relationship Id="rId9"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6.png"/><Relationship Id="rId7" Type="http://schemas.openxmlformats.org/officeDocument/2006/relationships/image" Target="../media/image5.png"/><Relationship Id="rId8"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21.png"/><Relationship Id="rId6"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801688" y="2349500"/>
            <a:ext cx="9090025" cy="162083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4400" u="none" cap="none" strike="noStrike">
                <a:solidFill>
                  <a:schemeClr val="dk1"/>
                </a:solidFill>
                <a:latin typeface="Calibri"/>
                <a:ea typeface="Calibri"/>
                <a:cs typeface="Calibri"/>
                <a:sym typeface="Calibri"/>
              </a:rPr>
              <a:t>Introducción a Scrum</a:t>
            </a:r>
            <a:endParaRPr b="1" i="0" sz="4400" u="none" cap="none" strike="noStrike">
              <a:solidFill>
                <a:schemeClr val="dk1"/>
              </a:solidFill>
              <a:latin typeface="Calibri"/>
              <a:ea typeface="Calibri"/>
              <a:cs typeface="Calibri"/>
              <a:sym typeface="Calibri"/>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534988" y="303213"/>
            <a:ext cx="9623425" cy="12604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ES" sz="4400" u="none" cap="none" strike="noStrike">
                <a:solidFill>
                  <a:schemeClr val="dk1"/>
                </a:solidFill>
                <a:latin typeface="Calibri"/>
                <a:ea typeface="Calibri"/>
                <a:cs typeface="Calibri"/>
                <a:sym typeface="Calibri"/>
              </a:rPr>
              <a:t>Desarrollo evolutivo y adaptativo</a:t>
            </a:r>
            <a:endParaRPr b="0" i="0" sz="4400" u="none" cap="none" strike="noStrike">
              <a:solidFill>
                <a:schemeClr val="dk1"/>
              </a:solidFill>
              <a:latin typeface="Calibri"/>
              <a:ea typeface="Calibri"/>
              <a:cs typeface="Calibri"/>
              <a:sym typeface="Calibri"/>
            </a:endParaRPr>
          </a:p>
        </p:txBody>
      </p:sp>
      <p:sp>
        <p:nvSpPr>
          <p:cNvPr id="228" name="Google Shape;228;p22"/>
          <p:cNvSpPr txBox="1"/>
          <p:nvPr/>
        </p:nvSpPr>
        <p:spPr>
          <a:xfrm>
            <a:off x="773113" y="1225550"/>
            <a:ext cx="9110662" cy="22479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ES" sz="2000" u="none">
                <a:solidFill>
                  <a:schemeClr val="dk1"/>
                </a:solidFill>
                <a:latin typeface="Arial"/>
                <a:ea typeface="Arial"/>
                <a:cs typeface="Arial"/>
                <a:sym typeface="Arial"/>
              </a:rPr>
              <a:t>El </a:t>
            </a:r>
            <a:r>
              <a:rPr b="1" lang="es-ES" sz="2000" u="none">
                <a:solidFill>
                  <a:srgbClr val="244061"/>
                </a:solidFill>
                <a:latin typeface="Arial"/>
                <a:ea typeface="Arial"/>
                <a:cs typeface="Arial"/>
                <a:sym typeface="Arial"/>
              </a:rPr>
              <a:t>Mínimum Viable Product (MVP) </a:t>
            </a:r>
            <a:r>
              <a:rPr lang="es-ES" sz="2000" u="none">
                <a:solidFill>
                  <a:schemeClr val="dk1"/>
                </a:solidFill>
                <a:latin typeface="Arial"/>
                <a:ea typeface="Arial"/>
                <a:cs typeface="Arial"/>
                <a:sym typeface="Arial"/>
              </a:rPr>
              <a:t>es la menor versión de producto con las características mínimas y necesarias para poder lanzarse al mercado</a:t>
            </a:r>
            <a:r>
              <a:rPr b="1" lang="es-ES" sz="2000" u="none">
                <a:solidFill>
                  <a:schemeClr val="dk1"/>
                </a:solidFill>
                <a:latin typeface="Arial"/>
                <a:ea typeface="Arial"/>
                <a:cs typeface="Arial"/>
                <a:sym typeface="Arial"/>
              </a:rPr>
              <a:t>.</a:t>
            </a:r>
            <a:endParaRPr/>
          </a:p>
          <a:p>
            <a:pPr indent="0" lvl="0" marL="0" marR="0" rtl="0" algn="just">
              <a:spcBef>
                <a:spcPts val="0"/>
              </a:spcBef>
              <a:spcAft>
                <a:spcPts val="0"/>
              </a:spcAft>
              <a:buNone/>
            </a:pPr>
            <a:r>
              <a:t/>
            </a:r>
            <a:endParaRPr sz="2000" u="none">
              <a:solidFill>
                <a:schemeClr val="dk1"/>
              </a:solidFill>
              <a:latin typeface="Arial"/>
              <a:ea typeface="Arial"/>
              <a:cs typeface="Arial"/>
              <a:sym typeface="Arial"/>
            </a:endParaRPr>
          </a:p>
          <a:p>
            <a:pPr indent="0" lvl="0" marL="0" marR="0" rtl="0" algn="just">
              <a:spcBef>
                <a:spcPts val="0"/>
              </a:spcBef>
              <a:spcAft>
                <a:spcPts val="0"/>
              </a:spcAft>
              <a:buNone/>
            </a:pPr>
            <a:r>
              <a:rPr lang="es-ES" sz="2000" u="none">
                <a:solidFill>
                  <a:schemeClr val="dk1"/>
                </a:solidFill>
                <a:latin typeface="Arial"/>
                <a:ea typeface="Arial"/>
                <a:cs typeface="Arial"/>
                <a:sym typeface="Arial"/>
              </a:rPr>
              <a:t>Esto nos permite:</a:t>
            </a:r>
            <a:endParaRPr/>
          </a:p>
          <a:p>
            <a:pPr indent="-342900" lvl="1" marL="800100" marR="0" rtl="0" algn="just">
              <a:spcBef>
                <a:spcPts val="0"/>
              </a:spcBef>
              <a:spcAft>
                <a:spcPts val="0"/>
              </a:spcAft>
              <a:buClr>
                <a:schemeClr val="dk1"/>
              </a:buClr>
              <a:buSzPts val="2000"/>
              <a:buFont typeface="Arial"/>
              <a:buChar char="•"/>
            </a:pPr>
            <a:r>
              <a:rPr b="0" i="0" lang="es-ES" sz="2000" u="none" cap="none" strike="noStrike">
                <a:solidFill>
                  <a:schemeClr val="dk1"/>
                </a:solidFill>
                <a:latin typeface="Arial"/>
                <a:ea typeface="Arial"/>
                <a:cs typeface="Arial"/>
                <a:sym typeface="Arial"/>
              </a:rPr>
              <a:t>Evitar construir productos que nadie necesita</a:t>
            </a:r>
            <a:endParaRPr/>
          </a:p>
          <a:p>
            <a:pPr indent="-342900" lvl="1" marL="800100" marR="0" rtl="0" algn="just">
              <a:spcBef>
                <a:spcPts val="0"/>
              </a:spcBef>
              <a:spcAft>
                <a:spcPts val="0"/>
              </a:spcAft>
              <a:buClr>
                <a:schemeClr val="dk1"/>
              </a:buClr>
              <a:buSzPts val="2000"/>
              <a:buFont typeface="Arial"/>
              <a:buChar char="•"/>
            </a:pPr>
            <a:r>
              <a:rPr b="0" i="0" lang="es-ES" sz="2000" u="none" cap="none" strike="noStrike">
                <a:solidFill>
                  <a:schemeClr val="dk1"/>
                </a:solidFill>
                <a:latin typeface="Arial"/>
                <a:ea typeface="Arial"/>
                <a:cs typeface="Arial"/>
                <a:sym typeface="Arial"/>
              </a:rPr>
              <a:t>Maximizar el aprendizaje por valor invertido</a:t>
            </a:r>
            <a:endParaRPr/>
          </a:p>
          <a:p>
            <a:pPr indent="0" lvl="0" marL="0" marR="0" rtl="0" algn="just">
              <a:spcBef>
                <a:spcPts val="0"/>
              </a:spcBef>
              <a:spcAft>
                <a:spcPts val="0"/>
              </a:spcAft>
              <a:buNone/>
            </a:pPr>
            <a:r>
              <a:t/>
            </a:r>
            <a:endParaRPr b="1" sz="2000" u="none">
              <a:solidFill>
                <a:schemeClr val="dk1"/>
              </a:solidFill>
              <a:latin typeface="Arial"/>
              <a:ea typeface="Arial"/>
              <a:cs typeface="Arial"/>
              <a:sym typeface="Arial"/>
            </a:endParaRPr>
          </a:p>
        </p:txBody>
      </p:sp>
      <p:pic>
        <p:nvPicPr>
          <p:cNvPr id="229" name="Google Shape;229;p22"/>
          <p:cNvPicPr preferRelativeResize="0"/>
          <p:nvPr/>
        </p:nvPicPr>
        <p:blipFill rotWithShape="1">
          <a:blip r:embed="rId3">
            <a:alphaModFix/>
          </a:blip>
          <a:srcRect b="0" l="0" r="0" t="0"/>
          <a:stretch/>
        </p:blipFill>
        <p:spPr>
          <a:xfrm>
            <a:off x="954088" y="3840163"/>
            <a:ext cx="5859462" cy="1381125"/>
          </a:xfrm>
          <a:prstGeom prst="rect">
            <a:avLst/>
          </a:prstGeom>
          <a:noFill/>
          <a:ln>
            <a:noFill/>
          </a:ln>
        </p:spPr>
      </p:pic>
      <p:pic>
        <p:nvPicPr>
          <p:cNvPr id="230" name="Google Shape;230;p22"/>
          <p:cNvPicPr preferRelativeResize="0"/>
          <p:nvPr/>
        </p:nvPicPr>
        <p:blipFill rotWithShape="1">
          <a:blip r:embed="rId4">
            <a:alphaModFix/>
          </a:blip>
          <a:srcRect b="0" l="0" r="0" t="0"/>
          <a:stretch/>
        </p:blipFill>
        <p:spPr>
          <a:xfrm>
            <a:off x="7075488" y="3563938"/>
            <a:ext cx="2457450" cy="1657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534988" y="233363"/>
            <a:ext cx="9623425" cy="6762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ES" sz="4400" u="none" cap="none" strike="noStrike">
                <a:solidFill>
                  <a:schemeClr val="dk1"/>
                </a:solidFill>
                <a:latin typeface="Calibri"/>
                <a:ea typeface="Calibri"/>
                <a:cs typeface="Calibri"/>
                <a:sym typeface="Calibri"/>
              </a:rPr>
              <a:t>¿Cómo funciona?</a:t>
            </a:r>
            <a:endParaRPr b="0" i="0" sz="4400" u="none" cap="none" strike="noStrike">
              <a:solidFill>
                <a:schemeClr val="dk1"/>
              </a:solidFill>
              <a:latin typeface="Calibri"/>
              <a:ea typeface="Calibri"/>
              <a:cs typeface="Calibri"/>
              <a:sym typeface="Calibri"/>
            </a:endParaRPr>
          </a:p>
        </p:txBody>
      </p:sp>
      <p:pic>
        <p:nvPicPr>
          <p:cNvPr id="236" name="Google Shape;236;p23"/>
          <p:cNvPicPr preferRelativeResize="0"/>
          <p:nvPr/>
        </p:nvPicPr>
        <p:blipFill rotWithShape="1">
          <a:blip r:embed="rId3">
            <a:alphaModFix/>
          </a:blip>
          <a:srcRect b="0" l="0" r="0" t="0"/>
          <a:stretch/>
        </p:blipFill>
        <p:spPr>
          <a:xfrm>
            <a:off x="1879600" y="2205038"/>
            <a:ext cx="6934200" cy="2809875"/>
          </a:xfrm>
          <a:prstGeom prst="rect">
            <a:avLst/>
          </a:prstGeom>
          <a:noFill/>
          <a:ln>
            <a:noFill/>
          </a:ln>
        </p:spPr>
      </p:pic>
      <p:sp>
        <p:nvSpPr>
          <p:cNvPr id="237" name="Google Shape;237;p23"/>
          <p:cNvSpPr/>
          <p:nvPr/>
        </p:nvSpPr>
        <p:spPr>
          <a:xfrm>
            <a:off x="5072063" y="981075"/>
            <a:ext cx="1481137" cy="431800"/>
          </a:xfrm>
          <a:prstGeom prst="roundRect">
            <a:avLst>
              <a:gd fmla="val 16667" name="adj"/>
            </a:avLst>
          </a:prstGeom>
          <a:solidFill>
            <a:srgbClr val="244061"/>
          </a:solidFill>
          <a:ln cap="flat" cmpd="sng" w="9525">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6B9A1E"/>
              </a:buClr>
              <a:buSzPts val="1050"/>
              <a:buFont typeface="Noto Sans Symbols"/>
              <a:buNone/>
            </a:pPr>
            <a:r>
              <a:rPr lang="es-ES" sz="1400" u="none">
                <a:solidFill>
                  <a:schemeClr val="lt1"/>
                </a:solidFill>
                <a:latin typeface="Calibri"/>
                <a:ea typeface="Calibri"/>
                <a:cs typeface="Calibri"/>
                <a:sym typeface="Calibri"/>
              </a:rPr>
              <a:t>Scrum Diario</a:t>
            </a:r>
            <a:endParaRPr/>
          </a:p>
        </p:txBody>
      </p:sp>
      <p:sp>
        <p:nvSpPr>
          <p:cNvPr id="238" name="Google Shape;238;p23"/>
          <p:cNvSpPr txBox="1"/>
          <p:nvPr/>
        </p:nvSpPr>
        <p:spPr>
          <a:xfrm>
            <a:off x="5421313" y="2451100"/>
            <a:ext cx="760412" cy="2762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6B9A1E"/>
              </a:buClr>
              <a:buSzPts val="900"/>
              <a:buFont typeface="Noto Sans Symbols"/>
              <a:buNone/>
            </a:pPr>
            <a:r>
              <a:rPr lang="es-ES" sz="1200" u="none">
                <a:solidFill>
                  <a:srgbClr val="003366"/>
                </a:solidFill>
                <a:latin typeface="Trebuchet MS"/>
                <a:ea typeface="Trebuchet MS"/>
                <a:cs typeface="Trebuchet MS"/>
                <a:sym typeface="Trebuchet MS"/>
              </a:rPr>
              <a:t>24 horas</a:t>
            </a:r>
            <a:endParaRPr/>
          </a:p>
        </p:txBody>
      </p:sp>
      <p:sp>
        <p:nvSpPr>
          <p:cNvPr id="239" name="Google Shape;239;p23"/>
          <p:cNvSpPr txBox="1"/>
          <p:nvPr/>
        </p:nvSpPr>
        <p:spPr>
          <a:xfrm>
            <a:off x="5565775" y="3082925"/>
            <a:ext cx="1028700" cy="5238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6B9A1E"/>
              </a:buClr>
              <a:buSzPts val="1200"/>
              <a:buFont typeface="Noto Sans Symbols"/>
              <a:buNone/>
            </a:pPr>
            <a:r>
              <a:rPr lang="es-ES" sz="1600" u="none">
                <a:solidFill>
                  <a:srgbClr val="333333"/>
                </a:solidFill>
                <a:latin typeface="Trebuchet MS"/>
                <a:ea typeface="Trebuchet MS"/>
                <a:cs typeface="Trebuchet MS"/>
                <a:sym typeface="Trebuchet MS"/>
              </a:rPr>
              <a:t>Sprint</a:t>
            </a:r>
            <a:endParaRPr/>
          </a:p>
          <a:p>
            <a:pPr indent="0" lvl="0" marL="0" marR="0" rtl="0" algn="ctr">
              <a:spcBef>
                <a:spcPts val="0"/>
              </a:spcBef>
              <a:spcAft>
                <a:spcPts val="0"/>
              </a:spcAft>
              <a:buClr>
                <a:srgbClr val="6B9A1E"/>
              </a:buClr>
              <a:buSzPts val="900"/>
              <a:buFont typeface="Noto Sans Symbols"/>
              <a:buNone/>
            </a:pPr>
            <a:r>
              <a:rPr lang="es-ES" sz="1200" u="none">
                <a:solidFill>
                  <a:srgbClr val="003366"/>
                </a:solidFill>
                <a:latin typeface="Trebuchet MS"/>
                <a:ea typeface="Trebuchet MS"/>
                <a:cs typeface="Trebuchet MS"/>
                <a:sym typeface="Trebuchet MS"/>
              </a:rPr>
              <a:t>1-4 semanas</a:t>
            </a:r>
            <a:endParaRPr/>
          </a:p>
        </p:txBody>
      </p:sp>
      <p:sp>
        <p:nvSpPr>
          <p:cNvPr id="240" name="Google Shape;240;p23"/>
          <p:cNvSpPr/>
          <p:nvPr/>
        </p:nvSpPr>
        <p:spPr>
          <a:xfrm>
            <a:off x="6877050" y="4949825"/>
            <a:ext cx="1958975" cy="415925"/>
          </a:xfrm>
          <a:prstGeom prst="roundRect">
            <a:avLst>
              <a:gd fmla="val 16667" name="adj"/>
            </a:avLst>
          </a:prstGeom>
          <a:solidFill>
            <a:srgbClr val="244061"/>
          </a:solidFill>
          <a:ln cap="flat" cmpd="sng" w="9525">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6B9A1E"/>
              </a:buClr>
              <a:buSzPts val="1050"/>
              <a:buFont typeface="Noto Sans Symbols"/>
              <a:buNone/>
            </a:pPr>
            <a:r>
              <a:rPr lang="es-ES" sz="1400" u="none">
                <a:solidFill>
                  <a:schemeClr val="lt1"/>
                </a:solidFill>
                <a:latin typeface="Calibri"/>
                <a:ea typeface="Calibri"/>
                <a:cs typeface="Calibri"/>
                <a:sym typeface="Calibri"/>
              </a:rPr>
              <a:t>Revisión del Sprint</a:t>
            </a:r>
            <a:endParaRPr/>
          </a:p>
        </p:txBody>
      </p:sp>
      <p:grpSp>
        <p:nvGrpSpPr>
          <p:cNvPr id="241" name="Google Shape;241;p23"/>
          <p:cNvGrpSpPr/>
          <p:nvPr/>
        </p:nvGrpSpPr>
        <p:grpSpPr>
          <a:xfrm>
            <a:off x="7722964" y="1996285"/>
            <a:ext cx="1352550" cy="1696182"/>
            <a:chOff x="4311" y="1380"/>
            <a:chExt cx="1004" cy="1005"/>
          </a:xfrm>
        </p:grpSpPr>
        <p:sp>
          <p:nvSpPr>
            <p:cNvPr id="242" name="Google Shape;242;p23"/>
            <p:cNvSpPr/>
            <p:nvPr/>
          </p:nvSpPr>
          <p:spPr>
            <a:xfrm>
              <a:off x="4311" y="1380"/>
              <a:ext cx="1004" cy="273"/>
            </a:xfrm>
            <a:prstGeom prst="roundRect">
              <a:avLst>
                <a:gd fmla="val 16667" name="adj"/>
              </a:avLst>
            </a:prstGeom>
            <a:solidFill>
              <a:srgbClr val="244061"/>
            </a:solidFill>
            <a:ln cap="flat" cmpd="sng" w="9525">
              <a:solidFill>
                <a:srgbClr val="7692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6B9A1E"/>
                </a:buClr>
                <a:buSzPts val="1050"/>
                <a:buFont typeface="Noto Sans Symbols"/>
                <a:buNone/>
              </a:pPr>
              <a:r>
                <a:rPr lang="es-ES" sz="1400" u="none">
                  <a:solidFill>
                    <a:schemeClr val="lt1"/>
                  </a:solidFill>
                  <a:latin typeface="Calibri"/>
                  <a:ea typeface="Calibri"/>
                  <a:cs typeface="Calibri"/>
                  <a:sym typeface="Calibri"/>
                </a:rPr>
                <a:t>Retrospectiva</a:t>
              </a:r>
              <a:endParaRPr/>
            </a:p>
          </p:txBody>
        </p:sp>
        <p:cxnSp>
          <p:nvCxnSpPr>
            <p:cNvPr id="243" name="Google Shape;243;p23"/>
            <p:cNvCxnSpPr/>
            <p:nvPr/>
          </p:nvCxnSpPr>
          <p:spPr>
            <a:xfrm rot="10800000">
              <a:off x="4832" y="1657"/>
              <a:ext cx="2" cy="728"/>
            </a:xfrm>
            <a:prstGeom prst="straightConnector1">
              <a:avLst/>
            </a:prstGeom>
            <a:solidFill>
              <a:srgbClr val="366092"/>
            </a:solidFill>
            <a:ln cap="flat" cmpd="sng" w="9525">
              <a:solidFill>
                <a:srgbClr val="244061"/>
              </a:solidFill>
              <a:prstDash val="solid"/>
              <a:round/>
              <a:headEnd len="med" w="med" type="none"/>
              <a:tailEnd len="med" w="med" type="none"/>
            </a:ln>
          </p:spPr>
        </p:cxnSp>
      </p:grpSp>
      <p:sp>
        <p:nvSpPr>
          <p:cNvPr id="244" name="Google Shape;244;p23">
            <a:hlinkClick r:id="rId4"/>
          </p:cNvPr>
          <p:cNvSpPr txBox="1"/>
          <p:nvPr/>
        </p:nvSpPr>
        <p:spPr>
          <a:xfrm>
            <a:off x="2557463" y="4410075"/>
            <a:ext cx="1422400" cy="2762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200" u="none">
                <a:solidFill>
                  <a:schemeClr val="lt1"/>
                </a:solidFill>
                <a:latin typeface="Trebuchet MS"/>
                <a:ea typeface="Trebuchet MS"/>
                <a:cs typeface="Trebuchet MS"/>
                <a:sym typeface="Trebuchet MS"/>
              </a:rPr>
              <a:t>Product Backlog</a:t>
            </a:r>
            <a:endParaRPr/>
          </a:p>
        </p:txBody>
      </p:sp>
      <p:sp>
        <p:nvSpPr>
          <p:cNvPr id="245" name="Google Shape;245;p23"/>
          <p:cNvSpPr txBox="1"/>
          <p:nvPr/>
        </p:nvSpPr>
        <p:spPr>
          <a:xfrm>
            <a:off x="4078288" y="4449763"/>
            <a:ext cx="1158875" cy="2762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200" u="none">
                <a:solidFill>
                  <a:schemeClr val="lt1"/>
                </a:solidFill>
                <a:latin typeface="Trebuchet MS"/>
                <a:ea typeface="Trebuchet MS"/>
                <a:cs typeface="Trebuchet MS"/>
                <a:sym typeface="Trebuchet MS"/>
              </a:rPr>
              <a:t>Sprint Backlog</a:t>
            </a:r>
            <a:endParaRPr/>
          </a:p>
        </p:txBody>
      </p:sp>
      <p:sp>
        <p:nvSpPr>
          <p:cNvPr id="246" name="Google Shape;246;p23"/>
          <p:cNvSpPr txBox="1"/>
          <p:nvPr/>
        </p:nvSpPr>
        <p:spPr>
          <a:xfrm>
            <a:off x="7237413" y="3063875"/>
            <a:ext cx="1062037" cy="4619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1200" u="none">
                <a:solidFill>
                  <a:srgbClr val="5F5F5F"/>
                </a:solidFill>
                <a:latin typeface="Trebuchet MS"/>
                <a:ea typeface="Trebuchet MS"/>
                <a:cs typeface="Trebuchet MS"/>
                <a:sym typeface="Trebuchet MS"/>
              </a:rPr>
              <a:t>Incremento Producto</a:t>
            </a:r>
            <a:endParaRPr/>
          </a:p>
        </p:txBody>
      </p:sp>
      <p:sp>
        <p:nvSpPr>
          <p:cNvPr id="247" name="Google Shape;247;p23"/>
          <p:cNvSpPr txBox="1"/>
          <p:nvPr/>
        </p:nvSpPr>
        <p:spPr>
          <a:xfrm>
            <a:off x="1317625" y="2241550"/>
            <a:ext cx="2873375" cy="10144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AC1F28"/>
              </a:buClr>
              <a:buSzPts val="1200"/>
              <a:buFont typeface="Noto Sans Symbols"/>
              <a:buChar char="▪"/>
            </a:pPr>
            <a:r>
              <a:rPr lang="es-ES" sz="1200" u="none">
                <a:solidFill>
                  <a:schemeClr val="dk1"/>
                </a:solidFill>
                <a:latin typeface="Arial"/>
                <a:ea typeface="Arial"/>
                <a:cs typeface="Arial"/>
                <a:sym typeface="Arial"/>
              </a:rPr>
              <a:t> Identificación requerimientos</a:t>
            </a:r>
            <a:endParaRPr/>
          </a:p>
          <a:p>
            <a:pPr indent="0" lvl="0" marL="0" marR="0" rtl="0" algn="l">
              <a:spcBef>
                <a:spcPts val="0"/>
              </a:spcBef>
              <a:spcAft>
                <a:spcPts val="0"/>
              </a:spcAft>
              <a:buClr>
                <a:srgbClr val="AC1F28"/>
              </a:buClr>
              <a:buSzPts val="1200"/>
              <a:buFont typeface="Noto Sans Symbols"/>
              <a:buChar char="▪"/>
            </a:pPr>
            <a:r>
              <a:rPr lang="es-ES" sz="1200" u="none">
                <a:solidFill>
                  <a:schemeClr val="dk1"/>
                </a:solidFill>
                <a:latin typeface="Arial"/>
                <a:ea typeface="Arial"/>
                <a:cs typeface="Arial"/>
                <a:sym typeface="Arial"/>
              </a:rPr>
              <a:t> Valorización</a:t>
            </a:r>
            <a:endParaRPr/>
          </a:p>
          <a:p>
            <a:pPr indent="0" lvl="0" marL="0" marR="0" rtl="0" algn="l">
              <a:spcBef>
                <a:spcPts val="0"/>
              </a:spcBef>
              <a:spcAft>
                <a:spcPts val="0"/>
              </a:spcAft>
              <a:buClr>
                <a:srgbClr val="AC1F28"/>
              </a:buClr>
              <a:buSzPts val="1200"/>
              <a:buFont typeface="Noto Sans Symbols"/>
              <a:buChar char="▪"/>
            </a:pPr>
            <a:r>
              <a:rPr lang="es-ES" sz="1200" u="none">
                <a:solidFill>
                  <a:schemeClr val="dk1"/>
                </a:solidFill>
                <a:latin typeface="Arial"/>
                <a:ea typeface="Arial"/>
                <a:cs typeface="Arial"/>
                <a:sym typeface="Arial"/>
              </a:rPr>
              <a:t> Estimación de esfuerzo de alto nivel</a:t>
            </a:r>
            <a:endParaRPr/>
          </a:p>
          <a:p>
            <a:pPr indent="0" lvl="0" marL="0" marR="0" rtl="0" algn="l">
              <a:spcBef>
                <a:spcPts val="0"/>
              </a:spcBef>
              <a:spcAft>
                <a:spcPts val="0"/>
              </a:spcAft>
              <a:buClr>
                <a:srgbClr val="AC1F28"/>
              </a:buClr>
              <a:buSzPts val="1200"/>
              <a:buFont typeface="Noto Sans Symbols"/>
              <a:buChar char="▪"/>
            </a:pPr>
            <a:r>
              <a:rPr lang="es-ES" sz="1200" u="none">
                <a:solidFill>
                  <a:schemeClr val="dk1"/>
                </a:solidFill>
                <a:latin typeface="Arial"/>
                <a:ea typeface="Arial"/>
                <a:cs typeface="Arial"/>
                <a:sym typeface="Arial"/>
              </a:rPr>
              <a:t> Priorización</a:t>
            </a:r>
            <a:endParaRPr/>
          </a:p>
          <a:p>
            <a:pPr indent="0" lvl="0" marL="0" marR="0" rtl="0" algn="l">
              <a:spcBef>
                <a:spcPts val="0"/>
              </a:spcBef>
              <a:spcAft>
                <a:spcPts val="0"/>
              </a:spcAft>
              <a:buClr>
                <a:srgbClr val="AC1F28"/>
              </a:buClr>
              <a:buSzPts val="1200"/>
              <a:buFont typeface="Noto Sans Symbols"/>
              <a:buChar char="▪"/>
            </a:pPr>
            <a:r>
              <a:rPr lang="es-ES" sz="1200" u="none">
                <a:solidFill>
                  <a:schemeClr val="dk1"/>
                </a:solidFill>
                <a:latin typeface="Arial"/>
                <a:ea typeface="Arial"/>
                <a:cs typeface="Arial"/>
                <a:sym typeface="Arial"/>
              </a:rPr>
              <a:t> Actualización y Depuración</a:t>
            </a:r>
            <a:endParaRPr/>
          </a:p>
        </p:txBody>
      </p:sp>
      <p:sp>
        <p:nvSpPr>
          <p:cNvPr id="248" name="Google Shape;248;p23"/>
          <p:cNvSpPr txBox="1"/>
          <p:nvPr/>
        </p:nvSpPr>
        <p:spPr>
          <a:xfrm>
            <a:off x="6718300" y="5445125"/>
            <a:ext cx="2228850" cy="6477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AC1F28"/>
              </a:buClr>
              <a:buSzPts val="1200"/>
              <a:buFont typeface="Noto Sans Symbols"/>
              <a:buChar char="▪"/>
            </a:pPr>
            <a:r>
              <a:rPr lang="es-ES" sz="1200" u="none">
                <a:solidFill>
                  <a:schemeClr val="dk1"/>
                </a:solidFill>
                <a:latin typeface="Arial"/>
                <a:ea typeface="Arial"/>
                <a:cs typeface="Arial"/>
                <a:sym typeface="Arial"/>
              </a:rPr>
              <a:t> Velocidad y valor ganado</a:t>
            </a:r>
            <a:endParaRPr/>
          </a:p>
          <a:p>
            <a:pPr indent="0" lvl="0" marL="0" marR="0" rtl="0" algn="l">
              <a:spcBef>
                <a:spcPts val="0"/>
              </a:spcBef>
              <a:spcAft>
                <a:spcPts val="0"/>
              </a:spcAft>
              <a:buClr>
                <a:srgbClr val="AC1F28"/>
              </a:buClr>
              <a:buSzPts val="1200"/>
              <a:buFont typeface="Noto Sans Symbols"/>
              <a:buChar char="▪"/>
            </a:pPr>
            <a:r>
              <a:rPr lang="es-ES" sz="1200" u="none">
                <a:solidFill>
                  <a:schemeClr val="dk1"/>
                </a:solidFill>
                <a:latin typeface="Arial"/>
                <a:ea typeface="Arial"/>
                <a:cs typeface="Arial"/>
                <a:sym typeface="Arial"/>
              </a:rPr>
              <a:t> Actualiza tablero de Control</a:t>
            </a:r>
            <a:endParaRPr/>
          </a:p>
          <a:p>
            <a:pPr indent="0" lvl="0" marL="0" marR="0" rtl="0" algn="l">
              <a:spcBef>
                <a:spcPts val="0"/>
              </a:spcBef>
              <a:spcAft>
                <a:spcPts val="0"/>
              </a:spcAft>
              <a:buClr>
                <a:srgbClr val="AC1F28"/>
              </a:buClr>
              <a:buSzPts val="1200"/>
              <a:buFont typeface="Noto Sans Symbols"/>
              <a:buChar char="▪"/>
            </a:pPr>
            <a:r>
              <a:rPr lang="es-ES" sz="1200" u="none">
                <a:solidFill>
                  <a:schemeClr val="dk1"/>
                </a:solidFill>
                <a:latin typeface="Arial"/>
                <a:ea typeface="Arial"/>
                <a:cs typeface="Arial"/>
                <a:sym typeface="Arial"/>
              </a:rPr>
              <a:t> Presentación al P.O.</a:t>
            </a:r>
            <a:endParaRPr/>
          </a:p>
        </p:txBody>
      </p:sp>
      <p:sp>
        <p:nvSpPr>
          <p:cNvPr id="249" name="Google Shape;249;p23"/>
          <p:cNvSpPr txBox="1"/>
          <p:nvPr/>
        </p:nvSpPr>
        <p:spPr>
          <a:xfrm>
            <a:off x="1555750" y="5389563"/>
            <a:ext cx="4457700" cy="12001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AC1F28"/>
              </a:buClr>
              <a:buSzPts val="1200"/>
              <a:buFont typeface="Noto Sans Symbols"/>
              <a:buChar char="▪"/>
            </a:pPr>
            <a:r>
              <a:rPr lang="es-ES" sz="1200" u="none">
                <a:solidFill>
                  <a:schemeClr val="dk1"/>
                </a:solidFill>
                <a:latin typeface="Arial"/>
                <a:ea typeface="Arial"/>
                <a:cs typeface="Arial"/>
                <a:sym typeface="Arial"/>
              </a:rPr>
              <a:t> Tamaño, duración, fecha</a:t>
            </a:r>
            <a:endParaRPr/>
          </a:p>
          <a:p>
            <a:pPr indent="0" lvl="0" marL="0" marR="0" rtl="0" algn="l">
              <a:spcBef>
                <a:spcPts val="0"/>
              </a:spcBef>
              <a:spcAft>
                <a:spcPts val="0"/>
              </a:spcAft>
              <a:buClr>
                <a:srgbClr val="AC1F28"/>
              </a:buClr>
              <a:buSzPts val="1200"/>
              <a:buFont typeface="Noto Sans Symbols"/>
              <a:buChar char="▪"/>
            </a:pPr>
            <a:r>
              <a:rPr lang="es-ES" sz="1200" u="none">
                <a:solidFill>
                  <a:schemeClr val="dk1"/>
                </a:solidFill>
                <a:latin typeface="Arial"/>
                <a:ea typeface="Arial"/>
                <a:cs typeface="Arial"/>
                <a:sym typeface="Arial"/>
              </a:rPr>
              <a:t> Planning con equipo completo</a:t>
            </a:r>
            <a:endParaRPr/>
          </a:p>
          <a:p>
            <a:pPr indent="0" lvl="0" marL="0" marR="0" rtl="0" algn="l">
              <a:spcBef>
                <a:spcPts val="0"/>
              </a:spcBef>
              <a:spcAft>
                <a:spcPts val="0"/>
              </a:spcAft>
              <a:buClr>
                <a:srgbClr val="AC1F28"/>
              </a:buClr>
              <a:buSzPts val="1200"/>
              <a:buFont typeface="Noto Sans Symbols"/>
              <a:buChar char="▪"/>
            </a:pPr>
            <a:r>
              <a:rPr lang="es-ES" sz="1200" u="none">
                <a:solidFill>
                  <a:schemeClr val="dk1"/>
                </a:solidFill>
                <a:latin typeface="Arial"/>
                <a:ea typeface="Arial"/>
                <a:cs typeface="Arial"/>
                <a:sym typeface="Arial"/>
              </a:rPr>
              <a:t> Selección de los requerimientos</a:t>
            </a:r>
            <a:endParaRPr/>
          </a:p>
          <a:p>
            <a:pPr indent="0" lvl="0" marL="0" marR="0" rtl="0" algn="l">
              <a:spcBef>
                <a:spcPts val="0"/>
              </a:spcBef>
              <a:spcAft>
                <a:spcPts val="0"/>
              </a:spcAft>
              <a:buClr>
                <a:srgbClr val="AC1F28"/>
              </a:buClr>
              <a:buSzPts val="1200"/>
              <a:buFont typeface="Noto Sans Symbols"/>
              <a:buChar char="▪"/>
            </a:pPr>
            <a:r>
              <a:rPr lang="es-ES" sz="1200" u="none">
                <a:solidFill>
                  <a:schemeClr val="dk1"/>
                </a:solidFill>
                <a:latin typeface="Arial"/>
                <a:ea typeface="Arial"/>
                <a:cs typeface="Arial"/>
                <a:sym typeface="Arial"/>
              </a:rPr>
              <a:t> Definir Capacidad del equipo</a:t>
            </a:r>
            <a:endParaRPr/>
          </a:p>
          <a:p>
            <a:pPr indent="0" lvl="0" marL="0" marR="0" rtl="0" algn="l">
              <a:spcBef>
                <a:spcPts val="0"/>
              </a:spcBef>
              <a:spcAft>
                <a:spcPts val="0"/>
              </a:spcAft>
              <a:buClr>
                <a:srgbClr val="AC1F28"/>
              </a:buClr>
              <a:buSzPts val="1200"/>
              <a:buFont typeface="Noto Sans Symbols"/>
              <a:buChar char="▪"/>
            </a:pPr>
            <a:r>
              <a:rPr lang="es-ES" sz="1200" u="none">
                <a:solidFill>
                  <a:schemeClr val="dk1"/>
                </a:solidFill>
                <a:latin typeface="Arial"/>
                <a:ea typeface="Arial"/>
                <a:cs typeface="Arial"/>
                <a:sym typeface="Arial"/>
              </a:rPr>
              <a:t> Velocidad histórica</a:t>
            </a:r>
            <a:endParaRPr/>
          </a:p>
          <a:p>
            <a:pPr indent="0" lvl="0" marL="0" marR="0" rtl="0" algn="l">
              <a:spcBef>
                <a:spcPts val="0"/>
              </a:spcBef>
              <a:spcAft>
                <a:spcPts val="0"/>
              </a:spcAft>
              <a:buClr>
                <a:srgbClr val="AC1F28"/>
              </a:buClr>
              <a:buSzPts val="1200"/>
              <a:buFont typeface="Noto Sans Symbols"/>
              <a:buChar char="▪"/>
            </a:pPr>
            <a:r>
              <a:rPr lang="es-ES" sz="1200" u="none">
                <a:solidFill>
                  <a:schemeClr val="dk1"/>
                </a:solidFill>
                <a:latin typeface="Arial"/>
                <a:ea typeface="Arial"/>
                <a:cs typeface="Arial"/>
                <a:sym typeface="Arial"/>
              </a:rPr>
              <a:t> Armado del Taskboard: descomponer en tareas y estimarlas</a:t>
            </a:r>
            <a:endParaRPr/>
          </a:p>
        </p:txBody>
      </p:sp>
      <p:sp>
        <p:nvSpPr>
          <p:cNvPr id="250" name="Google Shape;250;p23"/>
          <p:cNvSpPr/>
          <p:nvPr/>
        </p:nvSpPr>
        <p:spPr>
          <a:xfrm>
            <a:off x="8332788" y="3668713"/>
            <a:ext cx="481012" cy="481012"/>
          </a:xfrm>
          <a:prstGeom prst="rightArrow">
            <a:avLst>
              <a:gd fmla="val 41917" name="adj1"/>
              <a:gd fmla="val 42903" name="adj2"/>
            </a:avLst>
          </a:prstGeom>
          <a:solidFill>
            <a:srgbClr val="8DBB3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u="sng">
              <a:solidFill>
                <a:schemeClr val="dk1"/>
              </a:solidFill>
              <a:latin typeface="Arial"/>
              <a:ea typeface="Arial"/>
              <a:cs typeface="Arial"/>
              <a:sym typeface="Arial"/>
            </a:endParaRPr>
          </a:p>
        </p:txBody>
      </p:sp>
      <p:grpSp>
        <p:nvGrpSpPr>
          <p:cNvPr id="251" name="Google Shape;251;p23"/>
          <p:cNvGrpSpPr/>
          <p:nvPr/>
        </p:nvGrpSpPr>
        <p:grpSpPr>
          <a:xfrm>
            <a:off x="1314450" y="2185988"/>
            <a:ext cx="1408113" cy="1747837"/>
            <a:chOff x="841052" y="1829074"/>
            <a:chExt cx="1570708" cy="1748291"/>
          </a:xfrm>
        </p:grpSpPr>
        <p:cxnSp>
          <p:nvCxnSpPr>
            <p:cNvPr id="252" name="Google Shape;252;p23"/>
            <p:cNvCxnSpPr/>
            <p:nvPr/>
          </p:nvCxnSpPr>
          <p:spPr>
            <a:xfrm>
              <a:off x="841052" y="1829074"/>
              <a:ext cx="9753" cy="1279704"/>
            </a:xfrm>
            <a:prstGeom prst="straightConnector1">
              <a:avLst/>
            </a:prstGeom>
            <a:noFill/>
            <a:ln cap="flat" cmpd="sng" w="9525">
              <a:solidFill>
                <a:srgbClr val="000000"/>
              </a:solidFill>
              <a:prstDash val="solid"/>
              <a:round/>
              <a:headEnd len="med" w="med" type="none"/>
              <a:tailEnd len="med" w="med" type="none"/>
            </a:ln>
          </p:spPr>
        </p:cxnSp>
        <p:cxnSp>
          <p:nvCxnSpPr>
            <p:cNvPr id="253" name="Google Shape;253;p23"/>
            <p:cNvCxnSpPr/>
            <p:nvPr/>
          </p:nvCxnSpPr>
          <p:spPr>
            <a:xfrm>
              <a:off x="850805" y="3087489"/>
              <a:ext cx="1560955" cy="489876"/>
            </a:xfrm>
            <a:prstGeom prst="straightConnector1">
              <a:avLst/>
            </a:prstGeom>
            <a:noFill/>
            <a:ln cap="flat" cmpd="sng" w="9525">
              <a:solidFill>
                <a:srgbClr val="000000"/>
              </a:solidFill>
              <a:prstDash val="solid"/>
              <a:round/>
              <a:headEnd len="med" w="med" type="none"/>
              <a:tailEnd len="med" w="med" type="none"/>
            </a:ln>
          </p:spPr>
        </p:cxnSp>
      </p:grpSp>
      <p:cxnSp>
        <p:nvCxnSpPr>
          <p:cNvPr id="254" name="Google Shape;254;p23"/>
          <p:cNvCxnSpPr/>
          <p:nvPr/>
        </p:nvCxnSpPr>
        <p:spPr>
          <a:xfrm flipH="1">
            <a:off x="3667125" y="4437063"/>
            <a:ext cx="311150" cy="482600"/>
          </a:xfrm>
          <a:prstGeom prst="straightConnector1">
            <a:avLst/>
          </a:prstGeom>
          <a:noFill/>
          <a:ln cap="flat" cmpd="sng" w="9525">
            <a:solidFill>
              <a:srgbClr val="000000"/>
            </a:solidFill>
            <a:prstDash val="solid"/>
            <a:round/>
            <a:headEnd len="med" w="med" type="none"/>
            <a:tailEnd len="med" w="med" type="none"/>
          </a:ln>
        </p:spPr>
      </p:cxnSp>
      <p:pic>
        <p:nvPicPr>
          <p:cNvPr descr="MCj04260720000[1]" id="255" name="Google Shape;255;p23"/>
          <p:cNvPicPr preferRelativeResize="0"/>
          <p:nvPr/>
        </p:nvPicPr>
        <p:blipFill rotWithShape="1">
          <a:blip r:embed="rId5">
            <a:alphaModFix/>
          </a:blip>
          <a:srcRect b="0" l="0" r="0" t="0"/>
          <a:stretch/>
        </p:blipFill>
        <p:spPr>
          <a:xfrm>
            <a:off x="882650" y="3592513"/>
            <a:ext cx="571500" cy="701675"/>
          </a:xfrm>
          <a:prstGeom prst="rect">
            <a:avLst/>
          </a:prstGeom>
          <a:noFill/>
          <a:ln>
            <a:noFill/>
          </a:ln>
        </p:spPr>
      </p:pic>
      <p:sp>
        <p:nvSpPr>
          <p:cNvPr id="256" name="Google Shape;256;p23"/>
          <p:cNvSpPr/>
          <p:nvPr/>
        </p:nvSpPr>
        <p:spPr>
          <a:xfrm>
            <a:off x="1408113" y="4041775"/>
            <a:ext cx="449262" cy="519113"/>
          </a:xfrm>
          <a:prstGeom prst="rightArrow">
            <a:avLst>
              <a:gd fmla="val 38074" name="adj1"/>
              <a:gd fmla="val 46995" name="adj2"/>
            </a:avLst>
          </a:prstGeom>
          <a:solidFill>
            <a:srgbClr val="8DBB3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u="sng">
              <a:solidFill>
                <a:schemeClr val="dk1"/>
              </a:solidFill>
              <a:latin typeface="Arial"/>
              <a:ea typeface="Arial"/>
              <a:cs typeface="Arial"/>
              <a:sym typeface="Arial"/>
            </a:endParaRPr>
          </a:p>
        </p:txBody>
      </p:sp>
      <p:sp>
        <p:nvSpPr>
          <p:cNvPr id="257" name="Google Shape;257;p23"/>
          <p:cNvSpPr txBox="1"/>
          <p:nvPr/>
        </p:nvSpPr>
        <p:spPr>
          <a:xfrm>
            <a:off x="714375" y="4270375"/>
            <a:ext cx="811213" cy="5238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1400" u="none">
                <a:solidFill>
                  <a:srgbClr val="5F5F5F"/>
                </a:solidFill>
                <a:latin typeface="Calibri"/>
                <a:ea typeface="Calibri"/>
                <a:cs typeface="Calibri"/>
                <a:sym typeface="Calibri"/>
              </a:rPr>
              <a:t>Visión </a:t>
            </a:r>
            <a:endParaRPr/>
          </a:p>
          <a:p>
            <a:pPr indent="0" lvl="0" marL="0" marR="0" rtl="0" algn="ctr">
              <a:spcBef>
                <a:spcPts val="0"/>
              </a:spcBef>
              <a:spcAft>
                <a:spcPts val="0"/>
              </a:spcAft>
              <a:buNone/>
            </a:pPr>
            <a:r>
              <a:rPr lang="es-ES" sz="1400" u="none">
                <a:solidFill>
                  <a:srgbClr val="5F5F5F"/>
                </a:solidFill>
                <a:latin typeface="Calibri"/>
                <a:ea typeface="Calibri"/>
                <a:cs typeface="Calibri"/>
                <a:sym typeface="Calibri"/>
              </a:rPr>
              <a:t>negocio</a:t>
            </a:r>
            <a:endParaRPr sz="1400" u="none">
              <a:solidFill>
                <a:srgbClr val="5F5F5F"/>
              </a:solidFill>
              <a:latin typeface="Calibri"/>
              <a:ea typeface="Calibri"/>
              <a:cs typeface="Calibri"/>
              <a:sym typeface="Calibri"/>
            </a:endParaRPr>
          </a:p>
        </p:txBody>
      </p:sp>
      <p:cxnSp>
        <p:nvCxnSpPr>
          <p:cNvPr id="258" name="Google Shape;258;p23"/>
          <p:cNvCxnSpPr/>
          <p:nvPr/>
        </p:nvCxnSpPr>
        <p:spPr>
          <a:xfrm>
            <a:off x="7683500" y="4449763"/>
            <a:ext cx="104775" cy="469900"/>
          </a:xfrm>
          <a:prstGeom prst="straightConnector1">
            <a:avLst/>
          </a:prstGeom>
          <a:noFill/>
          <a:ln cap="flat" cmpd="sng" w="9525">
            <a:solidFill>
              <a:srgbClr val="000000"/>
            </a:solidFill>
            <a:prstDash val="solid"/>
            <a:round/>
            <a:headEnd len="med" w="med" type="none"/>
            <a:tailEnd len="med" w="med" type="none"/>
          </a:ln>
        </p:spPr>
      </p:cxnSp>
      <p:sp>
        <p:nvSpPr>
          <p:cNvPr id="259" name="Google Shape;259;p23"/>
          <p:cNvSpPr txBox="1"/>
          <p:nvPr/>
        </p:nvSpPr>
        <p:spPr>
          <a:xfrm>
            <a:off x="4989513" y="1414463"/>
            <a:ext cx="2386012" cy="6461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AC1F28"/>
              </a:buClr>
              <a:buSzPts val="1200"/>
              <a:buFont typeface="Noto Sans Symbols"/>
              <a:buChar char="▪"/>
            </a:pPr>
            <a:r>
              <a:rPr lang="es-ES" sz="1200" u="none">
                <a:solidFill>
                  <a:schemeClr val="dk1"/>
                </a:solidFill>
                <a:latin typeface="Arial"/>
                <a:ea typeface="Arial"/>
                <a:cs typeface="Arial"/>
                <a:sym typeface="Arial"/>
              </a:rPr>
              <a:t> Sincronización de actividades</a:t>
            </a:r>
            <a:endParaRPr/>
          </a:p>
          <a:p>
            <a:pPr indent="0" lvl="0" marL="0" marR="0" rtl="0" algn="l">
              <a:spcBef>
                <a:spcPts val="0"/>
              </a:spcBef>
              <a:spcAft>
                <a:spcPts val="0"/>
              </a:spcAft>
              <a:buClr>
                <a:srgbClr val="AC1F28"/>
              </a:buClr>
              <a:buSzPts val="1200"/>
              <a:buFont typeface="Noto Sans Symbols"/>
              <a:buChar char="▪"/>
            </a:pPr>
            <a:r>
              <a:rPr lang="es-ES" sz="1200" u="none">
                <a:solidFill>
                  <a:schemeClr val="dk1"/>
                </a:solidFill>
                <a:latin typeface="Arial"/>
                <a:ea typeface="Arial"/>
                <a:cs typeface="Arial"/>
                <a:sym typeface="Arial"/>
              </a:rPr>
              <a:t> Actualización Taskboard</a:t>
            </a:r>
            <a:endParaRPr sz="1200" u="none">
              <a:solidFill>
                <a:schemeClr val="dk1"/>
              </a:solidFill>
              <a:latin typeface="Arial"/>
              <a:ea typeface="Arial"/>
              <a:cs typeface="Arial"/>
              <a:sym typeface="Arial"/>
            </a:endParaRPr>
          </a:p>
          <a:p>
            <a:pPr indent="0" lvl="0" marL="0" marR="0" rtl="0" algn="l">
              <a:spcBef>
                <a:spcPts val="0"/>
              </a:spcBef>
              <a:spcAft>
                <a:spcPts val="0"/>
              </a:spcAft>
              <a:buClr>
                <a:srgbClr val="AC1F28"/>
              </a:buClr>
              <a:buSzPts val="1200"/>
              <a:buFont typeface="Noto Sans Symbols"/>
              <a:buChar char="▪"/>
            </a:pPr>
            <a:r>
              <a:rPr lang="es-ES" sz="1200" u="none">
                <a:solidFill>
                  <a:schemeClr val="dk1"/>
                </a:solidFill>
                <a:latin typeface="Arial"/>
                <a:ea typeface="Arial"/>
                <a:cs typeface="Arial"/>
                <a:sym typeface="Arial"/>
              </a:rPr>
              <a:t> </a:t>
            </a:r>
            <a:r>
              <a:rPr i="1" lang="es-ES" sz="1200" u="none">
                <a:solidFill>
                  <a:schemeClr val="dk1"/>
                </a:solidFill>
                <a:latin typeface="Arial"/>
                <a:ea typeface="Arial"/>
                <a:cs typeface="Arial"/>
                <a:sym typeface="Arial"/>
              </a:rPr>
              <a:t>Burn Down </a:t>
            </a:r>
            <a:r>
              <a:rPr lang="es-ES" sz="1200" u="none">
                <a:solidFill>
                  <a:schemeClr val="dk1"/>
                </a:solidFill>
                <a:latin typeface="Arial"/>
                <a:ea typeface="Arial"/>
                <a:cs typeface="Arial"/>
                <a:sym typeface="Arial"/>
              </a:rPr>
              <a:t>chart</a:t>
            </a:r>
            <a:endParaRPr/>
          </a:p>
        </p:txBody>
      </p:sp>
      <p:sp>
        <p:nvSpPr>
          <p:cNvPr id="260" name="Google Shape;260;p23"/>
          <p:cNvSpPr/>
          <p:nvPr/>
        </p:nvSpPr>
        <p:spPr>
          <a:xfrm>
            <a:off x="1425575" y="4941888"/>
            <a:ext cx="2903538" cy="431800"/>
          </a:xfrm>
          <a:prstGeom prst="roundRect">
            <a:avLst>
              <a:gd fmla="val 16667" name="adj"/>
            </a:avLst>
          </a:prstGeom>
          <a:solidFill>
            <a:srgbClr val="244061"/>
          </a:solidFill>
          <a:ln cap="flat" cmpd="sng" w="9525">
            <a:solidFill>
              <a:srgbClr val="E36C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6B9A1E"/>
              </a:buClr>
              <a:buSzPts val="1050"/>
              <a:buFont typeface="Noto Sans Symbols"/>
              <a:buNone/>
            </a:pPr>
            <a:r>
              <a:rPr lang="es-ES" sz="1400" u="none">
                <a:solidFill>
                  <a:schemeClr val="lt1"/>
                </a:solidFill>
                <a:latin typeface="Trebuchet MS"/>
                <a:ea typeface="Trebuchet MS"/>
                <a:cs typeface="Trebuchet MS"/>
                <a:sym typeface="Trebuchet MS"/>
              </a:rPr>
              <a:t>Planificación del sprint (iteración)</a:t>
            </a:r>
            <a:endParaRPr/>
          </a:p>
        </p:txBody>
      </p:sp>
      <p:sp>
        <p:nvSpPr>
          <p:cNvPr id="261" name="Google Shape;261;p23"/>
          <p:cNvSpPr/>
          <p:nvPr/>
        </p:nvSpPr>
        <p:spPr>
          <a:xfrm>
            <a:off x="1436688" y="1738313"/>
            <a:ext cx="2319337" cy="431800"/>
          </a:xfrm>
          <a:prstGeom prst="roundRect">
            <a:avLst>
              <a:gd fmla="val 16667" name="adj"/>
            </a:avLst>
          </a:prstGeom>
          <a:solidFill>
            <a:srgbClr val="244061"/>
          </a:solidFill>
          <a:ln cap="flat" cmpd="sng" w="9525">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6B9A1E"/>
              </a:buClr>
              <a:buSzPts val="1050"/>
              <a:buFont typeface="Noto Sans Symbols"/>
              <a:buNone/>
            </a:pPr>
            <a:r>
              <a:rPr lang="es-ES" sz="1400" u="none">
                <a:solidFill>
                  <a:schemeClr val="lt1"/>
                </a:solidFill>
                <a:latin typeface="Trebuchet MS"/>
                <a:ea typeface="Trebuchet MS"/>
                <a:cs typeface="Trebuchet MS"/>
                <a:sym typeface="Trebuchet MS"/>
              </a:rPr>
              <a:t>Planificación de Releases</a:t>
            </a:r>
            <a:endParaRPr sz="1400" u="none">
              <a:solidFill>
                <a:schemeClr val="lt1"/>
              </a:solidFill>
              <a:latin typeface="Trebuchet MS"/>
              <a:ea typeface="Trebuchet MS"/>
              <a:cs typeface="Trebuchet MS"/>
              <a:sym typeface="Trebuchet MS"/>
            </a:endParaRPr>
          </a:p>
          <a:p>
            <a:pPr indent="0" lvl="0" marL="0" marR="0" rtl="0" algn="ctr">
              <a:spcBef>
                <a:spcPts val="0"/>
              </a:spcBef>
              <a:spcAft>
                <a:spcPts val="0"/>
              </a:spcAft>
              <a:buClr>
                <a:srgbClr val="6B9A1E"/>
              </a:buClr>
              <a:buSzPts val="1050"/>
              <a:buFont typeface="Noto Sans Symbols"/>
              <a:buNone/>
            </a:pPr>
            <a:r>
              <a:rPr lang="es-ES" sz="1400" u="none">
                <a:solidFill>
                  <a:schemeClr val="lt1"/>
                </a:solidFill>
                <a:latin typeface="Trebuchet MS"/>
                <a:ea typeface="Trebuchet MS"/>
                <a:cs typeface="Trebuchet MS"/>
                <a:sym typeface="Trebuchet MS"/>
              </a:rPr>
              <a:t>(Refinamiento)</a:t>
            </a:r>
            <a:endParaRPr/>
          </a:p>
        </p:txBody>
      </p:sp>
      <p:pic>
        <p:nvPicPr>
          <p:cNvPr id="262" name="Google Shape;262;p23"/>
          <p:cNvPicPr preferRelativeResize="0"/>
          <p:nvPr/>
        </p:nvPicPr>
        <p:blipFill rotWithShape="1">
          <a:blip r:embed="rId6">
            <a:alphaModFix/>
          </a:blip>
          <a:srcRect b="0" l="0" r="0" t="0"/>
          <a:stretch/>
        </p:blipFill>
        <p:spPr>
          <a:xfrm>
            <a:off x="4430713" y="4870450"/>
            <a:ext cx="666750" cy="574675"/>
          </a:xfrm>
          <a:prstGeom prst="rect">
            <a:avLst/>
          </a:prstGeom>
          <a:noFill/>
          <a:ln>
            <a:noFill/>
          </a:ln>
        </p:spPr>
      </p:pic>
      <p:pic>
        <p:nvPicPr>
          <p:cNvPr id="263" name="Google Shape;263;p23"/>
          <p:cNvPicPr preferRelativeResize="0"/>
          <p:nvPr/>
        </p:nvPicPr>
        <p:blipFill rotWithShape="1">
          <a:blip r:embed="rId7">
            <a:alphaModFix/>
          </a:blip>
          <a:srcRect b="0" l="0" r="0" t="0"/>
          <a:stretch/>
        </p:blipFill>
        <p:spPr>
          <a:xfrm>
            <a:off x="6354763" y="2205038"/>
            <a:ext cx="869950" cy="576262"/>
          </a:xfrm>
          <a:prstGeom prst="rect">
            <a:avLst/>
          </a:prstGeom>
          <a:noFill/>
          <a:ln>
            <a:noFill/>
          </a:ln>
        </p:spPr>
      </p:pic>
      <p:pic>
        <p:nvPicPr>
          <p:cNvPr id="264" name="Google Shape;264;p23"/>
          <p:cNvPicPr preferRelativeResize="0"/>
          <p:nvPr/>
        </p:nvPicPr>
        <p:blipFill rotWithShape="1">
          <a:blip r:embed="rId8">
            <a:alphaModFix/>
          </a:blip>
          <a:srcRect b="0" l="0" r="0" t="0"/>
          <a:stretch/>
        </p:blipFill>
        <p:spPr>
          <a:xfrm>
            <a:off x="8947150" y="4870450"/>
            <a:ext cx="869950" cy="574675"/>
          </a:xfrm>
          <a:prstGeom prst="rect">
            <a:avLst/>
          </a:prstGeom>
          <a:noFill/>
          <a:ln>
            <a:noFill/>
          </a:ln>
        </p:spPr>
      </p:pic>
      <p:pic>
        <p:nvPicPr>
          <p:cNvPr id="265" name="Google Shape;265;p23"/>
          <p:cNvPicPr preferRelativeResize="0"/>
          <p:nvPr/>
        </p:nvPicPr>
        <p:blipFill rotWithShape="1">
          <a:blip r:embed="rId9">
            <a:alphaModFix/>
          </a:blip>
          <a:srcRect b="0" l="0" r="0" t="0"/>
          <a:stretch/>
        </p:blipFill>
        <p:spPr>
          <a:xfrm>
            <a:off x="8174038" y="1325563"/>
            <a:ext cx="869950" cy="576262"/>
          </a:xfrm>
          <a:prstGeom prst="rect">
            <a:avLst/>
          </a:prstGeom>
          <a:noFill/>
          <a:ln>
            <a:noFill/>
          </a:ln>
        </p:spPr>
      </p:pic>
      <p:sp>
        <p:nvSpPr>
          <p:cNvPr id="266" name="Google Shape;266;p23"/>
          <p:cNvSpPr txBox="1"/>
          <p:nvPr/>
        </p:nvSpPr>
        <p:spPr>
          <a:xfrm>
            <a:off x="8424863" y="2630488"/>
            <a:ext cx="2035175" cy="830262"/>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rgbClr val="AC1F28"/>
              </a:buClr>
              <a:buSzPts val="1200"/>
              <a:buFont typeface="Noto Sans Symbols"/>
              <a:buChar char="▪"/>
            </a:pPr>
            <a:r>
              <a:rPr lang="es-ES" sz="1200" u="none">
                <a:solidFill>
                  <a:schemeClr val="dk1"/>
                </a:solidFill>
                <a:latin typeface="Arial"/>
                <a:ea typeface="Arial"/>
                <a:cs typeface="Arial"/>
                <a:sym typeface="Arial"/>
              </a:rPr>
              <a:t>Revisión de proceso de trabajo</a:t>
            </a:r>
            <a:endParaRPr/>
          </a:p>
          <a:p>
            <a:pPr indent="-171450" lvl="0" marL="171450" marR="0" rtl="0" algn="l">
              <a:spcBef>
                <a:spcPts val="0"/>
              </a:spcBef>
              <a:spcAft>
                <a:spcPts val="0"/>
              </a:spcAft>
              <a:buClr>
                <a:srgbClr val="AC1F28"/>
              </a:buClr>
              <a:buSzPts val="1200"/>
              <a:buFont typeface="Noto Sans Symbols"/>
              <a:buChar char="▪"/>
            </a:pPr>
            <a:r>
              <a:rPr lang="es-ES" sz="1200" u="none">
                <a:solidFill>
                  <a:schemeClr val="dk1"/>
                </a:solidFill>
                <a:latin typeface="Arial"/>
                <a:ea typeface="Arial"/>
                <a:cs typeface="Arial"/>
                <a:sym typeface="Arial"/>
              </a:rPr>
              <a:t>Identificar oportunidades de mejora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4"/>
          <p:cNvSpPr txBox="1"/>
          <p:nvPr>
            <p:ph type="title"/>
          </p:nvPr>
        </p:nvSpPr>
        <p:spPr>
          <a:xfrm>
            <a:off x="534988" y="252239"/>
            <a:ext cx="9623425" cy="78538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ES" sz="4400" u="none" cap="none" strike="noStrike">
                <a:solidFill>
                  <a:schemeClr val="dk1"/>
                </a:solidFill>
                <a:latin typeface="Calibri"/>
                <a:ea typeface="Calibri"/>
                <a:cs typeface="Calibri"/>
                <a:sym typeface="Calibri"/>
              </a:rPr>
              <a:t>Valores y Fundamentos de Scrum</a:t>
            </a:r>
            <a:endParaRPr b="0" i="0" sz="1600" u="none" cap="none" strike="noStrike">
              <a:solidFill>
                <a:schemeClr val="dk1"/>
              </a:solidFill>
              <a:latin typeface="Calibri"/>
              <a:ea typeface="Calibri"/>
              <a:cs typeface="Calibri"/>
              <a:sym typeface="Calibri"/>
            </a:endParaRPr>
          </a:p>
        </p:txBody>
      </p:sp>
      <p:grpSp>
        <p:nvGrpSpPr>
          <p:cNvPr id="273" name="Google Shape;273;p24"/>
          <p:cNvGrpSpPr/>
          <p:nvPr/>
        </p:nvGrpSpPr>
        <p:grpSpPr>
          <a:xfrm>
            <a:off x="574541" y="1034936"/>
            <a:ext cx="9365557" cy="5562827"/>
            <a:chOff x="-2259" y="-2688"/>
            <a:chExt cx="9365557" cy="5562827"/>
          </a:xfrm>
        </p:grpSpPr>
        <p:sp>
          <p:nvSpPr>
            <p:cNvPr id="274" name="Google Shape;274;p24"/>
            <p:cNvSpPr/>
            <p:nvPr/>
          </p:nvSpPr>
          <p:spPr>
            <a:xfrm rot="-5400000">
              <a:off x="948638" y="-953585"/>
              <a:ext cx="2778725" cy="4680520"/>
            </a:xfrm>
            <a:prstGeom prst="round1Rect">
              <a:avLst>
                <a:gd fmla="val 16667" name="adj"/>
              </a:avLst>
            </a:prstGeom>
            <a:no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txBox="1"/>
            <p:nvPr/>
          </p:nvSpPr>
          <p:spPr>
            <a:xfrm>
              <a:off x="-2259" y="-2688"/>
              <a:ext cx="4680520" cy="2084044"/>
            </a:xfrm>
            <a:prstGeom prst="rect">
              <a:avLst/>
            </a:prstGeom>
            <a:noFill/>
            <a:ln>
              <a:noFill/>
            </a:ln>
          </p:spPr>
          <p:txBody>
            <a:bodyPr anchorCtr="0" anchor="ctr" bIns="135125" lIns="135125" spcFirstLastPara="1" rIns="135125" wrap="square" tIns="135125">
              <a:noAutofit/>
            </a:bodyPr>
            <a:lstStyle/>
            <a:p>
              <a:pPr indent="0" lvl="0" marL="0" marR="0" rtl="0" algn="l">
                <a:lnSpc>
                  <a:spcPct val="90000"/>
                </a:lnSpc>
                <a:spcBef>
                  <a:spcPts val="0"/>
                </a:spcBef>
                <a:spcAft>
                  <a:spcPts val="0"/>
                </a:spcAft>
                <a:buNone/>
              </a:pPr>
              <a:r>
                <a:t/>
              </a:r>
              <a:endParaRPr b="0" i="0" sz="1900" u="none" cap="none" strike="noStrike">
                <a:solidFill>
                  <a:schemeClr val="lt1"/>
                </a:solidFill>
                <a:latin typeface="Calibri"/>
                <a:ea typeface="Calibri"/>
                <a:cs typeface="Calibri"/>
                <a:sym typeface="Calibri"/>
              </a:endParaRPr>
            </a:p>
            <a:p>
              <a:pPr indent="0" lvl="0" marL="0" marR="0" rtl="0" algn="l">
                <a:lnSpc>
                  <a:spcPct val="90000"/>
                </a:lnSpc>
                <a:spcBef>
                  <a:spcPts val="665"/>
                </a:spcBef>
                <a:spcAft>
                  <a:spcPts val="0"/>
                </a:spcAft>
                <a:buNone/>
              </a:pPr>
              <a:r>
                <a:rPr b="0" lang="es-ES" sz="1600" u="none">
                  <a:solidFill>
                    <a:schemeClr val="dk1"/>
                  </a:solidFill>
                  <a:latin typeface="Arial"/>
                  <a:ea typeface="Arial"/>
                  <a:cs typeface="Arial"/>
                  <a:sym typeface="Arial"/>
                </a:rPr>
                <a:t>Entregables pequeños</a:t>
              </a:r>
              <a:endParaRPr/>
            </a:p>
            <a:p>
              <a:pPr indent="0" lvl="0" marL="0" marR="0" rtl="0" algn="l">
                <a:lnSpc>
                  <a:spcPct val="90000"/>
                </a:lnSpc>
                <a:spcBef>
                  <a:spcPts val="560"/>
                </a:spcBef>
                <a:spcAft>
                  <a:spcPts val="0"/>
                </a:spcAft>
                <a:buNone/>
              </a:pPr>
              <a:r>
                <a:rPr b="0" lang="es-ES" sz="1600" u="none">
                  <a:solidFill>
                    <a:schemeClr val="dk1"/>
                  </a:solidFill>
                  <a:latin typeface="Arial"/>
                  <a:ea typeface="Arial"/>
                  <a:cs typeface="Arial"/>
                  <a:sym typeface="Arial"/>
                </a:rPr>
                <a:t>Priorizados por valor</a:t>
              </a:r>
              <a:endParaRPr/>
            </a:p>
            <a:p>
              <a:pPr indent="0" lvl="0" marL="0" marR="0" rtl="0" algn="l">
                <a:lnSpc>
                  <a:spcPct val="90000"/>
                </a:lnSpc>
                <a:spcBef>
                  <a:spcPts val="560"/>
                </a:spcBef>
                <a:spcAft>
                  <a:spcPts val="0"/>
                </a:spcAft>
                <a:buNone/>
              </a:pPr>
              <a:r>
                <a:rPr b="0" lang="es-ES" sz="1600" u="none">
                  <a:solidFill>
                    <a:schemeClr val="dk1"/>
                  </a:solidFill>
                  <a:latin typeface="Arial"/>
                  <a:ea typeface="Arial"/>
                  <a:cs typeface="Arial"/>
                  <a:sym typeface="Arial"/>
                </a:rPr>
                <a:t>Estimables</a:t>
              </a:r>
              <a:endParaRPr b="0" sz="1600" u="none">
                <a:solidFill>
                  <a:schemeClr val="dk1"/>
                </a:solidFill>
                <a:latin typeface="Arial"/>
                <a:ea typeface="Arial"/>
                <a:cs typeface="Arial"/>
                <a:sym typeface="Arial"/>
              </a:endParaRPr>
            </a:p>
          </p:txBody>
        </p:sp>
        <p:sp>
          <p:nvSpPr>
            <p:cNvPr id="276" name="Google Shape;276;p24"/>
            <p:cNvSpPr/>
            <p:nvPr/>
          </p:nvSpPr>
          <p:spPr>
            <a:xfrm>
              <a:off x="4678261" y="-2688"/>
              <a:ext cx="4680520" cy="2778725"/>
            </a:xfrm>
            <a:prstGeom prst="round1Rect">
              <a:avLst>
                <a:gd fmla="val 16667" name="adj"/>
              </a:avLst>
            </a:prstGeom>
            <a:no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txBox="1"/>
            <p:nvPr/>
          </p:nvSpPr>
          <p:spPr>
            <a:xfrm>
              <a:off x="4678261" y="-2688"/>
              <a:ext cx="4680520" cy="2084044"/>
            </a:xfrm>
            <a:prstGeom prst="rect">
              <a:avLst/>
            </a:prstGeom>
            <a:noFill/>
            <a:ln>
              <a:noFill/>
            </a:ln>
          </p:spPr>
          <p:txBody>
            <a:bodyPr anchorCtr="0" anchor="ctr" bIns="113775" lIns="113775" spcFirstLastPara="1" rIns="113775" wrap="square" tIns="113775">
              <a:noAutofit/>
            </a:bodyPr>
            <a:lstStyle/>
            <a:p>
              <a:pPr indent="0" lvl="0" marL="0" marR="0" rtl="0" algn="r">
                <a:lnSpc>
                  <a:spcPct val="90000"/>
                </a:lnSpc>
                <a:spcBef>
                  <a:spcPts val="0"/>
                </a:spcBef>
                <a:spcAft>
                  <a:spcPts val="0"/>
                </a:spcAft>
                <a:buNone/>
              </a:pPr>
              <a:r>
                <a:t/>
              </a:r>
              <a:endParaRPr b="1" i="0" sz="1600" u="none" cap="none" strike="noStrike">
                <a:solidFill>
                  <a:schemeClr val="lt1"/>
                </a:solidFill>
                <a:latin typeface="Calibri"/>
                <a:ea typeface="Calibri"/>
                <a:cs typeface="Calibri"/>
                <a:sym typeface="Calibri"/>
              </a:endParaRPr>
            </a:p>
            <a:p>
              <a:pPr indent="0" lvl="0" marL="0" marR="0" rtl="0" algn="r">
                <a:lnSpc>
                  <a:spcPct val="90000"/>
                </a:lnSpc>
                <a:spcBef>
                  <a:spcPts val="560"/>
                </a:spcBef>
                <a:spcAft>
                  <a:spcPts val="0"/>
                </a:spcAft>
                <a:buNone/>
              </a:pPr>
              <a:r>
                <a:t/>
              </a:r>
              <a:endParaRPr b="1" i="0" sz="1600" u="none" cap="none" strike="noStrike">
                <a:solidFill>
                  <a:schemeClr val="lt1"/>
                </a:solidFill>
                <a:latin typeface="Calibri"/>
                <a:ea typeface="Calibri"/>
                <a:cs typeface="Calibri"/>
                <a:sym typeface="Calibri"/>
              </a:endParaRPr>
            </a:p>
            <a:p>
              <a:pPr indent="0" lvl="0" marL="0" marR="0" rtl="0" algn="r">
                <a:lnSpc>
                  <a:spcPct val="90000"/>
                </a:lnSpc>
                <a:spcBef>
                  <a:spcPts val="560"/>
                </a:spcBef>
                <a:spcAft>
                  <a:spcPts val="0"/>
                </a:spcAft>
                <a:buNone/>
              </a:pPr>
              <a:r>
                <a:rPr b="0" lang="es-ES" sz="1600" u="none">
                  <a:solidFill>
                    <a:schemeClr val="dk1"/>
                  </a:solidFill>
                  <a:latin typeface="Arial"/>
                  <a:ea typeface="Arial"/>
                  <a:cs typeface="Arial"/>
                  <a:sym typeface="Arial"/>
                </a:rPr>
                <a:t>Equipos pequeños</a:t>
              </a:r>
              <a:endParaRPr/>
            </a:p>
            <a:p>
              <a:pPr indent="0" lvl="0" marL="0" marR="0" rtl="0" algn="r">
                <a:lnSpc>
                  <a:spcPct val="90000"/>
                </a:lnSpc>
                <a:spcBef>
                  <a:spcPts val="560"/>
                </a:spcBef>
                <a:spcAft>
                  <a:spcPts val="0"/>
                </a:spcAft>
                <a:buNone/>
              </a:pPr>
              <a:r>
                <a:rPr b="0" lang="es-ES" sz="1600" u="none">
                  <a:solidFill>
                    <a:schemeClr val="dk1"/>
                  </a:solidFill>
                  <a:latin typeface="Arial"/>
                  <a:ea typeface="Arial"/>
                  <a:cs typeface="Arial"/>
                  <a:sym typeface="Arial"/>
                </a:rPr>
                <a:t>Auto-organizados</a:t>
              </a:r>
              <a:endParaRPr/>
            </a:p>
            <a:p>
              <a:pPr indent="0" lvl="0" marL="0" marR="0" rtl="0" algn="r">
                <a:lnSpc>
                  <a:spcPct val="90000"/>
                </a:lnSpc>
                <a:spcBef>
                  <a:spcPts val="560"/>
                </a:spcBef>
                <a:spcAft>
                  <a:spcPts val="0"/>
                </a:spcAft>
                <a:buNone/>
              </a:pPr>
              <a:r>
                <a:rPr b="0" lang="es-ES" sz="1600" u="none">
                  <a:solidFill>
                    <a:schemeClr val="dk1"/>
                  </a:solidFill>
                  <a:latin typeface="Arial"/>
                  <a:ea typeface="Arial"/>
                  <a:cs typeface="Arial"/>
                  <a:sym typeface="Arial"/>
                </a:rPr>
                <a:t>Interdisciplinarios</a:t>
              </a:r>
              <a:endParaRPr/>
            </a:p>
            <a:p>
              <a:pPr indent="0" lvl="0" marL="0" marR="0" rtl="0" algn="r">
                <a:lnSpc>
                  <a:spcPct val="90000"/>
                </a:lnSpc>
                <a:spcBef>
                  <a:spcPts val="560"/>
                </a:spcBef>
                <a:spcAft>
                  <a:spcPts val="0"/>
                </a:spcAft>
                <a:buNone/>
              </a:pPr>
              <a:r>
                <a:rPr b="0" lang="es-ES" sz="1600" u="none">
                  <a:solidFill>
                    <a:schemeClr val="dk1"/>
                  </a:solidFill>
                  <a:latin typeface="Arial"/>
                  <a:ea typeface="Arial"/>
                  <a:cs typeface="Arial"/>
                  <a:sym typeface="Arial"/>
                </a:rPr>
                <a:t>Incluyen al cliente o negocio</a:t>
              </a:r>
              <a:endParaRPr b="0" sz="1600" u="none">
                <a:solidFill>
                  <a:schemeClr val="dk1"/>
                </a:solidFill>
                <a:latin typeface="Arial"/>
                <a:ea typeface="Arial"/>
                <a:cs typeface="Arial"/>
                <a:sym typeface="Arial"/>
              </a:endParaRPr>
            </a:p>
          </p:txBody>
        </p:sp>
        <p:sp>
          <p:nvSpPr>
            <p:cNvPr id="278" name="Google Shape;278;p24"/>
            <p:cNvSpPr/>
            <p:nvPr/>
          </p:nvSpPr>
          <p:spPr>
            <a:xfrm rot="10800000">
              <a:off x="-2258" y="2776037"/>
              <a:ext cx="4680520" cy="2778725"/>
            </a:xfrm>
            <a:prstGeom prst="round1Rect">
              <a:avLst>
                <a:gd fmla="val 16667" name="adj"/>
              </a:avLst>
            </a:prstGeom>
            <a:no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txBox="1"/>
            <p:nvPr/>
          </p:nvSpPr>
          <p:spPr>
            <a:xfrm>
              <a:off x="-2258" y="3470718"/>
              <a:ext cx="4680520" cy="2084044"/>
            </a:xfrm>
            <a:prstGeom prst="rect">
              <a:avLst/>
            </a:prstGeom>
            <a:noFill/>
            <a:ln>
              <a:noFill/>
            </a:ln>
          </p:spPr>
          <p:txBody>
            <a:bodyPr anchorCtr="0" anchor="ctr" bIns="113775" lIns="113775" spcFirstLastPara="1" rIns="113775" wrap="square" tIns="113775">
              <a:noAutofit/>
            </a:bodyPr>
            <a:lstStyle/>
            <a:p>
              <a:pPr indent="0" lvl="0" marL="0" marR="0" rtl="0" algn="l">
                <a:lnSpc>
                  <a:spcPct val="90000"/>
                </a:lnSpc>
                <a:spcBef>
                  <a:spcPts val="0"/>
                </a:spcBef>
                <a:spcAft>
                  <a:spcPts val="0"/>
                </a:spcAft>
                <a:buNone/>
              </a:pPr>
              <a:r>
                <a:rPr b="0" lang="es-ES" sz="1600" u="none">
                  <a:solidFill>
                    <a:schemeClr val="dk1"/>
                  </a:solidFill>
                  <a:latin typeface="Arial"/>
                  <a:ea typeface="Arial"/>
                  <a:cs typeface="Arial"/>
                  <a:sym typeface="Arial"/>
                </a:rPr>
                <a:t>Seguimiento diario</a:t>
              </a:r>
              <a:endParaRPr/>
            </a:p>
            <a:p>
              <a:pPr indent="0" lvl="0" marL="0" marR="0" rtl="0" algn="l">
                <a:lnSpc>
                  <a:spcPct val="90000"/>
                </a:lnSpc>
                <a:spcBef>
                  <a:spcPts val="560"/>
                </a:spcBef>
                <a:spcAft>
                  <a:spcPts val="0"/>
                </a:spcAft>
                <a:buNone/>
              </a:pPr>
              <a:r>
                <a:rPr b="0" lang="es-ES" sz="1600" u="none">
                  <a:solidFill>
                    <a:schemeClr val="dk1"/>
                  </a:solidFill>
                  <a:latin typeface="Arial"/>
                  <a:ea typeface="Arial"/>
                  <a:cs typeface="Arial"/>
                  <a:sym typeface="Arial"/>
                </a:rPr>
                <a:t>Iteraciones cortas, time-boxing</a:t>
              </a:r>
              <a:endParaRPr b="0" sz="1600" u="none">
                <a:solidFill>
                  <a:schemeClr val="dk1"/>
                </a:solidFill>
                <a:latin typeface="Arial"/>
                <a:ea typeface="Arial"/>
                <a:cs typeface="Arial"/>
                <a:sym typeface="Arial"/>
              </a:endParaRPr>
            </a:p>
            <a:p>
              <a:pPr indent="0" lvl="0" marL="0" marR="0" rtl="0" algn="l">
                <a:lnSpc>
                  <a:spcPct val="90000"/>
                </a:lnSpc>
                <a:spcBef>
                  <a:spcPts val="560"/>
                </a:spcBef>
                <a:spcAft>
                  <a:spcPts val="0"/>
                </a:spcAft>
                <a:buNone/>
              </a:pPr>
              <a:r>
                <a:rPr b="0" lang="es-ES" sz="1600" u="none">
                  <a:solidFill>
                    <a:schemeClr val="dk1"/>
                  </a:solidFill>
                  <a:latin typeface="Arial"/>
                  <a:ea typeface="Arial"/>
                  <a:cs typeface="Arial"/>
                  <a:sym typeface="Arial"/>
                </a:rPr>
                <a:t>Se planifican al comienzo</a:t>
              </a:r>
              <a:endParaRPr/>
            </a:p>
            <a:p>
              <a:pPr indent="0" lvl="0" marL="0" marR="0" rtl="0" algn="l">
                <a:lnSpc>
                  <a:spcPct val="90000"/>
                </a:lnSpc>
                <a:spcBef>
                  <a:spcPts val="560"/>
                </a:spcBef>
                <a:spcAft>
                  <a:spcPts val="0"/>
                </a:spcAft>
                <a:buNone/>
              </a:pPr>
              <a:r>
                <a:rPr b="0" lang="es-ES" sz="1600" u="none">
                  <a:solidFill>
                    <a:schemeClr val="dk1"/>
                  </a:solidFill>
                  <a:latin typeface="Arial"/>
                  <a:ea typeface="Arial"/>
                  <a:cs typeface="Arial"/>
                  <a:sym typeface="Arial"/>
                </a:rPr>
                <a:t>Se evalúan al final</a:t>
              </a:r>
              <a:endParaRPr/>
            </a:p>
            <a:p>
              <a:pPr indent="0" lvl="0" marL="0" marR="0" rtl="0" algn="l">
                <a:lnSpc>
                  <a:spcPct val="90000"/>
                </a:lnSpc>
                <a:spcBef>
                  <a:spcPts val="560"/>
                </a:spcBef>
                <a:spcAft>
                  <a:spcPts val="0"/>
                </a:spcAft>
                <a:buNone/>
              </a:pPr>
              <a:r>
                <a:rPr b="0" lang="es-ES" sz="1600" u="none">
                  <a:solidFill>
                    <a:schemeClr val="dk1"/>
                  </a:solidFill>
                  <a:latin typeface="Arial"/>
                  <a:ea typeface="Arial"/>
                  <a:cs typeface="Arial"/>
                  <a:sym typeface="Arial"/>
                </a:rPr>
                <a:t>Generan productos de valor</a:t>
              </a:r>
              <a:endParaRPr/>
            </a:p>
          </p:txBody>
        </p:sp>
        <p:sp>
          <p:nvSpPr>
            <p:cNvPr id="280" name="Google Shape;280;p24"/>
            <p:cNvSpPr/>
            <p:nvPr/>
          </p:nvSpPr>
          <p:spPr>
            <a:xfrm rot="5400000">
              <a:off x="5623782" y="1820623"/>
              <a:ext cx="2789479" cy="4689553"/>
            </a:xfrm>
            <a:prstGeom prst="round1Rect">
              <a:avLst>
                <a:gd fmla="val 16667" name="adj"/>
              </a:avLst>
            </a:prstGeom>
            <a:no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txBox="1"/>
            <p:nvPr/>
          </p:nvSpPr>
          <p:spPr>
            <a:xfrm>
              <a:off x="4673744" y="3468030"/>
              <a:ext cx="4689553" cy="2092109"/>
            </a:xfrm>
            <a:prstGeom prst="rect">
              <a:avLst/>
            </a:prstGeom>
            <a:noFill/>
            <a:ln>
              <a:noFill/>
            </a:ln>
          </p:spPr>
          <p:txBody>
            <a:bodyPr anchorCtr="0" anchor="ctr" bIns="113775" lIns="113775" spcFirstLastPara="1" rIns="113775" wrap="square" tIns="113775">
              <a:noAutofit/>
            </a:bodyPr>
            <a:lstStyle/>
            <a:p>
              <a:pPr indent="0" lvl="0" marL="0" marR="0" rtl="0" algn="r">
                <a:lnSpc>
                  <a:spcPct val="90000"/>
                </a:lnSpc>
                <a:spcBef>
                  <a:spcPts val="0"/>
                </a:spcBef>
                <a:spcAft>
                  <a:spcPts val="0"/>
                </a:spcAft>
                <a:buNone/>
              </a:pPr>
              <a:r>
                <a:rPr b="0" lang="es-ES" sz="1600" u="none">
                  <a:solidFill>
                    <a:schemeClr val="dk1"/>
                  </a:solidFill>
                  <a:latin typeface="Arial"/>
                  <a:ea typeface="Arial"/>
                  <a:cs typeface="Arial"/>
                  <a:sym typeface="Arial"/>
                </a:rPr>
                <a:t>El proceso, con retrospectivas </a:t>
              </a:r>
              <a:endParaRPr/>
            </a:p>
            <a:p>
              <a:pPr indent="0" lvl="0" marL="0" marR="0" rtl="0" algn="r">
                <a:lnSpc>
                  <a:spcPct val="90000"/>
                </a:lnSpc>
                <a:spcBef>
                  <a:spcPts val="560"/>
                </a:spcBef>
                <a:spcAft>
                  <a:spcPts val="0"/>
                </a:spcAft>
                <a:buNone/>
              </a:pPr>
              <a:r>
                <a:rPr b="0" lang="es-ES" sz="1600" u="none">
                  <a:solidFill>
                    <a:schemeClr val="dk1"/>
                  </a:solidFill>
                  <a:latin typeface="Arial"/>
                  <a:ea typeface="Arial"/>
                  <a:cs typeface="Arial"/>
                  <a:sym typeface="Arial"/>
                </a:rPr>
                <a:t>El producto, con revisiones</a:t>
              </a:r>
              <a:endParaRPr b="0" sz="1600" u="none">
                <a:solidFill>
                  <a:schemeClr val="dk1"/>
                </a:solidFill>
                <a:latin typeface="Arial"/>
                <a:ea typeface="Arial"/>
                <a:cs typeface="Arial"/>
                <a:sym typeface="Arial"/>
              </a:endParaRPr>
            </a:p>
            <a:p>
              <a:pPr indent="0" lvl="0" marL="0" marR="0" rtl="0" algn="r">
                <a:lnSpc>
                  <a:spcPct val="90000"/>
                </a:lnSpc>
                <a:spcBef>
                  <a:spcPts val="560"/>
                </a:spcBef>
                <a:spcAft>
                  <a:spcPts val="0"/>
                </a:spcAft>
                <a:buNone/>
              </a:pPr>
              <a:r>
                <a:rPr b="0" lang="es-ES" sz="1600" u="none">
                  <a:solidFill>
                    <a:schemeClr val="dk1"/>
                  </a:solidFill>
                  <a:latin typeface="Arial"/>
                  <a:ea typeface="Arial"/>
                  <a:cs typeface="Arial"/>
                  <a:sym typeface="Arial"/>
                </a:rPr>
                <a:t>El plan, como resultado del aprendizaje iterativo</a:t>
              </a:r>
              <a:endParaRPr/>
            </a:p>
            <a:p>
              <a:pPr indent="0" lvl="0" marL="0" marR="0" rtl="0" algn="r">
                <a:lnSpc>
                  <a:spcPct val="90000"/>
                </a:lnSpc>
                <a:spcBef>
                  <a:spcPts val="560"/>
                </a:spcBef>
                <a:spcAft>
                  <a:spcPts val="0"/>
                </a:spcAft>
                <a:buNone/>
              </a:pPr>
              <a:r>
                <a:rPr b="0" lang="es-ES" sz="1600" u="none">
                  <a:solidFill>
                    <a:schemeClr val="dk1"/>
                  </a:solidFill>
                  <a:latin typeface="Arial"/>
                  <a:ea typeface="Arial"/>
                  <a:cs typeface="Arial"/>
                  <a:sym typeface="Arial"/>
                </a:rPr>
                <a:t>Buscar un ritmo sostenible</a:t>
              </a:r>
              <a:endParaRPr b="0" sz="1600" u="none">
                <a:solidFill>
                  <a:schemeClr val="dk1"/>
                </a:solidFill>
                <a:latin typeface="Arial"/>
                <a:ea typeface="Arial"/>
                <a:cs typeface="Arial"/>
                <a:sym typeface="Arial"/>
              </a:endParaRPr>
            </a:p>
          </p:txBody>
        </p:sp>
        <p:sp>
          <p:nvSpPr>
            <p:cNvPr id="282" name="Google Shape;282;p24"/>
            <p:cNvSpPr/>
            <p:nvPr/>
          </p:nvSpPr>
          <p:spPr>
            <a:xfrm>
              <a:off x="3384371" y="1440157"/>
              <a:ext cx="2581175" cy="2182299"/>
            </a:xfrm>
            <a:prstGeom prst="roundRect">
              <a:avLst>
                <a:gd fmla="val 16667" name="adj"/>
              </a:avLst>
            </a:prstGeom>
            <a:gradFill>
              <a:gsLst>
                <a:gs pos="0">
                  <a:srgbClr val="366092"/>
                </a:gs>
                <a:gs pos="7000">
                  <a:srgbClr val="366092"/>
                </a:gs>
                <a:gs pos="42000">
                  <a:srgbClr val="3B6AA4"/>
                </a:gs>
                <a:gs pos="100000">
                  <a:srgbClr val="244061"/>
                </a:gs>
              </a:gsLst>
              <a:lin ang="5400000" scaled="0"/>
            </a:gra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txBox="1"/>
            <p:nvPr/>
          </p:nvSpPr>
          <p:spPr>
            <a:xfrm>
              <a:off x="3490902" y="1546688"/>
              <a:ext cx="2368113" cy="1969237"/>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None/>
              </a:pPr>
              <a:r>
                <a:rPr b="1" lang="es-ES" sz="1800" u="sng">
                  <a:solidFill>
                    <a:schemeClr val="lt1"/>
                  </a:solidFill>
                  <a:latin typeface="Arial"/>
                  <a:ea typeface="Arial"/>
                  <a:cs typeface="Arial"/>
                  <a:sym typeface="Arial"/>
                </a:rPr>
                <a:t>Valores de Scrum</a:t>
              </a:r>
              <a:endParaRPr/>
            </a:p>
            <a:p>
              <a:pPr indent="0" lvl="0" marL="0" marR="0" rtl="0" algn="ctr">
                <a:lnSpc>
                  <a:spcPct val="90000"/>
                </a:lnSpc>
                <a:spcBef>
                  <a:spcPts val="630"/>
                </a:spcBef>
                <a:spcAft>
                  <a:spcPts val="0"/>
                </a:spcAft>
                <a:buNone/>
              </a:pPr>
              <a:r>
                <a:rPr lang="es-ES" sz="1700" u="sng">
                  <a:solidFill>
                    <a:schemeClr val="lt1"/>
                  </a:solidFill>
                  <a:latin typeface="Arial"/>
                  <a:ea typeface="Arial"/>
                  <a:cs typeface="Arial"/>
                  <a:sym typeface="Arial"/>
                </a:rPr>
                <a:t>Foco </a:t>
              </a:r>
              <a:endParaRPr/>
            </a:p>
            <a:p>
              <a:pPr indent="0" lvl="0" marL="0" marR="0" rtl="0" algn="ctr">
                <a:lnSpc>
                  <a:spcPct val="90000"/>
                </a:lnSpc>
                <a:spcBef>
                  <a:spcPts val="595"/>
                </a:spcBef>
                <a:spcAft>
                  <a:spcPts val="0"/>
                </a:spcAft>
                <a:buNone/>
              </a:pPr>
              <a:r>
                <a:rPr lang="es-ES" sz="1700" u="sng">
                  <a:solidFill>
                    <a:schemeClr val="lt1"/>
                  </a:solidFill>
                  <a:latin typeface="Arial"/>
                  <a:ea typeface="Arial"/>
                  <a:cs typeface="Arial"/>
                  <a:sym typeface="Arial"/>
                </a:rPr>
                <a:t>Coraje  </a:t>
              </a:r>
              <a:endParaRPr/>
            </a:p>
            <a:p>
              <a:pPr indent="0" lvl="0" marL="0" marR="0" rtl="0" algn="ctr">
                <a:lnSpc>
                  <a:spcPct val="90000"/>
                </a:lnSpc>
                <a:spcBef>
                  <a:spcPts val="595"/>
                </a:spcBef>
                <a:spcAft>
                  <a:spcPts val="0"/>
                </a:spcAft>
                <a:buNone/>
              </a:pPr>
              <a:r>
                <a:rPr lang="es-ES" sz="1700" u="sng">
                  <a:solidFill>
                    <a:schemeClr val="lt1"/>
                  </a:solidFill>
                  <a:latin typeface="Arial"/>
                  <a:ea typeface="Arial"/>
                  <a:cs typeface="Arial"/>
                  <a:sym typeface="Arial"/>
                </a:rPr>
                <a:t>Apertura  </a:t>
              </a:r>
              <a:endParaRPr/>
            </a:p>
            <a:p>
              <a:pPr indent="0" lvl="0" marL="0" marR="0" rtl="0" algn="ctr">
                <a:lnSpc>
                  <a:spcPct val="90000"/>
                </a:lnSpc>
                <a:spcBef>
                  <a:spcPts val="595"/>
                </a:spcBef>
                <a:spcAft>
                  <a:spcPts val="0"/>
                </a:spcAft>
                <a:buNone/>
              </a:pPr>
              <a:r>
                <a:rPr lang="es-ES" sz="1700" u="sng">
                  <a:solidFill>
                    <a:schemeClr val="lt1"/>
                  </a:solidFill>
                  <a:latin typeface="Arial"/>
                  <a:ea typeface="Arial"/>
                  <a:cs typeface="Arial"/>
                  <a:sym typeface="Arial"/>
                </a:rPr>
                <a:t>Compromiso</a:t>
              </a:r>
              <a:endParaRPr/>
            </a:p>
            <a:p>
              <a:pPr indent="0" lvl="0" marL="0" marR="0" rtl="0" algn="ctr">
                <a:lnSpc>
                  <a:spcPct val="90000"/>
                </a:lnSpc>
                <a:spcBef>
                  <a:spcPts val="595"/>
                </a:spcBef>
                <a:spcAft>
                  <a:spcPts val="0"/>
                </a:spcAft>
                <a:buNone/>
              </a:pPr>
              <a:r>
                <a:rPr lang="es-ES" sz="1700" u="sng">
                  <a:solidFill>
                    <a:schemeClr val="lt1"/>
                  </a:solidFill>
                  <a:latin typeface="Arial"/>
                  <a:ea typeface="Arial"/>
                  <a:cs typeface="Arial"/>
                  <a:sym typeface="Arial"/>
                </a:rPr>
                <a:t>Respeto</a:t>
              </a:r>
              <a:endParaRPr sz="1700" u="sng">
                <a:solidFill>
                  <a:schemeClr val="lt1"/>
                </a:solidFill>
                <a:latin typeface="Arial"/>
                <a:ea typeface="Arial"/>
                <a:cs typeface="Arial"/>
                <a:sym typeface="Arial"/>
              </a:endParaRPr>
            </a:p>
          </p:txBody>
        </p:sp>
      </p:grpSp>
      <p:sp>
        <p:nvSpPr>
          <p:cNvPr id="284" name="Google Shape;284;p24"/>
          <p:cNvSpPr txBox="1"/>
          <p:nvPr/>
        </p:nvSpPr>
        <p:spPr>
          <a:xfrm>
            <a:off x="6931025" y="1020763"/>
            <a:ext cx="3022600" cy="508000"/>
          </a:xfrm>
          <a:prstGeom prst="rect">
            <a:avLst/>
          </a:prstGeom>
          <a:noFill/>
          <a:ln>
            <a:noFill/>
          </a:ln>
        </p:spPr>
        <p:txBody>
          <a:bodyPr anchorCtr="0" anchor="t" bIns="52150" lIns="104300" spcFirstLastPara="1" rIns="104300" wrap="square" tIns="52150">
            <a:noAutofit/>
          </a:bodyPr>
          <a:lstStyle/>
          <a:p>
            <a:pPr indent="-391146" lvl="0" marL="391146" marR="0" rtl="0" algn="r">
              <a:spcBef>
                <a:spcPts val="0"/>
              </a:spcBef>
              <a:spcAft>
                <a:spcPts val="0"/>
              </a:spcAft>
              <a:buNone/>
            </a:pPr>
            <a:r>
              <a:rPr b="1" lang="es-ES" sz="2400" u="none">
                <a:solidFill>
                  <a:srgbClr val="366092"/>
                </a:solidFill>
                <a:latin typeface="Calibri"/>
                <a:ea typeface="Calibri"/>
                <a:cs typeface="Calibri"/>
                <a:sym typeface="Calibri"/>
              </a:rPr>
              <a:t>Dividir la organización</a:t>
            </a:r>
            <a:endParaRPr b="1" sz="2400" u="none">
              <a:solidFill>
                <a:srgbClr val="366092"/>
              </a:solidFill>
              <a:latin typeface="Calibri"/>
              <a:ea typeface="Calibri"/>
              <a:cs typeface="Calibri"/>
              <a:sym typeface="Calibri"/>
            </a:endParaRPr>
          </a:p>
        </p:txBody>
      </p:sp>
      <p:sp>
        <p:nvSpPr>
          <p:cNvPr id="285" name="Google Shape;285;p24"/>
          <p:cNvSpPr txBox="1"/>
          <p:nvPr/>
        </p:nvSpPr>
        <p:spPr>
          <a:xfrm>
            <a:off x="593725" y="1020763"/>
            <a:ext cx="2449513" cy="508000"/>
          </a:xfrm>
          <a:prstGeom prst="rect">
            <a:avLst/>
          </a:prstGeom>
          <a:noFill/>
          <a:ln>
            <a:noFill/>
          </a:ln>
        </p:spPr>
        <p:txBody>
          <a:bodyPr anchorCtr="0" anchor="ctr" bIns="52150" lIns="104300" spcFirstLastPara="1" rIns="104300" wrap="square" tIns="52150">
            <a:noAutofit/>
          </a:bodyPr>
          <a:lstStyle/>
          <a:p>
            <a:pPr indent="-391146" lvl="0" marL="391146" marR="0" rtl="0" algn="l">
              <a:spcBef>
                <a:spcPts val="0"/>
              </a:spcBef>
              <a:spcAft>
                <a:spcPts val="0"/>
              </a:spcAft>
              <a:buNone/>
            </a:pPr>
            <a:r>
              <a:rPr b="1" lang="es-ES" sz="2400" u="none">
                <a:solidFill>
                  <a:srgbClr val="366092"/>
                </a:solidFill>
                <a:latin typeface="Calibri"/>
                <a:ea typeface="Calibri"/>
                <a:cs typeface="Calibri"/>
                <a:sym typeface="Calibri"/>
              </a:rPr>
              <a:t>Dividir el alcance</a:t>
            </a:r>
            <a:endParaRPr b="1" sz="2400" u="none">
              <a:solidFill>
                <a:srgbClr val="366092"/>
              </a:solidFill>
              <a:latin typeface="Calibri"/>
              <a:ea typeface="Calibri"/>
              <a:cs typeface="Calibri"/>
              <a:sym typeface="Calibri"/>
            </a:endParaRPr>
          </a:p>
        </p:txBody>
      </p:sp>
      <p:sp>
        <p:nvSpPr>
          <p:cNvPr id="286" name="Google Shape;286;p24"/>
          <p:cNvSpPr txBox="1"/>
          <p:nvPr/>
        </p:nvSpPr>
        <p:spPr>
          <a:xfrm>
            <a:off x="593725" y="3784600"/>
            <a:ext cx="2449513" cy="509588"/>
          </a:xfrm>
          <a:prstGeom prst="rect">
            <a:avLst/>
          </a:prstGeom>
          <a:noFill/>
          <a:ln>
            <a:noFill/>
          </a:ln>
        </p:spPr>
        <p:txBody>
          <a:bodyPr anchorCtr="0" anchor="t" bIns="52150" lIns="104300" spcFirstLastPara="1" rIns="104300" wrap="square" tIns="52150">
            <a:noAutofit/>
          </a:bodyPr>
          <a:lstStyle/>
          <a:p>
            <a:pPr indent="-391146" lvl="0" marL="391146" marR="0" rtl="0" algn="l">
              <a:spcBef>
                <a:spcPts val="0"/>
              </a:spcBef>
              <a:spcAft>
                <a:spcPts val="0"/>
              </a:spcAft>
              <a:buNone/>
            </a:pPr>
            <a:r>
              <a:rPr b="1" lang="es-ES" sz="2400" u="none">
                <a:solidFill>
                  <a:srgbClr val="366092"/>
                </a:solidFill>
                <a:latin typeface="Calibri"/>
                <a:ea typeface="Calibri"/>
                <a:cs typeface="Calibri"/>
                <a:sym typeface="Calibri"/>
              </a:rPr>
              <a:t>Dividir el tiempo</a:t>
            </a:r>
            <a:endParaRPr b="1" sz="2400" u="none">
              <a:solidFill>
                <a:srgbClr val="366092"/>
              </a:solidFill>
              <a:latin typeface="Calibri"/>
              <a:ea typeface="Calibri"/>
              <a:cs typeface="Calibri"/>
              <a:sym typeface="Calibri"/>
            </a:endParaRPr>
          </a:p>
        </p:txBody>
      </p:sp>
      <p:sp>
        <p:nvSpPr>
          <p:cNvPr id="287" name="Google Shape;287;p24"/>
          <p:cNvSpPr txBox="1"/>
          <p:nvPr/>
        </p:nvSpPr>
        <p:spPr>
          <a:xfrm>
            <a:off x="6715125" y="3816350"/>
            <a:ext cx="3248025" cy="477838"/>
          </a:xfrm>
          <a:prstGeom prst="rect">
            <a:avLst/>
          </a:prstGeom>
          <a:noFill/>
          <a:ln>
            <a:noFill/>
          </a:ln>
        </p:spPr>
        <p:txBody>
          <a:bodyPr anchorCtr="0" anchor="t" bIns="52150" lIns="104300" spcFirstLastPara="1" rIns="104300" wrap="square" tIns="52150">
            <a:noAutofit/>
          </a:bodyPr>
          <a:lstStyle/>
          <a:p>
            <a:pPr indent="-391146" lvl="0" marL="391146" marR="0" rtl="0" algn="r">
              <a:spcBef>
                <a:spcPts val="0"/>
              </a:spcBef>
              <a:spcAft>
                <a:spcPts val="0"/>
              </a:spcAft>
              <a:buNone/>
            </a:pPr>
            <a:r>
              <a:rPr b="1" lang="es-ES" sz="2400" u="none">
                <a:solidFill>
                  <a:srgbClr val="366092"/>
                </a:solidFill>
                <a:latin typeface="Calibri"/>
                <a:ea typeface="Calibri"/>
                <a:cs typeface="Calibri"/>
                <a:sym typeface="Calibri"/>
              </a:rPr>
              <a:t>Optimizar regularmente</a:t>
            </a:r>
            <a:endParaRPr b="1" sz="2400" u="none">
              <a:solidFill>
                <a:srgbClr val="366092"/>
              </a:solidFill>
              <a:latin typeface="Calibri"/>
              <a:ea typeface="Calibri"/>
              <a:cs typeface="Calibri"/>
              <a:sym typeface="Calibri"/>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25"/>
          <p:cNvSpPr txBox="1"/>
          <p:nvPr>
            <p:ph type="title"/>
          </p:nvPr>
        </p:nvSpPr>
        <p:spPr>
          <a:xfrm>
            <a:off x="534988" y="303213"/>
            <a:ext cx="9623425" cy="12604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ES" sz="4400" u="none" cap="none" strike="noStrike">
                <a:solidFill>
                  <a:schemeClr val="dk1"/>
                </a:solidFill>
                <a:latin typeface="Calibri"/>
                <a:ea typeface="Calibri"/>
                <a:cs typeface="Calibri"/>
                <a:sym typeface="Calibri"/>
              </a:rPr>
              <a:t>A tener en cuenta …</a:t>
            </a:r>
            <a:endParaRPr b="0" i="0" sz="4400" u="none" cap="none" strike="noStrike">
              <a:solidFill>
                <a:schemeClr val="dk1"/>
              </a:solidFill>
              <a:latin typeface="Calibri"/>
              <a:ea typeface="Calibri"/>
              <a:cs typeface="Calibri"/>
              <a:sym typeface="Calibri"/>
            </a:endParaRPr>
          </a:p>
        </p:txBody>
      </p:sp>
      <p:sp>
        <p:nvSpPr>
          <p:cNvPr id="293" name="Google Shape;293;p25"/>
          <p:cNvSpPr txBox="1"/>
          <p:nvPr/>
        </p:nvSpPr>
        <p:spPr>
          <a:xfrm>
            <a:off x="1098550" y="1116013"/>
            <a:ext cx="8208963" cy="4608512"/>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244061"/>
              </a:buClr>
              <a:buSzPts val="1800"/>
              <a:buFont typeface="Noto Sans Symbols"/>
              <a:buChar char="▪"/>
            </a:pPr>
            <a:r>
              <a:rPr lang="es-ES" sz="1800" u="none">
                <a:solidFill>
                  <a:schemeClr val="dk1"/>
                </a:solidFill>
                <a:latin typeface="Arial"/>
                <a:ea typeface="Arial"/>
                <a:cs typeface="Arial"/>
                <a:sym typeface="Arial"/>
              </a:rPr>
              <a:t>Scrum se basa (entre otras cosas) en:</a:t>
            </a:r>
            <a:endParaRPr sz="1800" u="none">
              <a:solidFill>
                <a:schemeClr val="dk1"/>
              </a:solidFill>
              <a:latin typeface="Arial"/>
              <a:ea typeface="Arial"/>
              <a:cs typeface="Arial"/>
              <a:sym typeface="Arial"/>
            </a:endParaRPr>
          </a:p>
          <a:p>
            <a:pPr indent="-355600" lvl="1" marL="628650" marR="0" rtl="0" algn="l">
              <a:lnSpc>
                <a:spcPct val="100000"/>
              </a:lnSpc>
              <a:spcBef>
                <a:spcPts val="320"/>
              </a:spcBef>
              <a:spcAft>
                <a:spcPts val="0"/>
              </a:spcAft>
              <a:buClr>
                <a:srgbClr val="244061"/>
              </a:buClr>
              <a:buSzPts val="1600"/>
              <a:buFont typeface="Noto Sans Symbols"/>
              <a:buChar char="↗"/>
            </a:pPr>
            <a:r>
              <a:rPr b="0" i="0" lang="es-ES" sz="1600" u="none" cap="none" strike="noStrike">
                <a:solidFill>
                  <a:schemeClr val="dk1"/>
                </a:solidFill>
                <a:latin typeface="Arial"/>
                <a:ea typeface="Arial"/>
                <a:cs typeface="Arial"/>
                <a:sym typeface="Arial"/>
              </a:rPr>
              <a:t>Colaboración</a:t>
            </a:r>
            <a:endParaRPr/>
          </a:p>
          <a:p>
            <a:pPr indent="-355600" lvl="1" marL="628650" marR="0" rtl="0" algn="l">
              <a:lnSpc>
                <a:spcPct val="100000"/>
              </a:lnSpc>
              <a:spcBef>
                <a:spcPts val="320"/>
              </a:spcBef>
              <a:spcAft>
                <a:spcPts val="0"/>
              </a:spcAft>
              <a:buClr>
                <a:srgbClr val="244061"/>
              </a:buClr>
              <a:buSzPts val="1600"/>
              <a:buFont typeface="Noto Sans Symbols"/>
              <a:buChar char="↗"/>
            </a:pPr>
            <a:r>
              <a:rPr b="0" i="0" lang="es-ES" sz="1600" u="none" cap="none" strike="noStrike">
                <a:solidFill>
                  <a:schemeClr val="dk1"/>
                </a:solidFill>
                <a:latin typeface="Arial"/>
                <a:ea typeface="Arial"/>
                <a:cs typeface="Arial"/>
                <a:sym typeface="Arial"/>
              </a:rPr>
              <a:t>Adaptabilidad</a:t>
            </a:r>
            <a:endParaRPr/>
          </a:p>
          <a:p>
            <a:pPr indent="-355600" lvl="1" marL="628650" marR="0" rtl="0" algn="l">
              <a:lnSpc>
                <a:spcPct val="100000"/>
              </a:lnSpc>
              <a:spcBef>
                <a:spcPts val="320"/>
              </a:spcBef>
              <a:spcAft>
                <a:spcPts val="0"/>
              </a:spcAft>
              <a:buClr>
                <a:srgbClr val="244061"/>
              </a:buClr>
              <a:buSzPts val="1600"/>
              <a:buFont typeface="Noto Sans Symbols"/>
              <a:buChar char="↗"/>
            </a:pPr>
            <a:r>
              <a:rPr b="0" i="0" lang="es-ES" sz="1600" u="none" cap="none" strike="noStrike">
                <a:solidFill>
                  <a:schemeClr val="dk1"/>
                </a:solidFill>
                <a:latin typeface="Arial"/>
                <a:ea typeface="Arial"/>
                <a:cs typeface="Arial"/>
                <a:sym typeface="Arial"/>
              </a:rPr>
              <a:t>Compromiso</a:t>
            </a:r>
            <a:endParaRPr/>
          </a:p>
          <a:p>
            <a:pPr indent="-273050" lvl="0" marL="273050" marR="0" rtl="0" algn="l">
              <a:lnSpc>
                <a:spcPct val="100000"/>
              </a:lnSpc>
              <a:spcBef>
                <a:spcPts val="1200"/>
              </a:spcBef>
              <a:spcAft>
                <a:spcPts val="0"/>
              </a:spcAft>
              <a:buClr>
                <a:srgbClr val="244061"/>
              </a:buClr>
              <a:buSzPts val="1800"/>
              <a:buFont typeface="Noto Sans Symbols"/>
              <a:buChar char="▪"/>
            </a:pPr>
            <a:r>
              <a:rPr lang="es-ES" sz="1800" u="none">
                <a:solidFill>
                  <a:schemeClr val="dk1"/>
                </a:solidFill>
                <a:latin typeface="Arial"/>
                <a:ea typeface="Arial"/>
                <a:cs typeface="Arial"/>
                <a:sym typeface="Arial"/>
              </a:rPr>
              <a:t>Scrum funciona mejor :</a:t>
            </a:r>
            <a:endParaRPr/>
          </a:p>
          <a:p>
            <a:pPr indent="-355600" lvl="1" marL="628650" marR="0" rtl="0" algn="l">
              <a:lnSpc>
                <a:spcPct val="100000"/>
              </a:lnSpc>
              <a:spcBef>
                <a:spcPts val="320"/>
              </a:spcBef>
              <a:spcAft>
                <a:spcPts val="0"/>
              </a:spcAft>
              <a:buClr>
                <a:srgbClr val="244061"/>
              </a:buClr>
              <a:buSzPts val="1600"/>
              <a:buFont typeface="Noto Sans Symbols"/>
              <a:buChar char="↗"/>
            </a:pPr>
            <a:r>
              <a:rPr b="0" i="0" lang="es-ES" sz="1600" u="none" cap="none" strike="noStrike">
                <a:solidFill>
                  <a:schemeClr val="dk1"/>
                </a:solidFill>
                <a:latin typeface="Arial"/>
                <a:ea typeface="Arial"/>
                <a:cs typeface="Arial"/>
                <a:sym typeface="Arial"/>
              </a:rPr>
              <a:t>En equipos pequeños, auto-gestionados, interdisciplinarios</a:t>
            </a:r>
            <a:endParaRPr b="0" i="0" sz="1600" u="none" cap="none" strike="noStrike">
              <a:solidFill>
                <a:schemeClr val="dk1"/>
              </a:solidFill>
              <a:latin typeface="Arial"/>
              <a:ea typeface="Arial"/>
              <a:cs typeface="Arial"/>
              <a:sym typeface="Arial"/>
            </a:endParaRPr>
          </a:p>
          <a:p>
            <a:pPr indent="-355600" lvl="1" marL="628650" marR="0" rtl="0" algn="l">
              <a:lnSpc>
                <a:spcPct val="100000"/>
              </a:lnSpc>
              <a:spcBef>
                <a:spcPts val="320"/>
              </a:spcBef>
              <a:spcAft>
                <a:spcPts val="0"/>
              </a:spcAft>
              <a:buClr>
                <a:srgbClr val="244061"/>
              </a:buClr>
              <a:buSzPts val="1600"/>
              <a:buFont typeface="Noto Sans Symbols"/>
              <a:buChar char="↗"/>
            </a:pPr>
            <a:r>
              <a:rPr b="0" i="0" lang="es-ES" sz="1600" u="none" cap="none" strike="noStrike">
                <a:solidFill>
                  <a:schemeClr val="dk1"/>
                </a:solidFill>
                <a:latin typeface="Arial"/>
                <a:ea typeface="Arial"/>
                <a:cs typeface="Arial"/>
                <a:sym typeface="Arial"/>
              </a:rPr>
              <a:t>Con individuos físicamente juntos y experimentados (Seniority medio-alto)</a:t>
            </a:r>
            <a:endParaRPr/>
          </a:p>
          <a:p>
            <a:pPr indent="-355600" lvl="1" marL="628650" marR="0" rtl="0" algn="l">
              <a:lnSpc>
                <a:spcPct val="100000"/>
              </a:lnSpc>
              <a:spcBef>
                <a:spcPts val="320"/>
              </a:spcBef>
              <a:spcAft>
                <a:spcPts val="0"/>
              </a:spcAft>
              <a:buClr>
                <a:srgbClr val="244061"/>
              </a:buClr>
              <a:buSzPts val="1600"/>
              <a:buFont typeface="Noto Sans Symbols"/>
              <a:buChar char="↗"/>
            </a:pPr>
            <a:r>
              <a:rPr b="0" i="0" lang="es-ES" sz="1600" u="none" cap="none" strike="noStrike">
                <a:solidFill>
                  <a:schemeClr val="dk1"/>
                </a:solidFill>
                <a:latin typeface="Arial"/>
                <a:ea typeface="Arial"/>
                <a:cs typeface="Arial"/>
                <a:sym typeface="Arial"/>
              </a:rPr>
              <a:t>En contextos o dominios complejos  </a:t>
            </a:r>
            <a:endParaRPr b="0" i="0" sz="1600" u="none" cap="none" strike="noStrike">
              <a:solidFill>
                <a:schemeClr val="dk1"/>
              </a:solidFill>
              <a:latin typeface="Arial"/>
              <a:ea typeface="Arial"/>
              <a:cs typeface="Arial"/>
              <a:sym typeface="Arial"/>
            </a:endParaRPr>
          </a:p>
          <a:p>
            <a:pPr indent="-273050" lvl="0" marL="273050" marR="0" rtl="0" algn="l">
              <a:lnSpc>
                <a:spcPct val="100000"/>
              </a:lnSpc>
              <a:spcBef>
                <a:spcPts val="1200"/>
              </a:spcBef>
              <a:spcAft>
                <a:spcPts val="0"/>
              </a:spcAft>
              <a:buClr>
                <a:srgbClr val="244061"/>
              </a:buClr>
              <a:buSzPts val="1800"/>
              <a:buFont typeface="Noto Sans Symbols"/>
              <a:buChar char="▪"/>
            </a:pPr>
            <a:r>
              <a:rPr lang="es-ES" sz="1800" u="none">
                <a:solidFill>
                  <a:schemeClr val="dk1"/>
                </a:solidFill>
                <a:latin typeface="Arial"/>
                <a:ea typeface="Arial"/>
                <a:cs typeface="Arial"/>
                <a:sym typeface="Arial"/>
              </a:rPr>
              <a:t>Scrum requiere:</a:t>
            </a:r>
            <a:endParaRPr sz="1800" u="none">
              <a:solidFill>
                <a:schemeClr val="dk1"/>
              </a:solidFill>
              <a:latin typeface="Arial"/>
              <a:ea typeface="Arial"/>
              <a:cs typeface="Arial"/>
              <a:sym typeface="Arial"/>
            </a:endParaRPr>
          </a:p>
          <a:p>
            <a:pPr indent="-355600" lvl="1" marL="628650" marR="0" rtl="0" algn="l">
              <a:lnSpc>
                <a:spcPct val="100000"/>
              </a:lnSpc>
              <a:spcBef>
                <a:spcPts val="320"/>
              </a:spcBef>
              <a:spcAft>
                <a:spcPts val="0"/>
              </a:spcAft>
              <a:buClr>
                <a:srgbClr val="244061"/>
              </a:buClr>
              <a:buSzPts val="1600"/>
              <a:buFont typeface="Noto Sans Symbols"/>
              <a:buChar char="↗"/>
            </a:pPr>
            <a:r>
              <a:rPr b="0" i="0" lang="es-ES" sz="1600" u="none" cap="none" strike="noStrike">
                <a:solidFill>
                  <a:schemeClr val="dk1"/>
                </a:solidFill>
                <a:latin typeface="Arial"/>
                <a:ea typeface="Arial"/>
                <a:cs typeface="Arial"/>
                <a:sym typeface="Arial"/>
              </a:rPr>
              <a:t>Sacrificio, apertura, un cambio cultural, paciencia, adaptabilidad</a:t>
            </a:r>
            <a:endParaRPr/>
          </a:p>
          <a:p>
            <a:pPr indent="-273050" lvl="0" marL="273050" marR="0" rtl="0" algn="l">
              <a:lnSpc>
                <a:spcPct val="100000"/>
              </a:lnSpc>
              <a:spcBef>
                <a:spcPts val="1200"/>
              </a:spcBef>
              <a:spcAft>
                <a:spcPts val="0"/>
              </a:spcAft>
              <a:buClr>
                <a:srgbClr val="244061"/>
              </a:buClr>
              <a:buSzPts val="1800"/>
              <a:buFont typeface="Noto Sans Symbols"/>
              <a:buChar char="▪"/>
            </a:pPr>
            <a:r>
              <a:rPr lang="es-ES" sz="1800" u="none">
                <a:solidFill>
                  <a:schemeClr val="dk1"/>
                </a:solidFill>
                <a:latin typeface="Arial"/>
                <a:ea typeface="Arial"/>
                <a:cs typeface="Arial"/>
                <a:sym typeface="Arial"/>
              </a:rPr>
              <a:t>Scrum promueve:</a:t>
            </a:r>
            <a:endParaRPr sz="1800" u="none">
              <a:solidFill>
                <a:schemeClr val="dk1"/>
              </a:solidFill>
              <a:latin typeface="Arial"/>
              <a:ea typeface="Arial"/>
              <a:cs typeface="Arial"/>
              <a:sym typeface="Arial"/>
            </a:endParaRPr>
          </a:p>
          <a:p>
            <a:pPr indent="-355600" lvl="1" marL="628650" marR="0" rtl="0" algn="l">
              <a:lnSpc>
                <a:spcPct val="100000"/>
              </a:lnSpc>
              <a:spcBef>
                <a:spcPts val="320"/>
              </a:spcBef>
              <a:spcAft>
                <a:spcPts val="0"/>
              </a:spcAft>
              <a:buClr>
                <a:srgbClr val="244061"/>
              </a:buClr>
              <a:buSzPts val="1600"/>
              <a:buFont typeface="Noto Sans Symbols"/>
              <a:buChar char="↗"/>
            </a:pPr>
            <a:r>
              <a:rPr b="0" i="0" lang="es-ES" sz="1600" u="none" cap="none" strike="noStrike">
                <a:solidFill>
                  <a:schemeClr val="dk1"/>
                </a:solidFill>
                <a:latin typeface="Arial"/>
                <a:ea typeface="Arial"/>
                <a:cs typeface="Arial"/>
                <a:sym typeface="Arial"/>
              </a:rPr>
              <a:t>Todos juntos por un mismo objetivo (business-driven)</a:t>
            </a:r>
            <a:endParaRPr/>
          </a:p>
          <a:p>
            <a:pPr indent="-355600" lvl="1" marL="628650" marR="0" rtl="0" algn="l">
              <a:lnSpc>
                <a:spcPct val="100000"/>
              </a:lnSpc>
              <a:spcBef>
                <a:spcPts val="320"/>
              </a:spcBef>
              <a:spcAft>
                <a:spcPts val="0"/>
              </a:spcAft>
              <a:buClr>
                <a:srgbClr val="244061"/>
              </a:buClr>
              <a:buSzPts val="1600"/>
              <a:buFont typeface="Noto Sans Symbols"/>
              <a:buChar char="↗"/>
            </a:pPr>
            <a:r>
              <a:rPr b="0" i="0" lang="es-ES" sz="1600" u="none" cap="none" strike="noStrike">
                <a:solidFill>
                  <a:schemeClr val="dk1"/>
                </a:solidFill>
                <a:latin typeface="Arial"/>
                <a:ea typeface="Arial"/>
                <a:cs typeface="Arial"/>
                <a:sym typeface="Arial"/>
              </a:rPr>
              <a:t>El cambio es bueno (oportunidades)</a:t>
            </a:r>
            <a:endParaRPr/>
          </a:p>
          <a:p>
            <a:pPr indent="-355600" lvl="1" marL="628650" marR="0" rtl="0" algn="l">
              <a:lnSpc>
                <a:spcPct val="100000"/>
              </a:lnSpc>
              <a:spcBef>
                <a:spcPts val="320"/>
              </a:spcBef>
              <a:spcAft>
                <a:spcPts val="0"/>
              </a:spcAft>
              <a:buClr>
                <a:srgbClr val="244061"/>
              </a:buClr>
              <a:buSzPts val="1600"/>
              <a:buFont typeface="Noto Sans Symbols"/>
              <a:buChar char="↗"/>
            </a:pPr>
            <a:r>
              <a:rPr b="0" i="0" lang="es-ES" sz="1600" u="none" cap="none" strike="noStrike">
                <a:solidFill>
                  <a:schemeClr val="dk1"/>
                </a:solidFill>
                <a:latin typeface="Arial"/>
                <a:ea typeface="Arial"/>
                <a:cs typeface="Arial"/>
                <a:sym typeface="Arial"/>
              </a:rPr>
              <a:t>Trabajo en equipo </a:t>
            </a:r>
            <a:endParaRPr/>
          </a:p>
        </p:txBody>
      </p:sp>
      <p:sp>
        <p:nvSpPr>
          <p:cNvPr id="294" name="Google Shape;294;p25"/>
          <p:cNvSpPr txBox="1"/>
          <p:nvPr/>
        </p:nvSpPr>
        <p:spPr>
          <a:xfrm>
            <a:off x="1098550" y="5756275"/>
            <a:ext cx="8280400" cy="431800"/>
          </a:xfrm>
          <a:prstGeom prst="rect">
            <a:avLst/>
          </a:prstGeom>
          <a:noFill/>
          <a:ln>
            <a:noFill/>
          </a:ln>
        </p:spPr>
        <p:txBody>
          <a:bodyPr anchorCtr="0" anchor="t" bIns="45700" lIns="91425" spcFirstLastPara="1" rIns="91425" wrap="square" tIns="45700">
            <a:noAutofit/>
          </a:bodyPr>
          <a:lstStyle/>
          <a:p>
            <a:pPr indent="0" lvl="1" marL="0" marR="0" rtl="0" algn="l">
              <a:spcBef>
                <a:spcPts val="0"/>
              </a:spcBef>
              <a:spcAft>
                <a:spcPts val="0"/>
              </a:spcAft>
              <a:buNone/>
            </a:pPr>
            <a:r>
              <a:rPr b="0" i="0" lang="es-ES" sz="2200" u="none" cap="none" strike="noStrike">
                <a:solidFill>
                  <a:srgbClr val="244061"/>
                </a:solidFill>
                <a:latin typeface="Arial"/>
                <a:ea typeface="Arial"/>
                <a:cs typeface="Arial"/>
                <a:sym typeface="Arial"/>
              </a:rPr>
              <a:t>Scrum es fácil de aprender, pero difícil de aplicar correctamente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gtEl>
                                        <p:attrNameLst>
                                          <p:attrName>style.visibility</p:attrName>
                                        </p:attrNameLst>
                                      </p:cBhvr>
                                      <p:to>
                                        <p:strVal val="visible"/>
                                      </p:to>
                                    </p:set>
                                    <p:anim calcmode="lin" valueType="num">
                                      <p:cBhvr additive="base">
                                        <p:cTn dur="500"/>
                                        <p:tgtEl>
                                          <p:spTgt spid="29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534988" y="303213"/>
            <a:ext cx="9623425" cy="12604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ES" sz="4400" u="none" cap="none" strike="noStrike">
                <a:solidFill>
                  <a:schemeClr val="dk1"/>
                </a:solidFill>
                <a:latin typeface="Calibri"/>
                <a:ea typeface="Calibri"/>
                <a:cs typeface="Calibri"/>
                <a:sym typeface="Calibri"/>
              </a:rPr>
              <a:t>Contenido</a:t>
            </a:r>
            <a:endParaRPr b="0" i="0" sz="4400" u="none" cap="none" strike="noStrike">
              <a:solidFill>
                <a:schemeClr val="dk1"/>
              </a:solidFill>
              <a:latin typeface="Calibri"/>
              <a:ea typeface="Calibri"/>
              <a:cs typeface="Calibri"/>
              <a:sym typeface="Calibri"/>
            </a:endParaRPr>
          </a:p>
        </p:txBody>
      </p:sp>
      <p:sp>
        <p:nvSpPr>
          <p:cNvPr id="95" name="Google Shape;95;p14"/>
          <p:cNvSpPr txBox="1"/>
          <p:nvPr>
            <p:ph idx="1" type="body"/>
          </p:nvPr>
        </p:nvSpPr>
        <p:spPr>
          <a:xfrm>
            <a:off x="534988" y="1763713"/>
            <a:ext cx="9623425" cy="4991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40"/>
              <a:buFont typeface="Arial"/>
              <a:buChar char="•"/>
            </a:pPr>
            <a:r>
              <a:rPr b="0" i="0" lang="es-ES" sz="2240" u="none" cap="none" strike="noStrike">
                <a:solidFill>
                  <a:schemeClr val="dk1"/>
                </a:solidFill>
                <a:latin typeface="Calibri"/>
                <a:ea typeface="Calibri"/>
                <a:cs typeface="Calibri"/>
                <a:sym typeface="Calibri"/>
              </a:rPr>
              <a:t>Martillo de Oro</a:t>
            </a:r>
            <a:endParaRPr/>
          </a:p>
          <a:p>
            <a:pPr indent="-342900" lvl="0" marL="342900" marR="0" rtl="0" algn="l">
              <a:lnSpc>
                <a:spcPct val="80000"/>
              </a:lnSpc>
              <a:spcBef>
                <a:spcPts val="448"/>
              </a:spcBef>
              <a:spcAft>
                <a:spcPts val="0"/>
              </a:spcAft>
              <a:buClr>
                <a:schemeClr val="dk1"/>
              </a:buClr>
              <a:buSzPts val="2240"/>
              <a:buFont typeface="Arial"/>
              <a:buChar char="•"/>
            </a:pPr>
            <a:r>
              <a:rPr b="0" i="0" lang="es-ES" sz="2240" u="none" cap="none" strike="noStrike">
                <a:solidFill>
                  <a:schemeClr val="dk1"/>
                </a:solidFill>
                <a:latin typeface="Calibri"/>
                <a:ea typeface="Calibri"/>
                <a:cs typeface="Calibri"/>
                <a:sym typeface="Calibri"/>
              </a:rPr>
              <a:t>Entendiendo el contexto o lugar - Cynefin</a:t>
            </a:r>
            <a:endParaRPr/>
          </a:p>
          <a:p>
            <a:pPr indent="-342900" lvl="0" marL="342900" marR="0" rtl="0" algn="l">
              <a:lnSpc>
                <a:spcPct val="80000"/>
              </a:lnSpc>
              <a:spcBef>
                <a:spcPts val="448"/>
              </a:spcBef>
              <a:spcAft>
                <a:spcPts val="0"/>
              </a:spcAft>
              <a:buClr>
                <a:schemeClr val="dk1"/>
              </a:buClr>
              <a:buSzPts val="2240"/>
              <a:buFont typeface="Arial"/>
              <a:buChar char="•"/>
            </a:pPr>
            <a:r>
              <a:rPr b="0" i="0" lang="es-ES" sz="2240" u="none" cap="none" strike="noStrike">
                <a:solidFill>
                  <a:schemeClr val="dk1"/>
                </a:solidFill>
                <a:latin typeface="Calibri"/>
                <a:ea typeface="Calibri"/>
                <a:cs typeface="Calibri"/>
                <a:sym typeface="Calibri"/>
              </a:rPr>
              <a:t>¿Qué es Scrum?</a:t>
            </a:r>
            <a:endParaRPr/>
          </a:p>
          <a:p>
            <a:pPr indent="-342900" lvl="0" marL="342900" marR="0" rtl="0" algn="l">
              <a:lnSpc>
                <a:spcPct val="80000"/>
              </a:lnSpc>
              <a:spcBef>
                <a:spcPts val="448"/>
              </a:spcBef>
              <a:spcAft>
                <a:spcPts val="0"/>
              </a:spcAft>
              <a:buClr>
                <a:schemeClr val="dk1"/>
              </a:buClr>
              <a:buSzPts val="2240"/>
              <a:buFont typeface="Arial"/>
              <a:buChar char="•"/>
            </a:pPr>
            <a:r>
              <a:rPr b="0" i="0" lang="es-ES" sz="2240" u="none" cap="none" strike="noStrike">
                <a:solidFill>
                  <a:schemeClr val="dk1"/>
                </a:solidFill>
                <a:latin typeface="Calibri"/>
                <a:ea typeface="Calibri"/>
                <a:cs typeface="Calibri"/>
                <a:sym typeface="Calibri"/>
              </a:rPr>
              <a:t>¿En qué consiste?</a:t>
            </a:r>
            <a:endParaRPr/>
          </a:p>
          <a:p>
            <a:pPr indent="-285750" lvl="1" marL="742950" marR="0" rtl="0" algn="l">
              <a:lnSpc>
                <a:spcPct val="80000"/>
              </a:lnSpc>
              <a:spcBef>
                <a:spcPts val="392"/>
              </a:spcBef>
              <a:spcAft>
                <a:spcPts val="0"/>
              </a:spcAft>
              <a:buClr>
                <a:schemeClr val="dk1"/>
              </a:buClr>
              <a:buSzPts val="1960"/>
              <a:buFont typeface="Arial"/>
              <a:buChar char="–"/>
            </a:pPr>
            <a:r>
              <a:rPr b="0" i="0" lang="es-ES" sz="1960" u="none" cap="none" strike="noStrike">
                <a:solidFill>
                  <a:schemeClr val="dk1"/>
                </a:solidFill>
                <a:latin typeface="Calibri"/>
                <a:ea typeface="Calibri"/>
                <a:cs typeface="Calibri"/>
                <a:sym typeface="Calibri"/>
              </a:rPr>
              <a:t>Roles</a:t>
            </a:r>
            <a:endParaRPr/>
          </a:p>
          <a:p>
            <a:pPr indent="-285750" lvl="1" marL="742950" marR="0" rtl="0" algn="l">
              <a:lnSpc>
                <a:spcPct val="80000"/>
              </a:lnSpc>
              <a:spcBef>
                <a:spcPts val="392"/>
              </a:spcBef>
              <a:spcAft>
                <a:spcPts val="0"/>
              </a:spcAft>
              <a:buClr>
                <a:schemeClr val="dk1"/>
              </a:buClr>
              <a:buSzPts val="1960"/>
              <a:buFont typeface="Arial"/>
              <a:buChar char="–"/>
            </a:pPr>
            <a:r>
              <a:rPr b="0" i="0" lang="es-ES" sz="1960" u="none" cap="none" strike="noStrike">
                <a:solidFill>
                  <a:schemeClr val="dk1"/>
                </a:solidFill>
                <a:latin typeface="Calibri"/>
                <a:ea typeface="Calibri"/>
                <a:cs typeface="Calibri"/>
                <a:sym typeface="Calibri"/>
              </a:rPr>
              <a:t>Artefactos</a:t>
            </a:r>
            <a:endParaRPr/>
          </a:p>
          <a:p>
            <a:pPr indent="-285750" lvl="1" marL="742950" marR="0" rtl="0" algn="l">
              <a:lnSpc>
                <a:spcPct val="80000"/>
              </a:lnSpc>
              <a:spcBef>
                <a:spcPts val="392"/>
              </a:spcBef>
              <a:spcAft>
                <a:spcPts val="0"/>
              </a:spcAft>
              <a:buClr>
                <a:schemeClr val="dk1"/>
              </a:buClr>
              <a:buSzPts val="1960"/>
              <a:buFont typeface="Arial"/>
              <a:buChar char="–"/>
            </a:pPr>
            <a:r>
              <a:rPr b="0" i="0" lang="es-ES" sz="1960" u="none" cap="none" strike="noStrike">
                <a:solidFill>
                  <a:schemeClr val="dk1"/>
                </a:solidFill>
                <a:latin typeface="Calibri"/>
                <a:ea typeface="Calibri"/>
                <a:cs typeface="Calibri"/>
                <a:sym typeface="Calibri"/>
              </a:rPr>
              <a:t>Eventos</a:t>
            </a:r>
            <a:endParaRPr/>
          </a:p>
          <a:p>
            <a:pPr indent="-285750" lvl="1" marL="742950" marR="0" rtl="0" algn="l">
              <a:lnSpc>
                <a:spcPct val="80000"/>
              </a:lnSpc>
              <a:spcBef>
                <a:spcPts val="392"/>
              </a:spcBef>
              <a:spcAft>
                <a:spcPts val="0"/>
              </a:spcAft>
              <a:buClr>
                <a:schemeClr val="dk1"/>
              </a:buClr>
              <a:buSzPts val="1960"/>
              <a:buFont typeface="Arial"/>
              <a:buChar char="–"/>
            </a:pPr>
            <a:r>
              <a:rPr b="0" i="0" lang="es-ES" sz="1960" u="none" cap="none" strike="noStrike">
                <a:solidFill>
                  <a:schemeClr val="dk1"/>
                </a:solidFill>
                <a:latin typeface="Calibri"/>
                <a:ea typeface="Calibri"/>
                <a:cs typeface="Calibri"/>
                <a:sym typeface="Calibri"/>
              </a:rPr>
              <a:t>Enfoque evolutivo y adaptativo</a:t>
            </a:r>
            <a:endParaRPr/>
          </a:p>
          <a:p>
            <a:pPr indent="-285750" lvl="1" marL="742950" marR="0" rtl="0" algn="l">
              <a:lnSpc>
                <a:spcPct val="80000"/>
              </a:lnSpc>
              <a:spcBef>
                <a:spcPts val="392"/>
              </a:spcBef>
              <a:spcAft>
                <a:spcPts val="0"/>
              </a:spcAft>
              <a:buClr>
                <a:schemeClr val="dk1"/>
              </a:buClr>
              <a:buSzPts val="1960"/>
              <a:buFont typeface="Arial"/>
              <a:buChar char="–"/>
            </a:pPr>
            <a:r>
              <a:rPr b="0" i="0" lang="es-ES" sz="1960" u="none" cap="none" strike="noStrike">
                <a:solidFill>
                  <a:schemeClr val="dk1"/>
                </a:solidFill>
                <a:latin typeface="Calibri"/>
                <a:ea typeface="Calibri"/>
                <a:cs typeface="Calibri"/>
                <a:sym typeface="Calibri"/>
              </a:rPr>
              <a:t>¿Cómo funciona?</a:t>
            </a:r>
            <a:endParaRPr/>
          </a:p>
          <a:p>
            <a:pPr indent="-342900" lvl="0" marL="342900" marR="0" rtl="0" algn="l">
              <a:lnSpc>
                <a:spcPct val="80000"/>
              </a:lnSpc>
              <a:spcBef>
                <a:spcPts val="448"/>
              </a:spcBef>
              <a:spcAft>
                <a:spcPts val="0"/>
              </a:spcAft>
              <a:buClr>
                <a:schemeClr val="dk1"/>
              </a:buClr>
              <a:buSzPts val="2240"/>
              <a:buFont typeface="Arial"/>
              <a:buChar char="•"/>
            </a:pPr>
            <a:r>
              <a:rPr b="0" i="0" lang="es-ES" sz="2240" u="none" cap="none" strike="noStrike">
                <a:solidFill>
                  <a:schemeClr val="dk1"/>
                </a:solidFill>
                <a:latin typeface="Calibri"/>
                <a:ea typeface="Calibri"/>
                <a:cs typeface="Calibri"/>
                <a:sym typeface="Calibri"/>
              </a:rPr>
              <a:t>Valores y fundamentos de Scrum</a:t>
            </a:r>
            <a:endParaRPr/>
          </a:p>
          <a:p>
            <a:pPr indent="-342900" lvl="0" marL="342900" marR="0" rtl="0" algn="l">
              <a:lnSpc>
                <a:spcPct val="80000"/>
              </a:lnSpc>
              <a:spcBef>
                <a:spcPts val="448"/>
              </a:spcBef>
              <a:spcAft>
                <a:spcPts val="0"/>
              </a:spcAft>
              <a:buClr>
                <a:schemeClr val="dk1"/>
              </a:buClr>
              <a:buSzPts val="2240"/>
              <a:buFont typeface="Arial"/>
              <a:buChar char="•"/>
            </a:pPr>
            <a:r>
              <a:rPr b="0" i="0" lang="es-ES" sz="2240" u="none" cap="none" strike="noStrike">
                <a:solidFill>
                  <a:schemeClr val="dk1"/>
                </a:solidFill>
                <a:latin typeface="Calibri"/>
                <a:ea typeface="Calibri"/>
                <a:cs typeface="Calibri"/>
                <a:sym typeface="Calibri"/>
              </a:rPr>
              <a:t>A tener en cuenta …</a:t>
            </a:r>
            <a:endParaRPr/>
          </a:p>
          <a:p>
            <a:pPr indent="-342900" lvl="0" marL="342900" marR="0" rtl="0" algn="l">
              <a:lnSpc>
                <a:spcPct val="80000"/>
              </a:lnSpc>
              <a:spcBef>
                <a:spcPts val="448"/>
              </a:spcBef>
              <a:spcAft>
                <a:spcPts val="0"/>
              </a:spcAft>
              <a:buClr>
                <a:schemeClr val="dk1"/>
              </a:buClr>
              <a:buSzPts val="2240"/>
              <a:buFont typeface="Arial"/>
              <a:buChar char="•"/>
            </a:pPr>
            <a:r>
              <a:rPr b="0" i="0" lang="es-ES" sz="2240" u="none" cap="none" strike="noStrike">
                <a:solidFill>
                  <a:schemeClr val="dk1"/>
                </a:solidFill>
                <a:latin typeface="Calibri"/>
                <a:ea typeface="Calibri"/>
                <a:cs typeface="Calibri"/>
                <a:sym typeface="Calibri"/>
              </a:rPr>
              <a:t>Proyectos Ágiles</a:t>
            </a:r>
            <a:endParaRPr/>
          </a:p>
          <a:p>
            <a:pPr indent="-342900" lvl="0" marL="342900" marR="0" rtl="0" algn="l">
              <a:lnSpc>
                <a:spcPct val="80000"/>
              </a:lnSpc>
              <a:spcBef>
                <a:spcPts val="448"/>
              </a:spcBef>
              <a:spcAft>
                <a:spcPts val="0"/>
              </a:spcAft>
              <a:buClr>
                <a:schemeClr val="dk1"/>
              </a:buClr>
              <a:buSzPts val="2240"/>
              <a:buFont typeface="Arial"/>
              <a:buChar char="•"/>
            </a:pPr>
            <a:r>
              <a:rPr b="0" i="0" lang="es-ES" sz="2240" u="none" cap="none" strike="noStrike">
                <a:solidFill>
                  <a:schemeClr val="dk1"/>
                </a:solidFill>
                <a:latin typeface="Calibri"/>
                <a:ea typeface="Calibri"/>
                <a:cs typeface="Calibri"/>
                <a:sym typeface="Calibri"/>
              </a:rPr>
              <a:t>Q&amp;A</a:t>
            </a:r>
            <a:endParaRPr/>
          </a:p>
          <a:p>
            <a:pPr indent="-342900" lvl="0" marL="342900" marR="0" rtl="0" algn="l">
              <a:lnSpc>
                <a:spcPct val="80000"/>
              </a:lnSpc>
              <a:spcBef>
                <a:spcPts val="448"/>
              </a:spcBef>
              <a:spcAft>
                <a:spcPts val="0"/>
              </a:spcAft>
              <a:buClr>
                <a:schemeClr val="dk1"/>
              </a:buClr>
              <a:buSzPts val="2240"/>
              <a:buFont typeface="Arial"/>
              <a:buChar char="•"/>
            </a:pPr>
            <a:r>
              <a:rPr b="0" i="0" lang="es-ES" sz="2240" u="none" cap="none" strike="noStrike">
                <a:solidFill>
                  <a:schemeClr val="dk1"/>
                </a:solidFill>
                <a:latin typeface="Calibri"/>
                <a:ea typeface="Calibri"/>
                <a:cs typeface="Calibri"/>
                <a:sym typeface="Calibri"/>
              </a:rPr>
              <a:t>Ejercicio</a:t>
            </a:r>
            <a:endParaRPr b="0" i="0" sz="2240" u="none" cap="none" strike="noStrike">
              <a:solidFill>
                <a:schemeClr val="dk1"/>
              </a:solidFill>
              <a:latin typeface="Calibri"/>
              <a:ea typeface="Calibri"/>
              <a:cs typeface="Calibri"/>
              <a:sym typeface="Calibri"/>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534988" y="303213"/>
            <a:ext cx="9623425" cy="12604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ES" sz="4400" u="none" cap="none" strike="noStrike">
                <a:solidFill>
                  <a:schemeClr val="dk1"/>
                </a:solidFill>
                <a:latin typeface="Calibri"/>
                <a:ea typeface="Calibri"/>
                <a:cs typeface="Calibri"/>
                <a:sym typeface="Calibri"/>
              </a:rPr>
              <a:t>Martillo de Oro (Golden Hammer)</a:t>
            </a:r>
            <a:endParaRPr b="0" i="0" sz="4400" u="none" cap="none" strike="noStrike">
              <a:solidFill>
                <a:schemeClr val="dk1"/>
              </a:solidFill>
              <a:latin typeface="Calibri"/>
              <a:ea typeface="Calibri"/>
              <a:cs typeface="Calibri"/>
              <a:sym typeface="Calibri"/>
            </a:endParaRPr>
          </a:p>
        </p:txBody>
      </p:sp>
      <p:pic>
        <p:nvPicPr>
          <p:cNvPr descr="2995889682_c25b64995b_z" id="102" name="Google Shape;102;p15"/>
          <p:cNvPicPr preferRelativeResize="0"/>
          <p:nvPr>
            <p:ph idx="1" type="body"/>
          </p:nvPr>
        </p:nvPicPr>
        <p:blipFill rotWithShape="1">
          <a:blip r:embed="rId3">
            <a:alphaModFix/>
          </a:blip>
          <a:srcRect b="0" l="0" r="0" t="0"/>
          <a:stretch/>
        </p:blipFill>
        <p:spPr>
          <a:xfrm>
            <a:off x="593725" y="1404938"/>
            <a:ext cx="4681538" cy="3122612"/>
          </a:xfrm>
          <a:prstGeom prst="rect">
            <a:avLst/>
          </a:prstGeom>
          <a:noFill/>
          <a:ln>
            <a:noFill/>
          </a:ln>
        </p:spPr>
      </p:pic>
      <p:sp>
        <p:nvSpPr>
          <p:cNvPr id="103" name="Google Shape;103;p15"/>
          <p:cNvSpPr txBox="1"/>
          <p:nvPr/>
        </p:nvSpPr>
        <p:spPr>
          <a:xfrm>
            <a:off x="5418138" y="2555875"/>
            <a:ext cx="4789487" cy="1016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2000" u="none" cap="none" strike="noStrike">
                <a:solidFill>
                  <a:schemeClr val="dk1"/>
                </a:solidFill>
                <a:latin typeface="Arial"/>
                <a:ea typeface="Arial"/>
                <a:cs typeface="Arial"/>
                <a:sym typeface="Arial"/>
              </a:rPr>
              <a:t>"Cuando la única herramienta que tienes es un martillo, todo problema comienza a parecerse a un clavo"</a:t>
            </a:r>
            <a:endParaRPr/>
          </a:p>
        </p:txBody>
      </p:sp>
      <p:sp>
        <p:nvSpPr>
          <p:cNvPr id="104" name="Google Shape;104;p15"/>
          <p:cNvSpPr txBox="1"/>
          <p:nvPr/>
        </p:nvSpPr>
        <p:spPr>
          <a:xfrm>
            <a:off x="593725" y="4716463"/>
            <a:ext cx="9564688" cy="1108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2200" u="none">
                <a:solidFill>
                  <a:schemeClr val="dk1"/>
                </a:solidFill>
                <a:latin typeface="Arial"/>
                <a:ea typeface="Arial"/>
                <a:cs typeface="Arial"/>
                <a:sym typeface="Arial"/>
              </a:rPr>
              <a:t>Es cualquier </a:t>
            </a:r>
            <a:r>
              <a:rPr lang="es-ES" sz="2200" u="sng">
                <a:solidFill>
                  <a:schemeClr val="hlink"/>
                </a:solidFill>
                <a:latin typeface="Arial"/>
                <a:ea typeface="Arial"/>
                <a:cs typeface="Arial"/>
                <a:sym typeface="Arial"/>
                <a:hlinkClick r:id="rId4"/>
              </a:rPr>
              <a:t>herramienta</a:t>
            </a:r>
            <a:r>
              <a:rPr lang="es-ES" sz="2200" u="none">
                <a:solidFill>
                  <a:schemeClr val="dk1"/>
                </a:solidFill>
                <a:latin typeface="Arial"/>
                <a:ea typeface="Arial"/>
                <a:cs typeface="Arial"/>
                <a:sym typeface="Arial"/>
              </a:rPr>
              <a:t>, </a:t>
            </a:r>
            <a:r>
              <a:rPr lang="es-ES" sz="2200" u="sng">
                <a:solidFill>
                  <a:schemeClr val="hlink"/>
                </a:solidFill>
                <a:latin typeface="Arial"/>
                <a:ea typeface="Arial"/>
                <a:cs typeface="Arial"/>
                <a:sym typeface="Arial"/>
                <a:hlinkClick r:id="rId5"/>
              </a:rPr>
              <a:t>tecnología</a:t>
            </a:r>
            <a:r>
              <a:rPr lang="es-ES" sz="2200" u="none">
                <a:solidFill>
                  <a:schemeClr val="dk1"/>
                </a:solidFill>
                <a:latin typeface="Arial"/>
                <a:ea typeface="Arial"/>
                <a:cs typeface="Arial"/>
                <a:sym typeface="Arial"/>
              </a:rPr>
              <a:t>, </a:t>
            </a:r>
            <a:r>
              <a:rPr lang="es-ES" sz="2200" u="sng">
                <a:solidFill>
                  <a:schemeClr val="hlink"/>
                </a:solidFill>
                <a:latin typeface="Arial"/>
                <a:ea typeface="Arial"/>
                <a:cs typeface="Arial"/>
                <a:sym typeface="Arial"/>
                <a:hlinkClick r:id="rId6"/>
              </a:rPr>
              <a:t>paradigma</a:t>
            </a:r>
            <a:r>
              <a:rPr lang="es-ES" sz="2200" u="none">
                <a:solidFill>
                  <a:schemeClr val="dk1"/>
                </a:solidFill>
                <a:latin typeface="Arial"/>
                <a:ea typeface="Arial"/>
                <a:cs typeface="Arial"/>
                <a:sym typeface="Arial"/>
              </a:rPr>
              <a:t> o similar cuyos partidarios ensalzan de manera exagerada. Predicen que resolverá múltiples problemas, incluso aquellos para los que obviamente no es adecuada.</a:t>
            </a:r>
            <a:endParaRPr/>
          </a:p>
        </p:txBody>
      </p:sp>
      <p:sp>
        <p:nvSpPr>
          <p:cNvPr id="105" name="Google Shape;105;p15"/>
          <p:cNvSpPr txBox="1"/>
          <p:nvPr/>
        </p:nvSpPr>
        <p:spPr>
          <a:xfrm>
            <a:off x="5418138" y="1714500"/>
            <a:ext cx="4645025" cy="461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2400" u="none">
                <a:solidFill>
                  <a:schemeClr val="dk1"/>
                </a:solidFill>
                <a:latin typeface="Arial"/>
                <a:ea typeface="Arial"/>
                <a:cs typeface="Arial"/>
                <a:sym typeface="Arial"/>
              </a:rPr>
              <a:t>Para un martillo, todo son clavos</a:t>
            </a:r>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534988" y="303213"/>
            <a:ext cx="9623425" cy="12604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ES" sz="4400" u="none" cap="none" strike="noStrike">
                <a:solidFill>
                  <a:schemeClr val="dk1"/>
                </a:solidFill>
                <a:latin typeface="Calibri"/>
                <a:ea typeface="Calibri"/>
                <a:cs typeface="Calibri"/>
                <a:sym typeface="Calibri"/>
              </a:rPr>
              <a:t>Entendiendo el contexto o lugar - Cynefin</a:t>
            </a:r>
            <a:endParaRPr b="0" i="0" sz="4400" u="none" cap="none" strike="noStrike">
              <a:solidFill>
                <a:schemeClr val="dk1"/>
              </a:solidFill>
              <a:latin typeface="Calibri"/>
              <a:ea typeface="Calibri"/>
              <a:cs typeface="Calibri"/>
              <a:sym typeface="Calibri"/>
            </a:endParaRPr>
          </a:p>
        </p:txBody>
      </p:sp>
      <p:pic>
        <p:nvPicPr>
          <p:cNvPr id="112" name="Google Shape;112;p16"/>
          <p:cNvPicPr preferRelativeResize="0"/>
          <p:nvPr/>
        </p:nvPicPr>
        <p:blipFill rotWithShape="1">
          <a:blip r:embed="rId3">
            <a:alphaModFix/>
          </a:blip>
          <a:srcRect b="0" l="0" r="0" t="0"/>
          <a:stretch/>
        </p:blipFill>
        <p:spPr>
          <a:xfrm>
            <a:off x="593725" y="1547813"/>
            <a:ext cx="4105275" cy="4410075"/>
          </a:xfrm>
          <a:prstGeom prst="rect">
            <a:avLst/>
          </a:prstGeom>
          <a:noFill/>
          <a:ln>
            <a:noFill/>
          </a:ln>
        </p:spPr>
      </p:pic>
      <p:sp>
        <p:nvSpPr>
          <p:cNvPr id="113" name="Google Shape;113;p16"/>
          <p:cNvSpPr txBox="1"/>
          <p:nvPr/>
        </p:nvSpPr>
        <p:spPr>
          <a:xfrm>
            <a:off x="593725" y="6229350"/>
            <a:ext cx="3168650" cy="2301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900" u="none">
                <a:solidFill>
                  <a:schemeClr val="dk1"/>
                </a:solidFill>
                <a:latin typeface="Arial"/>
                <a:ea typeface="Arial"/>
                <a:cs typeface="Arial"/>
                <a:sym typeface="Arial"/>
              </a:rPr>
              <a:t>Fuente: PROYECTOS ÁGILES CON SCRUM - Kleer</a:t>
            </a:r>
            <a:endParaRPr/>
          </a:p>
        </p:txBody>
      </p:sp>
      <p:sp>
        <p:nvSpPr>
          <p:cNvPr id="114" name="Google Shape;114;p16"/>
          <p:cNvSpPr txBox="1"/>
          <p:nvPr/>
        </p:nvSpPr>
        <p:spPr>
          <a:xfrm>
            <a:off x="4664075" y="1692275"/>
            <a:ext cx="5459413" cy="43084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600" u="none">
                <a:solidFill>
                  <a:schemeClr val="dk1"/>
                </a:solidFill>
                <a:latin typeface="Arial"/>
                <a:ea typeface="Arial"/>
                <a:cs typeface="Arial"/>
                <a:sym typeface="Arial"/>
              </a:rPr>
              <a:t>Dominios ordenados</a:t>
            </a:r>
            <a:endParaRPr/>
          </a:p>
          <a:p>
            <a:pPr indent="0" lvl="1" marL="457200" marR="0" rtl="0" algn="l">
              <a:spcBef>
                <a:spcPts val="0"/>
              </a:spcBef>
              <a:spcAft>
                <a:spcPts val="0"/>
              </a:spcAft>
              <a:buNone/>
            </a:pPr>
            <a:r>
              <a:rPr b="1" i="0" lang="es-ES" sz="1200" u="none" cap="none" strike="noStrike">
                <a:solidFill>
                  <a:schemeClr val="dk1"/>
                </a:solidFill>
                <a:latin typeface="Arial"/>
                <a:ea typeface="Arial"/>
                <a:cs typeface="Arial"/>
                <a:sym typeface="Arial"/>
              </a:rPr>
              <a:t>Simple: </a:t>
            </a:r>
            <a:r>
              <a:rPr b="0" i="0" lang="es-ES" sz="1200" u="none" cap="none" strike="noStrike">
                <a:solidFill>
                  <a:schemeClr val="dk1"/>
                </a:solidFill>
                <a:latin typeface="Arial"/>
                <a:ea typeface="Arial"/>
                <a:cs typeface="Arial"/>
                <a:sym typeface="Arial"/>
              </a:rPr>
              <a:t>Una respuesta correcta para cada situación.</a:t>
            </a:r>
            <a:endParaRPr/>
          </a:p>
          <a:p>
            <a:pPr indent="0" lvl="2" marL="914400" marR="0" rtl="0" algn="l">
              <a:spcBef>
                <a:spcPts val="600"/>
              </a:spcBef>
              <a:spcAft>
                <a:spcPts val="0"/>
              </a:spcAft>
              <a:buNone/>
            </a:pPr>
            <a:r>
              <a:rPr b="0" i="1" lang="es-ES" sz="1200" u="none" cap="none" strike="noStrike">
                <a:solidFill>
                  <a:schemeClr val="dk1"/>
                </a:solidFill>
                <a:latin typeface="Arial"/>
                <a:ea typeface="Arial"/>
                <a:cs typeface="Arial"/>
                <a:sym typeface="Arial"/>
              </a:rPr>
              <a:t>Percibir -&gt; Catalogar -&gt; Responder</a:t>
            </a:r>
            <a:endParaRPr/>
          </a:p>
          <a:p>
            <a:pPr indent="0" lvl="1" marL="457200" marR="0" rtl="0" algn="l">
              <a:spcBef>
                <a:spcPts val="600"/>
              </a:spcBef>
              <a:spcAft>
                <a:spcPts val="0"/>
              </a:spcAft>
              <a:buNone/>
            </a:pPr>
            <a:r>
              <a:rPr b="1" i="0" lang="es-ES" sz="1200" u="none" cap="none" strike="noStrike">
                <a:solidFill>
                  <a:schemeClr val="dk1"/>
                </a:solidFill>
                <a:latin typeface="Arial"/>
                <a:ea typeface="Arial"/>
                <a:cs typeface="Arial"/>
                <a:sym typeface="Arial"/>
              </a:rPr>
              <a:t>Complicado: </a:t>
            </a:r>
            <a:r>
              <a:rPr b="0" i="0" lang="es-ES" sz="1200" u="none" cap="none" strike="noStrike">
                <a:solidFill>
                  <a:schemeClr val="dk1"/>
                </a:solidFill>
                <a:latin typeface="Arial"/>
                <a:ea typeface="Arial"/>
                <a:cs typeface="Arial"/>
                <a:sym typeface="Arial"/>
              </a:rPr>
              <a:t>No hay una única respuesta correcta</a:t>
            </a:r>
            <a:endParaRPr/>
          </a:p>
          <a:p>
            <a:pPr indent="0" lvl="2" marL="914400" marR="0" rtl="0" algn="l">
              <a:spcBef>
                <a:spcPts val="600"/>
              </a:spcBef>
              <a:spcAft>
                <a:spcPts val="0"/>
              </a:spcAft>
              <a:buNone/>
            </a:pPr>
            <a:r>
              <a:rPr b="0" i="1" lang="es-ES" sz="1200" u="none" cap="none" strike="noStrike">
                <a:solidFill>
                  <a:schemeClr val="dk1"/>
                </a:solidFill>
                <a:latin typeface="Arial"/>
                <a:ea typeface="Arial"/>
                <a:cs typeface="Arial"/>
                <a:sym typeface="Arial"/>
              </a:rPr>
              <a:t>Percibir -&gt; Analizar -&gt; Responder</a:t>
            </a:r>
            <a:endParaRPr/>
          </a:p>
          <a:p>
            <a:pPr indent="0" lvl="0" marL="0" marR="0" rtl="0" algn="l">
              <a:spcBef>
                <a:spcPts val="600"/>
              </a:spcBef>
              <a:spcAft>
                <a:spcPts val="0"/>
              </a:spcAft>
              <a:buNone/>
            </a:pPr>
            <a:r>
              <a:t/>
            </a:r>
            <a:endParaRPr sz="1600" u="none">
              <a:solidFill>
                <a:schemeClr val="dk1"/>
              </a:solidFill>
              <a:latin typeface="Arial"/>
              <a:ea typeface="Arial"/>
              <a:cs typeface="Arial"/>
              <a:sym typeface="Arial"/>
            </a:endParaRPr>
          </a:p>
          <a:p>
            <a:pPr indent="0" lvl="0" marL="0" marR="0" rtl="0" algn="l">
              <a:spcBef>
                <a:spcPts val="0"/>
              </a:spcBef>
              <a:spcAft>
                <a:spcPts val="0"/>
              </a:spcAft>
              <a:buNone/>
            </a:pPr>
            <a:r>
              <a:rPr lang="es-ES" sz="1600" u="none">
                <a:solidFill>
                  <a:schemeClr val="dk1"/>
                </a:solidFill>
                <a:latin typeface="Arial"/>
                <a:ea typeface="Arial"/>
                <a:cs typeface="Arial"/>
                <a:sym typeface="Arial"/>
              </a:rPr>
              <a:t>Dominios no ordenados</a:t>
            </a:r>
            <a:endParaRPr/>
          </a:p>
          <a:p>
            <a:pPr indent="0" lvl="1" marL="457200" marR="0" rtl="0" algn="l">
              <a:spcBef>
                <a:spcPts val="0"/>
              </a:spcBef>
              <a:spcAft>
                <a:spcPts val="0"/>
              </a:spcAft>
              <a:buNone/>
            </a:pPr>
            <a:r>
              <a:rPr b="1" i="0" lang="es-ES" sz="1200" u="none" cap="none" strike="noStrike">
                <a:solidFill>
                  <a:schemeClr val="dk1"/>
                </a:solidFill>
                <a:latin typeface="Arial"/>
                <a:ea typeface="Arial"/>
                <a:cs typeface="Arial"/>
                <a:sym typeface="Arial"/>
              </a:rPr>
              <a:t>Complejo: </a:t>
            </a:r>
            <a:r>
              <a:rPr b="0" i="0" lang="es-ES" sz="1200" u="none" cap="none" strike="noStrike">
                <a:solidFill>
                  <a:schemeClr val="dk1"/>
                </a:solidFill>
                <a:latin typeface="Arial"/>
                <a:ea typeface="Arial"/>
                <a:cs typeface="Arial"/>
                <a:sym typeface="Arial"/>
              </a:rPr>
              <a:t>No podemos predecir el desenlace de una decisión o acción, solo se entiende en retrospectiva</a:t>
            </a:r>
            <a:endParaRPr/>
          </a:p>
          <a:p>
            <a:pPr indent="0" lvl="2" marL="914400" marR="0" rtl="0" algn="l">
              <a:spcBef>
                <a:spcPts val="600"/>
              </a:spcBef>
              <a:spcAft>
                <a:spcPts val="0"/>
              </a:spcAft>
              <a:buNone/>
            </a:pPr>
            <a:r>
              <a:rPr b="0" i="1" lang="es-ES" sz="1200" u="none" cap="none" strike="noStrike">
                <a:solidFill>
                  <a:schemeClr val="dk1"/>
                </a:solidFill>
                <a:latin typeface="Arial"/>
                <a:ea typeface="Arial"/>
                <a:cs typeface="Arial"/>
                <a:sym typeface="Arial"/>
              </a:rPr>
              <a:t>Probar -&gt; Percibir -&gt; Responder</a:t>
            </a:r>
            <a:endParaRPr/>
          </a:p>
          <a:p>
            <a:pPr indent="0" lvl="1" marL="457200" marR="0" rtl="0" algn="l">
              <a:spcBef>
                <a:spcPts val="600"/>
              </a:spcBef>
              <a:spcAft>
                <a:spcPts val="0"/>
              </a:spcAft>
              <a:buNone/>
            </a:pPr>
            <a:r>
              <a:rPr b="1" i="0" lang="es-ES" sz="1200" u="none" cap="none" strike="noStrike">
                <a:solidFill>
                  <a:schemeClr val="dk1"/>
                </a:solidFill>
                <a:latin typeface="Arial"/>
                <a:ea typeface="Arial"/>
                <a:cs typeface="Arial"/>
                <a:sym typeface="Arial"/>
              </a:rPr>
              <a:t>Caótico: </a:t>
            </a:r>
            <a:r>
              <a:rPr b="0" i="0" lang="es-ES" sz="1200" u="none" cap="none" strike="noStrike">
                <a:solidFill>
                  <a:schemeClr val="dk1"/>
                </a:solidFill>
                <a:latin typeface="Arial"/>
                <a:ea typeface="Arial"/>
                <a:cs typeface="Arial"/>
                <a:sym typeface="Arial"/>
              </a:rPr>
              <a:t>Actuar de inmediato para establecer algún orden</a:t>
            </a:r>
            <a:endParaRPr/>
          </a:p>
          <a:p>
            <a:pPr indent="0" lvl="2" marL="914400" marR="0" rtl="0" algn="l">
              <a:spcBef>
                <a:spcPts val="600"/>
              </a:spcBef>
              <a:spcAft>
                <a:spcPts val="0"/>
              </a:spcAft>
              <a:buNone/>
            </a:pPr>
            <a:r>
              <a:rPr b="0" i="1" lang="es-ES" sz="1200" u="none" cap="none" strike="noStrike">
                <a:solidFill>
                  <a:schemeClr val="dk1"/>
                </a:solidFill>
                <a:latin typeface="Arial"/>
                <a:ea typeface="Arial"/>
                <a:cs typeface="Arial"/>
                <a:sym typeface="Arial"/>
              </a:rPr>
              <a:t>Actuar -&gt; Percibir-&gt; Responder</a:t>
            </a:r>
            <a:endParaRPr/>
          </a:p>
          <a:p>
            <a:pPr indent="0" lvl="0" marL="0" marR="0" rtl="0" algn="l">
              <a:spcBef>
                <a:spcPts val="600"/>
              </a:spcBef>
              <a:spcAft>
                <a:spcPts val="0"/>
              </a:spcAft>
              <a:buNone/>
            </a:pPr>
            <a:r>
              <a:t/>
            </a:r>
            <a:endParaRPr sz="1600" u="none">
              <a:solidFill>
                <a:schemeClr val="dk1"/>
              </a:solidFill>
              <a:latin typeface="Arial"/>
              <a:ea typeface="Arial"/>
              <a:cs typeface="Arial"/>
              <a:sym typeface="Arial"/>
            </a:endParaRPr>
          </a:p>
          <a:p>
            <a:pPr indent="0" lvl="0" marL="0" marR="0" rtl="0" algn="l">
              <a:spcBef>
                <a:spcPts val="0"/>
              </a:spcBef>
              <a:spcAft>
                <a:spcPts val="0"/>
              </a:spcAft>
              <a:buNone/>
            </a:pPr>
            <a:r>
              <a:rPr lang="es-ES" sz="1600" u="none">
                <a:solidFill>
                  <a:schemeClr val="dk1"/>
                </a:solidFill>
                <a:latin typeface="Arial"/>
                <a:ea typeface="Arial"/>
                <a:cs typeface="Arial"/>
                <a:sym typeface="Arial"/>
              </a:rPr>
              <a:t>Dominio desordenado</a:t>
            </a:r>
            <a:endParaRPr/>
          </a:p>
          <a:p>
            <a:pPr indent="0" lvl="1" marL="457200" marR="0" rtl="0" algn="l">
              <a:spcBef>
                <a:spcPts val="0"/>
              </a:spcBef>
              <a:spcAft>
                <a:spcPts val="0"/>
              </a:spcAft>
              <a:buNone/>
            </a:pPr>
            <a:r>
              <a:rPr b="0" i="0" lang="es-ES" sz="1200" u="none" cap="none" strike="noStrike">
                <a:solidFill>
                  <a:schemeClr val="dk1"/>
                </a:solidFill>
                <a:latin typeface="Arial"/>
                <a:ea typeface="Arial"/>
                <a:cs typeface="Arial"/>
                <a:sym typeface="Arial"/>
              </a:rPr>
              <a:t>No se sabe en que dominio se encuentra</a:t>
            </a:r>
            <a:endParaRPr/>
          </a:p>
          <a:p>
            <a:pPr indent="0" lvl="1" marL="457200" marR="0" rtl="0" algn="l">
              <a:spcBef>
                <a:spcPts val="600"/>
              </a:spcBef>
              <a:spcAft>
                <a:spcPts val="0"/>
              </a:spcAft>
              <a:buNone/>
            </a:pPr>
            <a:r>
              <a:rPr b="0" i="0" lang="es-ES" sz="1200" u="none" cap="none" strike="noStrike">
                <a:solidFill>
                  <a:schemeClr val="dk1"/>
                </a:solidFill>
                <a:latin typeface="Arial"/>
                <a:ea typeface="Arial"/>
                <a:cs typeface="Arial"/>
                <a:sym typeface="Arial"/>
              </a:rPr>
              <a:t>No se puede medir situaciones ni determinar forma de actuar</a:t>
            </a:r>
            <a:endParaRPr/>
          </a:p>
          <a:p>
            <a:pPr indent="0" lvl="1" marL="457200" marR="0" rtl="0" algn="l">
              <a:spcBef>
                <a:spcPts val="600"/>
              </a:spcBef>
              <a:spcAft>
                <a:spcPts val="0"/>
              </a:spcAft>
              <a:buNone/>
            </a:pPr>
            <a:r>
              <a:rPr b="0" i="0" lang="es-ES" sz="1200" u="none" cap="none" strike="noStrike">
                <a:solidFill>
                  <a:schemeClr val="dk1"/>
                </a:solidFill>
                <a:latin typeface="Arial"/>
                <a:ea typeface="Arial"/>
                <a:cs typeface="Arial"/>
                <a:sym typeface="Arial"/>
              </a:rPr>
              <a:t>La acción debe estar enfocada a salir a un lugar identificado</a:t>
            </a:r>
            <a:endParaRPr b="0" i="0" sz="1600" u="none" cap="none" strike="noStrike">
              <a:solidFill>
                <a:schemeClr val="dk1"/>
              </a:solidFill>
              <a:latin typeface="Arial"/>
              <a:ea typeface="Arial"/>
              <a:cs typeface="Arial"/>
              <a:sym typeface="Arial"/>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nvSpPr>
        <p:spPr>
          <a:xfrm>
            <a:off x="738187" y="2406650"/>
            <a:ext cx="8893175" cy="166199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800" u="none">
                <a:solidFill>
                  <a:schemeClr val="dk1"/>
                </a:solidFill>
                <a:latin typeface="Arial"/>
                <a:ea typeface="Arial"/>
                <a:cs typeface="Arial"/>
                <a:sym typeface="Arial"/>
              </a:rPr>
              <a:t>Pensado para</a:t>
            </a:r>
            <a:endParaRPr/>
          </a:p>
          <a:p>
            <a:pPr indent="-285750" lvl="0" marL="285750" marR="0" rtl="0" algn="l">
              <a:lnSpc>
                <a:spcPct val="200000"/>
              </a:lnSpc>
              <a:spcBef>
                <a:spcPts val="0"/>
              </a:spcBef>
              <a:spcAft>
                <a:spcPts val="0"/>
              </a:spcAft>
              <a:buClr>
                <a:srgbClr val="4A999F"/>
              </a:buClr>
              <a:buSzPts val="1400"/>
              <a:buFont typeface="Arial"/>
              <a:buChar char="•"/>
            </a:pPr>
            <a:r>
              <a:rPr b="1" lang="es-ES" sz="1400" u="none">
                <a:solidFill>
                  <a:srgbClr val="4A999F"/>
                </a:solidFill>
                <a:latin typeface="Arial"/>
                <a:ea typeface="Arial"/>
                <a:cs typeface="Arial"/>
                <a:sym typeface="Arial"/>
              </a:rPr>
              <a:t>Construir</a:t>
            </a:r>
            <a:r>
              <a:rPr b="1" lang="es-ES" sz="1400" u="none">
                <a:solidFill>
                  <a:schemeClr val="dk1"/>
                </a:solidFill>
                <a:latin typeface="Arial"/>
                <a:ea typeface="Arial"/>
                <a:cs typeface="Arial"/>
                <a:sym typeface="Arial"/>
              </a:rPr>
              <a:t> </a:t>
            </a:r>
            <a:r>
              <a:rPr lang="es-ES" sz="1400" u="none">
                <a:solidFill>
                  <a:schemeClr val="dk1"/>
                </a:solidFill>
                <a:latin typeface="Arial"/>
                <a:ea typeface="Arial"/>
                <a:cs typeface="Arial"/>
                <a:sym typeface="Arial"/>
              </a:rPr>
              <a:t>productos</a:t>
            </a:r>
            <a:r>
              <a:rPr b="1" lang="es-ES" sz="1400" u="none">
                <a:solidFill>
                  <a:schemeClr val="dk1"/>
                </a:solidFill>
                <a:latin typeface="Arial"/>
                <a:ea typeface="Arial"/>
                <a:cs typeface="Arial"/>
                <a:sym typeface="Arial"/>
              </a:rPr>
              <a:t> de </a:t>
            </a:r>
            <a:r>
              <a:rPr b="1" lang="es-ES" sz="1400" u="none">
                <a:solidFill>
                  <a:srgbClr val="4A999F"/>
                </a:solidFill>
                <a:latin typeface="Arial"/>
                <a:ea typeface="Arial"/>
                <a:cs typeface="Arial"/>
                <a:sym typeface="Arial"/>
              </a:rPr>
              <a:t>manera incremental</a:t>
            </a:r>
            <a:endParaRPr/>
          </a:p>
          <a:p>
            <a:pPr indent="-285750" lvl="0" marL="285750" marR="0" rtl="0" algn="l">
              <a:lnSpc>
                <a:spcPct val="200000"/>
              </a:lnSpc>
              <a:spcBef>
                <a:spcPts val="0"/>
              </a:spcBef>
              <a:spcAft>
                <a:spcPts val="0"/>
              </a:spcAft>
              <a:buClr>
                <a:srgbClr val="4A999F"/>
              </a:buClr>
              <a:buSzPts val="1400"/>
              <a:buFont typeface="Arial"/>
              <a:buChar char="•"/>
            </a:pPr>
            <a:r>
              <a:rPr lang="es-ES" sz="1400" u="none">
                <a:solidFill>
                  <a:schemeClr val="dk1"/>
                </a:solidFill>
                <a:latin typeface="Arial"/>
                <a:ea typeface="Arial"/>
                <a:cs typeface="Arial"/>
                <a:sym typeface="Arial"/>
              </a:rPr>
              <a:t>Realizando </a:t>
            </a:r>
            <a:r>
              <a:rPr b="1" lang="es-ES" sz="1400" u="none">
                <a:solidFill>
                  <a:srgbClr val="4A999F"/>
                </a:solidFill>
                <a:latin typeface="Arial"/>
                <a:ea typeface="Arial"/>
                <a:cs typeface="Arial"/>
                <a:sym typeface="Arial"/>
              </a:rPr>
              <a:t>entregas parciales y regulares </a:t>
            </a:r>
            <a:r>
              <a:rPr lang="es-ES" sz="1400" u="none">
                <a:solidFill>
                  <a:schemeClr val="dk1"/>
                </a:solidFill>
                <a:latin typeface="Arial"/>
                <a:ea typeface="Arial"/>
                <a:cs typeface="Arial"/>
                <a:sym typeface="Arial"/>
              </a:rPr>
              <a:t>del producto en tiempos fijos llamados</a:t>
            </a:r>
            <a:r>
              <a:rPr b="1" lang="es-ES" sz="1400" u="none">
                <a:solidFill>
                  <a:srgbClr val="4A999F"/>
                </a:solidFill>
                <a:latin typeface="Arial"/>
                <a:ea typeface="Arial"/>
                <a:cs typeface="Arial"/>
                <a:sym typeface="Arial"/>
              </a:rPr>
              <a:t> sprints </a:t>
            </a:r>
            <a:endParaRPr/>
          </a:p>
          <a:p>
            <a:pPr indent="-285750" lvl="0" marL="285750" marR="0" rtl="0" algn="l">
              <a:lnSpc>
                <a:spcPct val="200000"/>
              </a:lnSpc>
              <a:spcBef>
                <a:spcPts val="0"/>
              </a:spcBef>
              <a:spcAft>
                <a:spcPts val="0"/>
              </a:spcAft>
              <a:buClr>
                <a:srgbClr val="4A999F"/>
              </a:buClr>
              <a:buSzPts val="1400"/>
              <a:buFont typeface="Arial"/>
              <a:buChar char="•"/>
            </a:pPr>
            <a:r>
              <a:rPr lang="es-ES" sz="1400" u="none">
                <a:solidFill>
                  <a:schemeClr val="dk1"/>
                </a:solidFill>
                <a:latin typeface="Arial"/>
                <a:ea typeface="Arial"/>
                <a:cs typeface="Arial"/>
                <a:sym typeface="Arial"/>
              </a:rPr>
              <a:t>En cada sprint se entrega </a:t>
            </a:r>
            <a:r>
              <a:rPr b="1" lang="es-ES" sz="1400" u="none">
                <a:solidFill>
                  <a:schemeClr val="dk1"/>
                </a:solidFill>
                <a:latin typeface="Arial"/>
                <a:ea typeface="Arial"/>
                <a:cs typeface="Arial"/>
                <a:sym typeface="Arial"/>
              </a:rPr>
              <a:t>un </a:t>
            </a:r>
            <a:r>
              <a:rPr b="1" lang="es-ES" sz="1400" u="none">
                <a:solidFill>
                  <a:srgbClr val="4A999F"/>
                </a:solidFill>
                <a:latin typeface="Arial"/>
                <a:ea typeface="Arial"/>
                <a:cs typeface="Arial"/>
                <a:sym typeface="Arial"/>
              </a:rPr>
              <a:t>incremento de Producto </a:t>
            </a:r>
            <a:r>
              <a:rPr lang="es-ES" sz="1400" u="none">
                <a:solidFill>
                  <a:schemeClr val="dk1"/>
                </a:solidFill>
                <a:latin typeface="Arial"/>
                <a:ea typeface="Arial"/>
                <a:cs typeface="Arial"/>
                <a:sym typeface="Arial"/>
              </a:rPr>
              <a:t>(versión mejorada entrega anterior)</a:t>
            </a:r>
            <a:endParaRPr sz="1800" u="sng">
              <a:solidFill>
                <a:schemeClr val="dk1"/>
              </a:solidFill>
              <a:latin typeface="Arial"/>
              <a:ea typeface="Arial"/>
              <a:cs typeface="Arial"/>
              <a:sym typeface="Arial"/>
            </a:endParaRPr>
          </a:p>
        </p:txBody>
      </p:sp>
      <p:sp>
        <p:nvSpPr>
          <p:cNvPr id="121" name="Google Shape;121;p17"/>
          <p:cNvSpPr txBox="1"/>
          <p:nvPr/>
        </p:nvSpPr>
        <p:spPr>
          <a:xfrm>
            <a:off x="1062038" y="1143000"/>
            <a:ext cx="8569325" cy="7080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2000" u="none">
                <a:solidFill>
                  <a:schemeClr val="dk1"/>
                </a:solidFill>
                <a:latin typeface="Arial"/>
                <a:ea typeface="Arial"/>
                <a:cs typeface="Arial"/>
                <a:sym typeface="Arial"/>
              </a:rPr>
              <a:t>Un </a:t>
            </a:r>
            <a:r>
              <a:rPr b="1" lang="es-ES" sz="2000" u="none">
                <a:solidFill>
                  <a:srgbClr val="4A999F"/>
                </a:solidFill>
                <a:latin typeface="Arial"/>
                <a:ea typeface="Arial"/>
                <a:cs typeface="Arial"/>
                <a:sym typeface="Arial"/>
              </a:rPr>
              <a:t>marco de trabajo </a:t>
            </a:r>
            <a:r>
              <a:rPr lang="es-ES" sz="2000" u="none">
                <a:solidFill>
                  <a:schemeClr val="dk1"/>
                </a:solidFill>
                <a:latin typeface="Arial"/>
                <a:ea typeface="Arial"/>
                <a:cs typeface="Arial"/>
                <a:sym typeface="Arial"/>
              </a:rPr>
              <a:t>que nos permite encontrar </a:t>
            </a:r>
            <a:r>
              <a:rPr b="1" lang="es-ES" sz="2000" u="none">
                <a:solidFill>
                  <a:srgbClr val="4A999F"/>
                </a:solidFill>
                <a:latin typeface="Arial"/>
                <a:ea typeface="Arial"/>
                <a:cs typeface="Arial"/>
                <a:sym typeface="Arial"/>
              </a:rPr>
              <a:t>prácticas emergentes en dominios complejos</a:t>
            </a:r>
            <a:r>
              <a:rPr lang="es-ES" sz="2000" u="none">
                <a:solidFill>
                  <a:schemeClr val="dk1"/>
                </a:solidFill>
                <a:latin typeface="Arial"/>
                <a:ea typeface="Arial"/>
                <a:cs typeface="Arial"/>
                <a:sym typeface="Arial"/>
              </a:rPr>
              <a:t>, como es la gestión de proyectos de innovación</a:t>
            </a:r>
            <a:endParaRPr/>
          </a:p>
        </p:txBody>
      </p:sp>
      <p:sp>
        <p:nvSpPr>
          <p:cNvPr id="122" name="Google Shape;122;p17"/>
          <p:cNvSpPr/>
          <p:nvPr/>
        </p:nvSpPr>
        <p:spPr>
          <a:xfrm rot="16325">
            <a:off x="2971800" y="4859338"/>
            <a:ext cx="185738" cy="587375"/>
          </a:xfrm>
          <a:prstGeom prst="cube">
            <a:avLst>
              <a:gd fmla="val 25000" name="adj"/>
            </a:avLst>
          </a:prstGeom>
          <a:solidFill>
            <a:srgbClr val="D8D8D8"/>
          </a:solidFill>
          <a:ln cap="flat" cmpd="sng" w="9525">
            <a:solidFill>
              <a:srgbClr val="3F3F3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u="sng">
              <a:solidFill>
                <a:schemeClr val="dk1"/>
              </a:solidFill>
              <a:latin typeface="Arial"/>
              <a:ea typeface="Arial"/>
              <a:cs typeface="Arial"/>
              <a:sym typeface="Arial"/>
            </a:endParaRPr>
          </a:p>
        </p:txBody>
      </p:sp>
      <p:sp>
        <p:nvSpPr>
          <p:cNvPr id="123" name="Google Shape;123;p17"/>
          <p:cNvSpPr/>
          <p:nvPr/>
        </p:nvSpPr>
        <p:spPr>
          <a:xfrm rot="16325">
            <a:off x="3762375" y="4584700"/>
            <a:ext cx="214313" cy="862013"/>
          </a:xfrm>
          <a:prstGeom prst="cube">
            <a:avLst>
              <a:gd fmla="val 25000" name="adj"/>
            </a:avLst>
          </a:prstGeom>
          <a:solidFill>
            <a:schemeClr val="accent1"/>
          </a:solidFill>
          <a:ln cap="flat" cmpd="sng" w="9525">
            <a:solidFill>
              <a:srgbClr val="3F3F3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u="sng">
              <a:solidFill>
                <a:schemeClr val="dk1"/>
              </a:solidFill>
              <a:latin typeface="Arial"/>
              <a:ea typeface="Arial"/>
              <a:cs typeface="Arial"/>
              <a:sym typeface="Arial"/>
            </a:endParaRPr>
          </a:p>
        </p:txBody>
      </p:sp>
      <p:sp>
        <p:nvSpPr>
          <p:cNvPr id="124" name="Google Shape;124;p17"/>
          <p:cNvSpPr/>
          <p:nvPr/>
        </p:nvSpPr>
        <p:spPr>
          <a:xfrm rot="16325">
            <a:off x="5661025" y="4624388"/>
            <a:ext cx="222250" cy="822325"/>
          </a:xfrm>
          <a:prstGeom prst="cube">
            <a:avLst>
              <a:gd fmla="val 25000" name="adj"/>
            </a:avLst>
          </a:prstGeom>
          <a:solidFill>
            <a:srgbClr val="4A999F"/>
          </a:solidFill>
          <a:ln cap="flat" cmpd="sng" w="9525">
            <a:solidFill>
              <a:srgbClr val="3F3F3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u="sng">
              <a:solidFill>
                <a:schemeClr val="dk1"/>
              </a:solidFill>
              <a:latin typeface="Arial"/>
              <a:ea typeface="Arial"/>
              <a:cs typeface="Arial"/>
              <a:sym typeface="Arial"/>
            </a:endParaRPr>
          </a:p>
        </p:txBody>
      </p:sp>
      <p:sp>
        <p:nvSpPr>
          <p:cNvPr id="125" name="Google Shape;125;p17"/>
          <p:cNvSpPr/>
          <p:nvPr/>
        </p:nvSpPr>
        <p:spPr>
          <a:xfrm rot="16325">
            <a:off x="4846638" y="5200650"/>
            <a:ext cx="211137" cy="246063"/>
          </a:xfrm>
          <a:prstGeom prst="can">
            <a:avLst>
              <a:gd fmla="val 25000" name="adj"/>
            </a:avLst>
          </a:prstGeom>
          <a:solidFill>
            <a:srgbClr val="D8D8D8"/>
          </a:solidFill>
          <a:ln cap="flat" cmpd="sng" w="9525">
            <a:solidFill>
              <a:srgbClr val="3F3F3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u="sng">
              <a:solidFill>
                <a:schemeClr val="dk1"/>
              </a:solidFill>
              <a:latin typeface="Arial"/>
              <a:ea typeface="Arial"/>
              <a:cs typeface="Arial"/>
              <a:sym typeface="Arial"/>
            </a:endParaRPr>
          </a:p>
        </p:txBody>
      </p:sp>
      <p:sp>
        <p:nvSpPr>
          <p:cNvPr id="126" name="Google Shape;126;p17"/>
          <p:cNvSpPr/>
          <p:nvPr/>
        </p:nvSpPr>
        <p:spPr>
          <a:xfrm rot="16325">
            <a:off x="5926138" y="4619625"/>
            <a:ext cx="211137" cy="827088"/>
          </a:xfrm>
          <a:prstGeom prst="can">
            <a:avLst>
              <a:gd fmla="val 25000" name="adj"/>
            </a:avLst>
          </a:prstGeom>
          <a:solidFill>
            <a:srgbClr val="4A999F"/>
          </a:solidFill>
          <a:ln cap="flat" cmpd="sng" w="9525">
            <a:solidFill>
              <a:srgbClr val="3F3F3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u="sng">
              <a:solidFill>
                <a:schemeClr val="dk1"/>
              </a:solidFill>
              <a:latin typeface="Arial"/>
              <a:ea typeface="Arial"/>
              <a:cs typeface="Arial"/>
              <a:sym typeface="Arial"/>
            </a:endParaRPr>
          </a:p>
        </p:txBody>
      </p:sp>
      <p:cxnSp>
        <p:nvCxnSpPr>
          <p:cNvPr id="127" name="Google Shape;127;p17"/>
          <p:cNvCxnSpPr/>
          <p:nvPr/>
        </p:nvCxnSpPr>
        <p:spPr>
          <a:xfrm>
            <a:off x="3230563" y="5260975"/>
            <a:ext cx="381000" cy="1588"/>
          </a:xfrm>
          <a:prstGeom prst="straightConnector1">
            <a:avLst/>
          </a:prstGeom>
          <a:noFill/>
          <a:ln cap="flat" cmpd="sng" w="9525">
            <a:solidFill>
              <a:srgbClr val="404040"/>
            </a:solidFill>
            <a:prstDash val="solid"/>
            <a:round/>
            <a:headEnd len="med" w="med" type="none"/>
            <a:tailEnd len="med" w="med" type="triangle"/>
          </a:ln>
        </p:spPr>
      </p:cxnSp>
      <p:sp>
        <p:nvSpPr>
          <p:cNvPr id="128" name="Google Shape;128;p17"/>
          <p:cNvSpPr/>
          <p:nvPr/>
        </p:nvSpPr>
        <p:spPr>
          <a:xfrm rot="16325">
            <a:off x="4619625" y="4584700"/>
            <a:ext cx="220663" cy="862013"/>
          </a:xfrm>
          <a:prstGeom prst="cube">
            <a:avLst>
              <a:gd fmla="val 25000" name="adj"/>
            </a:avLst>
          </a:prstGeom>
          <a:solidFill>
            <a:srgbClr val="366092"/>
          </a:solidFill>
          <a:ln cap="flat" cmpd="sng" w="9525">
            <a:solidFill>
              <a:srgbClr val="3F3F3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u="sng">
              <a:solidFill>
                <a:schemeClr val="dk1"/>
              </a:solidFill>
              <a:latin typeface="Arial"/>
              <a:ea typeface="Arial"/>
              <a:cs typeface="Arial"/>
              <a:sym typeface="Arial"/>
            </a:endParaRPr>
          </a:p>
        </p:txBody>
      </p:sp>
      <p:cxnSp>
        <p:nvCxnSpPr>
          <p:cNvPr id="129" name="Google Shape;129;p17"/>
          <p:cNvCxnSpPr/>
          <p:nvPr/>
        </p:nvCxnSpPr>
        <p:spPr>
          <a:xfrm>
            <a:off x="5130800" y="5260975"/>
            <a:ext cx="381000" cy="1588"/>
          </a:xfrm>
          <a:prstGeom prst="straightConnector1">
            <a:avLst/>
          </a:prstGeom>
          <a:noFill/>
          <a:ln cap="flat" cmpd="sng" w="9525">
            <a:solidFill>
              <a:srgbClr val="404040"/>
            </a:solidFill>
            <a:prstDash val="solid"/>
            <a:round/>
            <a:headEnd len="med" w="med" type="none"/>
            <a:tailEnd len="med" w="med" type="triangle"/>
          </a:ln>
        </p:spPr>
      </p:cxnSp>
      <p:cxnSp>
        <p:nvCxnSpPr>
          <p:cNvPr id="130" name="Google Shape;130;p17"/>
          <p:cNvCxnSpPr/>
          <p:nvPr/>
        </p:nvCxnSpPr>
        <p:spPr>
          <a:xfrm>
            <a:off x="4083050" y="5260975"/>
            <a:ext cx="381000" cy="1588"/>
          </a:xfrm>
          <a:prstGeom prst="straightConnector1">
            <a:avLst/>
          </a:prstGeom>
          <a:noFill/>
          <a:ln cap="flat" cmpd="sng" w="9525">
            <a:solidFill>
              <a:srgbClr val="404040"/>
            </a:solidFill>
            <a:prstDash val="solid"/>
            <a:round/>
            <a:headEnd len="med" w="med" type="none"/>
            <a:tailEnd len="med" w="med" type="triangle"/>
          </a:ln>
        </p:spPr>
      </p:cxnSp>
      <p:sp>
        <p:nvSpPr>
          <p:cNvPr id="131" name="Google Shape;131;p17"/>
          <p:cNvSpPr txBox="1"/>
          <p:nvPr>
            <p:ph type="title"/>
          </p:nvPr>
        </p:nvSpPr>
        <p:spPr>
          <a:xfrm>
            <a:off x="534988" y="303213"/>
            <a:ext cx="9623425" cy="12604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ES" sz="4400" u="none" cap="none" strike="noStrike">
                <a:solidFill>
                  <a:schemeClr val="dk1"/>
                </a:solidFill>
                <a:latin typeface="Calibri"/>
                <a:ea typeface="Calibri"/>
                <a:cs typeface="Calibri"/>
                <a:sym typeface="Calibri"/>
              </a:rPr>
              <a:t>¿Qué es Scrum?</a:t>
            </a:r>
            <a:endParaRPr b="0" i="0" sz="4400" u="none" cap="none" strike="noStrike">
              <a:solidFill>
                <a:schemeClr val="dk1"/>
              </a:solidFill>
              <a:latin typeface="Calibri"/>
              <a:ea typeface="Calibri"/>
              <a:cs typeface="Calibri"/>
              <a:sym typeface="Calibri"/>
            </a:endParaRPr>
          </a:p>
        </p:txBody>
      </p:sp>
      <p:pic>
        <p:nvPicPr>
          <p:cNvPr id="132" name="Google Shape;132;p17"/>
          <p:cNvPicPr preferRelativeResize="0"/>
          <p:nvPr/>
        </p:nvPicPr>
        <p:blipFill rotWithShape="1">
          <a:blip r:embed="rId3">
            <a:alphaModFix/>
          </a:blip>
          <a:srcRect b="0" l="0" r="0" t="0"/>
          <a:stretch/>
        </p:blipFill>
        <p:spPr>
          <a:xfrm>
            <a:off x="3948113" y="5702300"/>
            <a:ext cx="936625" cy="936625"/>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534988" y="303213"/>
            <a:ext cx="9623425" cy="12604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ES" sz="4400" u="none" cap="none" strike="noStrike">
                <a:solidFill>
                  <a:schemeClr val="dk1"/>
                </a:solidFill>
                <a:latin typeface="Calibri"/>
                <a:ea typeface="Calibri"/>
                <a:cs typeface="Calibri"/>
                <a:sym typeface="Calibri"/>
              </a:rPr>
              <a:t>¿En qué consiste?</a:t>
            </a:r>
            <a:endParaRPr b="0" i="0" sz="4400" u="none" cap="none" strike="noStrike">
              <a:solidFill>
                <a:schemeClr val="dk1"/>
              </a:solidFill>
              <a:latin typeface="Calibri"/>
              <a:ea typeface="Calibri"/>
              <a:cs typeface="Calibri"/>
              <a:sym typeface="Calibri"/>
            </a:endParaRPr>
          </a:p>
        </p:txBody>
      </p:sp>
      <p:sp>
        <p:nvSpPr>
          <p:cNvPr id="139" name="Google Shape;139;p18"/>
          <p:cNvSpPr/>
          <p:nvPr/>
        </p:nvSpPr>
        <p:spPr>
          <a:xfrm>
            <a:off x="1552575" y="1765300"/>
            <a:ext cx="1165225" cy="4645025"/>
          </a:xfrm>
          <a:prstGeom prst="roundRect">
            <a:avLst>
              <a:gd fmla="val 16667" name="adj"/>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u="sng">
              <a:solidFill>
                <a:schemeClr val="dk1"/>
              </a:solidFill>
              <a:latin typeface="Arial"/>
              <a:ea typeface="Arial"/>
              <a:cs typeface="Arial"/>
              <a:sym typeface="Arial"/>
            </a:endParaRPr>
          </a:p>
        </p:txBody>
      </p:sp>
      <p:sp>
        <p:nvSpPr>
          <p:cNvPr id="140" name="Google Shape;140;p18"/>
          <p:cNvSpPr/>
          <p:nvPr/>
        </p:nvSpPr>
        <p:spPr>
          <a:xfrm>
            <a:off x="3514725" y="1725613"/>
            <a:ext cx="2592388" cy="4645025"/>
          </a:xfrm>
          <a:prstGeom prst="roundRect">
            <a:avLst>
              <a:gd fmla="val 16667" name="adj"/>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u="sng">
              <a:solidFill>
                <a:schemeClr val="dk1"/>
              </a:solidFill>
              <a:latin typeface="Arial"/>
              <a:ea typeface="Arial"/>
              <a:cs typeface="Arial"/>
              <a:sym typeface="Arial"/>
            </a:endParaRPr>
          </a:p>
        </p:txBody>
      </p:sp>
      <p:sp>
        <p:nvSpPr>
          <p:cNvPr id="141" name="Google Shape;141;p18"/>
          <p:cNvSpPr/>
          <p:nvPr/>
        </p:nvSpPr>
        <p:spPr>
          <a:xfrm>
            <a:off x="6715125" y="1725613"/>
            <a:ext cx="2592388" cy="4645025"/>
          </a:xfrm>
          <a:prstGeom prst="roundRect">
            <a:avLst>
              <a:gd fmla="val 16667" name="adj"/>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u="sng">
              <a:solidFill>
                <a:schemeClr val="dk1"/>
              </a:solidFill>
              <a:latin typeface="Arial"/>
              <a:ea typeface="Arial"/>
              <a:cs typeface="Arial"/>
              <a:sym typeface="Arial"/>
            </a:endParaRPr>
          </a:p>
        </p:txBody>
      </p:sp>
      <p:sp>
        <p:nvSpPr>
          <p:cNvPr id="142" name="Google Shape;142;p18"/>
          <p:cNvSpPr txBox="1"/>
          <p:nvPr/>
        </p:nvSpPr>
        <p:spPr>
          <a:xfrm>
            <a:off x="1431925" y="1352550"/>
            <a:ext cx="1403350" cy="3381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1600" u="none">
                <a:solidFill>
                  <a:srgbClr val="C00000"/>
                </a:solidFill>
                <a:latin typeface="Arial"/>
                <a:ea typeface="Arial"/>
                <a:cs typeface="Arial"/>
                <a:sym typeface="Arial"/>
              </a:rPr>
              <a:t>4 ROLES</a:t>
            </a:r>
            <a:endParaRPr/>
          </a:p>
        </p:txBody>
      </p:sp>
      <p:pic>
        <p:nvPicPr>
          <p:cNvPr id="143" name="Google Shape;143;p18"/>
          <p:cNvPicPr preferRelativeResize="0"/>
          <p:nvPr/>
        </p:nvPicPr>
        <p:blipFill rotWithShape="1">
          <a:blip r:embed="rId3">
            <a:alphaModFix/>
          </a:blip>
          <a:srcRect b="0" l="0" r="0" t="0"/>
          <a:stretch/>
        </p:blipFill>
        <p:spPr>
          <a:xfrm>
            <a:off x="1700213" y="5060950"/>
            <a:ext cx="795337" cy="760413"/>
          </a:xfrm>
          <a:prstGeom prst="rect">
            <a:avLst/>
          </a:prstGeom>
          <a:noFill/>
          <a:ln>
            <a:noFill/>
          </a:ln>
        </p:spPr>
      </p:pic>
      <p:pic>
        <p:nvPicPr>
          <p:cNvPr id="144" name="Google Shape;144;p18"/>
          <p:cNvPicPr preferRelativeResize="0"/>
          <p:nvPr/>
        </p:nvPicPr>
        <p:blipFill rotWithShape="1">
          <a:blip r:embed="rId4">
            <a:alphaModFix/>
          </a:blip>
          <a:srcRect b="0" l="0" r="0" t="0"/>
          <a:stretch/>
        </p:blipFill>
        <p:spPr>
          <a:xfrm>
            <a:off x="1758950" y="3095625"/>
            <a:ext cx="796925" cy="758825"/>
          </a:xfrm>
          <a:prstGeom prst="rect">
            <a:avLst/>
          </a:prstGeom>
          <a:noFill/>
          <a:ln>
            <a:noFill/>
          </a:ln>
        </p:spPr>
      </p:pic>
      <p:pic>
        <p:nvPicPr>
          <p:cNvPr id="145" name="Google Shape;145;p18"/>
          <p:cNvPicPr preferRelativeResize="0"/>
          <p:nvPr/>
        </p:nvPicPr>
        <p:blipFill rotWithShape="1">
          <a:blip r:embed="rId5">
            <a:alphaModFix/>
          </a:blip>
          <a:srcRect b="0" l="0" r="0" t="0"/>
          <a:stretch/>
        </p:blipFill>
        <p:spPr>
          <a:xfrm>
            <a:off x="1757363" y="2108200"/>
            <a:ext cx="800100" cy="760413"/>
          </a:xfrm>
          <a:prstGeom prst="rect">
            <a:avLst/>
          </a:prstGeom>
          <a:noFill/>
          <a:ln>
            <a:noFill/>
          </a:ln>
        </p:spPr>
      </p:pic>
      <p:pic>
        <p:nvPicPr>
          <p:cNvPr id="146" name="Google Shape;146;p18"/>
          <p:cNvPicPr preferRelativeResize="0"/>
          <p:nvPr/>
        </p:nvPicPr>
        <p:blipFill rotWithShape="1">
          <a:blip r:embed="rId6">
            <a:alphaModFix/>
          </a:blip>
          <a:srcRect b="0" l="0" r="0" t="0"/>
          <a:stretch/>
        </p:blipFill>
        <p:spPr>
          <a:xfrm>
            <a:off x="3746500" y="2301875"/>
            <a:ext cx="525463" cy="1046163"/>
          </a:xfrm>
          <a:prstGeom prst="rect">
            <a:avLst/>
          </a:prstGeom>
          <a:noFill/>
          <a:ln>
            <a:noFill/>
          </a:ln>
        </p:spPr>
      </p:pic>
      <p:sp>
        <p:nvSpPr>
          <p:cNvPr id="147" name="Google Shape;147;p18"/>
          <p:cNvSpPr txBox="1"/>
          <p:nvPr/>
        </p:nvSpPr>
        <p:spPr>
          <a:xfrm>
            <a:off x="4397375" y="2716213"/>
            <a:ext cx="1828800" cy="3079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1400" u="none">
                <a:solidFill>
                  <a:srgbClr val="000000"/>
                </a:solidFill>
                <a:latin typeface="Arial"/>
                <a:ea typeface="Arial"/>
                <a:cs typeface="Arial"/>
                <a:sym typeface="Arial"/>
              </a:rPr>
              <a:t>Product Backlog</a:t>
            </a:r>
            <a:endParaRPr b="1" sz="1400" u="none">
              <a:solidFill>
                <a:srgbClr val="000000"/>
              </a:solidFill>
              <a:latin typeface="Arial"/>
              <a:ea typeface="Arial"/>
              <a:cs typeface="Arial"/>
              <a:sym typeface="Arial"/>
            </a:endParaRPr>
          </a:p>
        </p:txBody>
      </p:sp>
      <p:grpSp>
        <p:nvGrpSpPr>
          <p:cNvPr id="148" name="Google Shape;148;p18"/>
          <p:cNvGrpSpPr/>
          <p:nvPr/>
        </p:nvGrpSpPr>
        <p:grpSpPr>
          <a:xfrm>
            <a:off x="3716338" y="3819525"/>
            <a:ext cx="587375" cy="1001713"/>
            <a:chOff x="3705088" y="2228584"/>
            <a:chExt cx="1241787" cy="792088"/>
          </a:xfrm>
        </p:grpSpPr>
        <p:sp>
          <p:nvSpPr>
            <p:cNvPr id="149" name="Google Shape;149;p18"/>
            <p:cNvSpPr/>
            <p:nvPr/>
          </p:nvSpPr>
          <p:spPr>
            <a:xfrm>
              <a:off x="3814702" y="2345789"/>
              <a:ext cx="1022560" cy="45719"/>
            </a:xfrm>
            <a:prstGeom prst="rect">
              <a:avLst/>
            </a:prstGeom>
            <a:solidFill>
              <a:srgbClr val="0099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u="sng">
                <a:solidFill>
                  <a:srgbClr val="000000"/>
                </a:solidFill>
                <a:latin typeface="Arial"/>
                <a:ea typeface="Arial"/>
                <a:cs typeface="Arial"/>
                <a:sym typeface="Arial"/>
              </a:endParaRPr>
            </a:p>
          </p:txBody>
        </p:sp>
        <p:sp>
          <p:nvSpPr>
            <p:cNvPr id="150" name="Google Shape;150;p18"/>
            <p:cNvSpPr/>
            <p:nvPr/>
          </p:nvSpPr>
          <p:spPr>
            <a:xfrm>
              <a:off x="3814702" y="2458657"/>
              <a:ext cx="1022560" cy="108384"/>
            </a:xfrm>
            <a:prstGeom prst="rect">
              <a:avLst/>
            </a:prstGeom>
            <a:solidFill>
              <a:srgbClr val="0099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u="sng">
                <a:solidFill>
                  <a:srgbClr val="000000"/>
                </a:solidFill>
                <a:latin typeface="Arial"/>
                <a:ea typeface="Arial"/>
                <a:cs typeface="Arial"/>
                <a:sym typeface="Arial"/>
              </a:endParaRPr>
            </a:p>
          </p:txBody>
        </p:sp>
        <p:sp>
          <p:nvSpPr>
            <p:cNvPr id="151" name="Google Shape;151;p18"/>
            <p:cNvSpPr/>
            <p:nvPr/>
          </p:nvSpPr>
          <p:spPr>
            <a:xfrm>
              <a:off x="3814702" y="2624628"/>
              <a:ext cx="1022560" cy="108384"/>
            </a:xfrm>
            <a:prstGeom prst="rect">
              <a:avLst/>
            </a:prstGeom>
            <a:solidFill>
              <a:srgbClr val="0099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u="sng">
                <a:solidFill>
                  <a:srgbClr val="000000"/>
                </a:solidFill>
                <a:latin typeface="Arial"/>
                <a:ea typeface="Arial"/>
                <a:cs typeface="Arial"/>
                <a:sym typeface="Arial"/>
              </a:endParaRPr>
            </a:p>
          </p:txBody>
        </p:sp>
        <p:sp>
          <p:nvSpPr>
            <p:cNvPr id="152" name="Google Shape;152;p18"/>
            <p:cNvSpPr/>
            <p:nvPr/>
          </p:nvSpPr>
          <p:spPr>
            <a:xfrm>
              <a:off x="3814702" y="2789012"/>
              <a:ext cx="1022560" cy="108384"/>
            </a:xfrm>
            <a:prstGeom prst="rect">
              <a:avLst/>
            </a:prstGeom>
            <a:solidFill>
              <a:srgbClr val="0099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u="sng">
                <a:solidFill>
                  <a:srgbClr val="000000"/>
                </a:solidFill>
                <a:latin typeface="Arial"/>
                <a:ea typeface="Arial"/>
                <a:cs typeface="Arial"/>
                <a:sym typeface="Arial"/>
              </a:endParaRPr>
            </a:p>
          </p:txBody>
        </p:sp>
        <p:sp>
          <p:nvSpPr>
            <p:cNvPr id="153" name="Google Shape;153;p18"/>
            <p:cNvSpPr/>
            <p:nvPr/>
          </p:nvSpPr>
          <p:spPr>
            <a:xfrm>
              <a:off x="3705088" y="2228584"/>
              <a:ext cx="1241787" cy="792088"/>
            </a:xfrm>
            <a:prstGeom prst="frame">
              <a:avLst>
                <a:gd fmla="val 3862" name="adj1"/>
              </a:avLst>
            </a:prstGeom>
            <a:solidFill>
              <a:srgbClr val="92D050"/>
            </a:solidFill>
            <a:ln cap="flat" cmpd="sng" w="254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u="sng">
                <a:solidFill>
                  <a:srgbClr val="000000"/>
                </a:solidFill>
                <a:latin typeface="Arial"/>
                <a:ea typeface="Arial"/>
                <a:cs typeface="Arial"/>
                <a:sym typeface="Arial"/>
              </a:endParaRPr>
            </a:p>
          </p:txBody>
        </p:sp>
      </p:grpSp>
      <p:pic>
        <p:nvPicPr>
          <p:cNvPr id="154" name="Google Shape;154;p18"/>
          <p:cNvPicPr preferRelativeResize="0"/>
          <p:nvPr/>
        </p:nvPicPr>
        <p:blipFill rotWithShape="1">
          <a:blip r:embed="rId7">
            <a:alphaModFix/>
          </a:blip>
          <a:srcRect b="0" l="0" r="0" t="0"/>
          <a:stretch/>
        </p:blipFill>
        <p:spPr>
          <a:xfrm>
            <a:off x="3702050" y="5292725"/>
            <a:ext cx="590550" cy="590550"/>
          </a:xfrm>
          <a:prstGeom prst="rect">
            <a:avLst/>
          </a:prstGeom>
          <a:noFill/>
          <a:ln>
            <a:noFill/>
          </a:ln>
        </p:spPr>
      </p:pic>
      <p:sp>
        <p:nvSpPr>
          <p:cNvPr id="155" name="Google Shape;155;p18"/>
          <p:cNvSpPr txBox="1"/>
          <p:nvPr/>
        </p:nvSpPr>
        <p:spPr>
          <a:xfrm>
            <a:off x="4535488" y="5292725"/>
            <a:ext cx="1382712" cy="5238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1400" u="none">
                <a:solidFill>
                  <a:srgbClr val="000000"/>
                </a:solidFill>
                <a:latin typeface="Arial"/>
                <a:ea typeface="Arial"/>
                <a:cs typeface="Arial"/>
                <a:sym typeface="Arial"/>
              </a:rPr>
              <a:t>Incremento Producto</a:t>
            </a:r>
            <a:endParaRPr b="1" sz="1400" u="none">
              <a:solidFill>
                <a:srgbClr val="000000"/>
              </a:solidFill>
              <a:latin typeface="Arial"/>
              <a:ea typeface="Arial"/>
              <a:cs typeface="Arial"/>
              <a:sym typeface="Arial"/>
            </a:endParaRPr>
          </a:p>
        </p:txBody>
      </p:sp>
      <p:sp>
        <p:nvSpPr>
          <p:cNvPr id="156" name="Google Shape;156;p18"/>
          <p:cNvSpPr txBox="1"/>
          <p:nvPr/>
        </p:nvSpPr>
        <p:spPr>
          <a:xfrm>
            <a:off x="4476750" y="4121150"/>
            <a:ext cx="1709738" cy="3079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1400" u="none">
                <a:solidFill>
                  <a:srgbClr val="000000"/>
                </a:solidFill>
                <a:latin typeface="Arial"/>
                <a:ea typeface="Arial"/>
                <a:cs typeface="Arial"/>
                <a:sym typeface="Arial"/>
              </a:rPr>
              <a:t>Sprint Backlog</a:t>
            </a:r>
            <a:endParaRPr b="1" sz="1400" u="none">
              <a:solidFill>
                <a:srgbClr val="000000"/>
              </a:solidFill>
              <a:latin typeface="Arial"/>
              <a:ea typeface="Arial"/>
              <a:cs typeface="Arial"/>
              <a:sym typeface="Arial"/>
            </a:endParaRPr>
          </a:p>
        </p:txBody>
      </p:sp>
      <p:pic>
        <p:nvPicPr>
          <p:cNvPr id="157" name="Google Shape;157;p18"/>
          <p:cNvPicPr preferRelativeResize="0"/>
          <p:nvPr/>
        </p:nvPicPr>
        <p:blipFill rotWithShape="1">
          <a:blip r:embed="rId8">
            <a:alphaModFix/>
          </a:blip>
          <a:srcRect b="0" l="0" r="0" t="0"/>
          <a:stretch/>
        </p:blipFill>
        <p:spPr>
          <a:xfrm>
            <a:off x="1724025" y="4081463"/>
            <a:ext cx="788988" cy="752475"/>
          </a:xfrm>
          <a:prstGeom prst="rect">
            <a:avLst/>
          </a:prstGeom>
          <a:noFill/>
          <a:ln>
            <a:noFill/>
          </a:ln>
        </p:spPr>
      </p:pic>
      <p:sp>
        <p:nvSpPr>
          <p:cNvPr id="158" name="Google Shape;158;p18"/>
          <p:cNvSpPr txBox="1"/>
          <p:nvPr/>
        </p:nvSpPr>
        <p:spPr>
          <a:xfrm>
            <a:off x="3978275" y="1352550"/>
            <a:ext cx="1806575" cy="3381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1600" u="none">
                <a:solidFill>
                  <a:srgbClr val="C00000"/>
                </a:solidFill>
                <a:latin typeface="Arial"/>
                <a:ea typeface="Arial"/>
                <a:cs typeface="Arial"/>
                <a:sym typeface="Arial"/>
              </a:rPr>
              <a:t>3 ARTEFACTOS</a:t>
            </a:r>
            <a:endParaRPr/>
          </a:p>
        </p:txBody>
      </p:sp>
      <p:sp>
        <p:nvSpPr>
          <p:cNvPr id="159" name="Google Shape;159;p18"/>
          <p:cNvSpPr txBox="1"/>
          <p:nvPr/>
        </p:nvSpPr>
        <p:spPr>
          <a:xfrm>
            <a:off x="7218363" y="1352550"/>
            <a:ext cx="1430337" cy="3381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1600" u="none">
                <a:solidFill>
                  <a:srgbClr val="C00000"/>
                </a:solidFill>
                <a:latin typeface="Arial"/>
                <a:ea typeface="Arial"/>
                <a:cs typeface="Arial"/>
                <a:sym typeface="Arial"/>
              </a:rPr>
              <a:t>4 EVENTOS</a:t>
            </a:r>
            <a:endParaRPr/>
          </a:p>
        </p:txBody>
      </p:sp>
      <p:pic>
        <p:nvPicPr>
          <p:cNvPr id="160" name="Google Shape;160;p18"/>
          <p:cNvPicPr preferRelativeResize="0"/>
          <p:nvPr/>
        </p:nvPicPr>
        <p:blipFill rotWithShape="1">
          <a:blip r:embed="rId9">
            <a:alphaModFix/>
          </a:blip>
          <a:srcRect b="0" l="0" r="0" t="0"/>
          <a:stretch/>
        </p:blipFill>
        <p:spPr>
          <a:xfrm>
            <a:off x="6881813" y="5175250"/>
            <a:ext cx="715962" cy="549275"/>
          </a:xfrm>
          <a:prstGeom prst="rect">
            <a:avLst/>
          </a:prstGeom>
          <a:noFill/>
          <a:ln>
            <a:noFill/>
          </a:ln>
        </p:spPr>
      </p:pic>
      <p:pic>
        <p:nvPicPr>
          <p:cNvPr id="161" name="Google Shape;161;p18"/>
          <p:cNvPicPr preferRelativeResize="0"/>
          <p:nvPr/>
        </p:nvPicPr>
        <p:blipFill rotWithShape="1">
          <a:blip r:embed="rId10">
            <a:alphaModFix/>
          </a:blip>
          <a:srcRect b="0" l="0" r="0" t="0"/>
          <a:stretch/>
        </p:blipFill>
        <p:spPr>
          <a:xfrm>
            <a:off x="6881813" y="3236913"/>
            <a:ext cx="715962" cy="549275"/>
          </a:xfrm>
          <a:prstGeom prst="rect">
            <a:avLst/>
          </a:prstGeom>
          <a:noFill/>
          <a:ln>
            <a:noFill/>
          </a:ln>
        </p:spPr>
      </p:pic>
      <p:pic>
        <p:nvPicPr>
          <p:cNvPr id="162" name="Google Shape;162;p18"/>
          <p:cNvPicPr preferRelativeResize="0"/>
          <p:nvPr/>
        </p:nvPicPr>
        <p:blipFill rotWithShape="1">
          <a:blip r:embed="rId11">
            <a:alphaModFix/>
          </a:blip>
          <a:srcRect b="0" l="0" r="0" t="0"/>
          <a:stretch/>
        </p:blipFill>
        <p:spPr>
          <a:xfrm>
            <a:off x="6881813" y="2268538"/>
            <a:ext cx="715962" cy="549275"/>
          </a:xfrm>
          <a:prstGeom prst="rect">
            <a:avLst/>
          </a:prstGeom>
          <a:noFill/>
          <a:ln>
            <a:noFill/>
          </a:ln>
        </p:spPr>
      </p:pic>
      <p:pic>
        <p:nvPicPr>
          <p:cNvPr id="163" name="Google Shape;163;p18"/>
          <p:cNvPicPr preferRelativeResize="0"/>
          <p:nvPr/>
        </p:nvPicPr>
        <p:blipFill rotWithShape="1">
          <a:blip r:embed="rId12">
            <a:alphaModFix/>
          </a:blip>
          <a:srcRect b="0" l="0" r="0" t="0"/>
          <a:stretch/>
        </p:blipFill>
        <p:spPr>
          <a:xfrm>
            <a:off x="6881813" y="4206875"/>
            <a:ext cx="715962" cy="549275"/>
          </a:xfrm>
          <a:prstGeom prst="rect">
            <a:avLst/>
          </a:prstGeom>
          <a:noFill/>
          <a:ln>
            <a:noFill/>
          </a:ln>
        </p:spPr>
      </p:pic>
      <p:sp>
        <p:nvSpPr>
          <p:cNvPr id="164" name="Google Shape;164;p18"/>
          <p:cNvSpPr txBox="1"/>
          <p:nvPr/>
        </p:nvSpPr>
        <p:spPr>
          <a:xfrm>
            <a:off x="7675563" y="2413000"/>
            <a:ext cx="1577975" cy="3079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1400" u="none">
                <a:solidFill>
                  <a:srgbClr val="000000"/>
                </a:solidFill>
                <a:latin typeface="Arial"/>
                <a:ea typeface="Arial"/>
                <a:cs typeface="Arial"/>
                <a:sym typeface="Arial"/>
              </a:rPr>
              <a:t>Sprint Planning</a:t>
            </a:r>
            <a:endParaRPr b="1" sz="1400" u="none">
              <a:solidFill>
                <a:srgbClr val="000000"/>
              </a:solidFill>
              <a:latin typeface="Arial"/>
              <a:ea typeface="Arial"/>
              <a:cs typeface="Arial"/>
              <a:sym typeface="Arial"/>
            </a:endParaRPr>
          </a:p>
        </p:txBody>
      </p:sp>
      <p:sp>
        <p:nvSpPr>
          <p:cNvPr id="165" name="Google Shape;165;p18"/>
          <p:cNvSpPr txBox="1"/>
          <p:nvPr/>
        </p:nvSpPr>
        <p:spPr>
          <a:xfrm>
            <a:off x="7675563" y="3328988"/>
            <a:ext cx="1577975" cy="3079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1400" u="none">
                <a:solidFill>
                  <a:srgbClr val="000000"/>
                </a:solidFill>
                <a:latin typeface="Arial"/>
                <a:ea typeface="Arial"/>
                <a:cs typeface="Arial"/>
                <a:sym typeface="Arial"/>
              </a:rPr>
              <a:t>Daily Meeting</a:t>
            </a:r>
            <a:endParaRPr b="1" sz="1400" u="none">
              <a:solidFill>
                <a:srgbClr val="000000"/>
              </a:solidFill>
              <a:latin typeface="Arial"/>
              <a:ea typeface="Arial"/>
              <a:cs typeface="Arial"/>
              <a:sym typeface="Arial"/>
            </a:endParaRPr>
          </a:p>
        </p:txBody>
      </p:sp>
      <p:sp>
        <p:nvSpPr>
          <p:cNvPr id="166" name="Google Shape;166;p18"/>
          <p:cNvSpPr txBox="1"/>
          <p:nvPr/>
        </p:nvSpPr>
        <p:spPr>
          <a:xfrm>
            <a:off x="7634288" y="4213225"/>
            <a:ext cx="1428750" cy="5222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1400" u="none">
                <a:solidFill>
                  <a:srgbClr val="000000"/>
                </a:solidFill>
                <a:latin typeface="Arial"/>
                <a:ea typeface="Arial"/>
                <a:cs typeface="Arial"/>
                <a:sym typeface="Arial"/>
              </a:rPr>
              <a:t>Sprint </a:t>
            </a:r>
            <a:endParaRPr/>
          </a:p>
          <a:p>
            <a:pPr indent="0" lvl="0" marL="0" marR="0" rtl="0" algn="ctr">
              <a:spcBef>
                <a:spcPts val="0"/>
              </a:spcBef>
              <a:spcAft>
                <a:spcPts val="0"/>
              </a:spcAft>
              <a:buNone/>
            </a:pPr>
            <a:r>
              <a:rPr b="1" lang="es-ES" sz="1400" u="none">
                <a:solidFill>
                  <a:srgbClr val="000000"/>
                </a:solidFill>
                <a:latin typeface="Arial"/>
                <a:ea typeface="Arial"/>
                <a:cs typeface="Arial"/>
                <a:sym typeface="Arial"/>
              </a:rPr>
              <a:t>Review /Demo</a:t>
            </a:r>
            <a:endParaRPr b="1" sz="1400" u="none">
              <a:solidFill>
                <a:srgbClr val="000000"/>
              </a:solidFill>
              <a:latin typeface="Arial"/>
              <a:ea typeface="Arial"/>
              <a:cs typeface="Arial"/>
              <a:sym typeface="Arial"/>
            </a:endParaRPr>
          </a:p>
        </p:txBody>
      </p:sp>
      <p:sp>
        <p:nvSpPr>
          <p:cNvPr id="167" name="Google Shape;167;p18"/>
          <p:cNvSpPr txBox="1"/>
          <p:nvPr/>
        </p:nvSpPr>
        <p:spPr>
          <a:xfrm>
            <a:off x="7519988" y="5202238"/>
            <a:ext cx="1657350" cy="52228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1400" u="none">
                <a:solidFill>
                  <a:srgbClr val="000000"/>
                </a:solidFill>
                <a:latin typeface="Arial"/>
                <a:ea typeface="Arial"/>
                <a:cs typeface="Arial"/>
                <a:sym typeface="Arial"/>
              </a:rPr>
              <a:t>Sprint Retrospective</a:t>
            </a:r>
            <a:endParaRPr b="1" sz="1400" u="none">
              <a:solidFill>
                <a:srgbClr val="000000"/>
              </a:solidFill>
              <a:latin typeface="Arial"/>
              <a:ea typeface="Arial"/>
              <a:cs typeface="Arial"/>
              <a:sym typeface="Arial"/>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534988" y="303213"/>
            <a:ext cx="9623425" cy="6365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ES" sz="4400" u="none" cap="none" strike="noStrike">
                <a:solidFill>
                  <a:schemeClr val="dk1"/>
                </a:solidFill>
                <a:latin typeface="Calibri"/>
                <a:ea typeface="Calibri"/>
                <a:cs typeface="Calibri"/>
                <a:sym typeface="Calibri"/>
              </a:rPr>
              <a:t>Roles</a:t>
            </a:r>
            <a:endParaRPr b="0" i="0" sz="4400" u="none" cap="none" strike="noStrike">
              <a:solidFill>
                <a:schemeClr val="dk1"/>
              </a:solidFill>
              <a:latin typeface="Calibri"/>
              <a:ea typeface="Calibri"/>
              <a:cs typeface="Calibri"/>
              <a:sym typeface="Calibri"/>
            </a:endParaRPr>
          </a:p>
        </p:txBody>
      </p:sp>
      <p:sp>
        <p:nvSpPr>
          <p:cNvPr id="174" name="Google Shape;174;p19"/>
          <p:cNvSpPr/>
          <p:nvPr/>
        </p:nvSpPr>
        <p:spPr>
          <a:xfrm>
            <a:off x="809625" y="962025"/>
            <a:ext cx="9074150" cy="5267325"/>
          </a:xfrm>
          <a:prstGeom prst="roundRect">
            <a:avLst>
              <a:gd fmla="val 16667" name="adj"/>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u="sng">
              <a:solidFill>
                <a:schemeClr val="dk1"/>
              </a:solidFill>
              <a:latin typeface="Arial"/>
              <a:ea typeface="Arial"/>
              <a:cs typeface="Arial"/>
              <a:sym typeface="Arial"/>
            </a:endParaRPr>
          </a:p>
        </p:txBody>
      </p:sp>
      <p:pic>
        <p:nvPicPr>
          <p:cNvPr id="175" name="Google Shape;175;p19"/>
          <p:cNvPicPr preferRelativeResize="0"/>
          <p:nvPr/>
        </p:nvPicPr>
        <p:blipFill rotWithShape="1">
          <a:blip r:embed="rId3">
            <a:alphaModFix/>
          </a:blip>
          <a:srcRect b="0" l="0" r="0" t="0"/>
          <a:stretch/>
        </p:blipFill>
        <p:spPr>
          <a:xfrm>
            <a:off x="1374775" y="3740150"/>
            <a:ext cx="1127125" cy="1076325"/>
          </a:xfrm>
          <a:prstGeom prst="rect">
            <a:avLst/>
          </a:prstGeom>
          <a:noFill/>
          <a:ln>
            <a:noFill/>
          </a:ln>
        </p:spPr>
      </p:pic>
      <p:pic>
        <p:nvPicPr>
          <p:cNvPr id="176" name="Google Shape;176;p19"/>
          <p:cNvPicPr preferRelativeResize="0"/>
          <p:nvPr/>
        </p:nvPicPr>
        <p:blipFill rotWithShape="1">
          <a:blip r:embed="rId4">
            <a:alphaModFix/>
          </a:blip>
          <a:srcRect b="0" l="0" r="0" t="0"/>
          <a:stretch/>
        </p:blipFill>
        <p:spPr>
          <a:xfrm>
            <a:off x="1374775" y="2465388"/>
            <a:ext cx="1128713" cy="1074737"/>
          </a:xfrm>
          <a:prstGeom prst="rect">
            <a:avLst/>
          </a:prstGeom>
          <a:noFill/>
          <a:ln>
            <a:noFill/>
          </a:ln>
        </p:spPr>
      </p:pic>
      <p:pic>
        <p:nvPicPr>
          <p:cNvPr id="177" name="Google Shape;177;p19"/>
          <p:cNvPicPr preferRelativeResize="0"/>
          <p:nvPr/>
        </p:nvPicPr>
        <p:blipFill rotWithShape="1">
          <a:blip r:embed="rId5">
            <a:alphaModFix/>
          </a:blip>
          <a:srcRect b="0" l="0" r="0" t="0"/>
          <a:stretch/>
        </p:blipFill>
        <p:spPr>
          <a:xfrm>
            <a:off x="1371600" y="1189038"/>
            <a:ext cx="1133475" cy="1074737"/>
          </a:xfrm>
          <a:prstGeom prst="rect">
            <a:avLst/>
          </a:prstGeom>
          <a:noFill/>
          <a:ln>
            <a:noFill/>
          </a:ln>
        </p:spPr>
      </p:pic>
      <p:pic>
        <p:nvPicPr>
          <p:cNvPr id="178" name="Google Shape;178;p19"/>
          <p:cNvPicPr preferRelativeResize="0"/>
          <p:nvPr/>
        </p:nvPicPr>
        <p:blipFill rotWithShape="1">
          <a:blip r:embed="rId6">
            <a:alphaModFix/>
          </a:blip>
          <a:srcRect b="0" l="0" r="0" t="0"/>
          <a:stretch/>
        </p:blipFill>
        <p:spPr>
          <a:xfrm>
            <a:off x="1379538" y="5016500"/>
            <a:ext cx="1119187" cy="1066800"/>
          </a:xfrm>
          <a:prstGeom prst="rect">
            <a:avLst/>
          </a:prstGeom>
          <a:noFill/>
          <a:ln>
            <a:noFill/>
          </a:ln>
        </p:spPr>
      </p:pic>
      <p:sp>
        <p:nvSpPr>
          <p:cNvPr id="179" name="Google Shape;179;p19"/>
          <p:cNvSpPr txBox="1"/>
          <p:nvPr/>
        </p:nvSpPr>
        <p:spPr>
          <a:xfrm>
            <a:off x="2898775" y="1141413"/>
            <a:ext cx="5794375" cy="1169987"/>
          </a:xfrm>
          <a:prstGeom prst="rect">
            <a:avLst/>
          </a:prstGeom>
          <a:noFill/>
          <a:ln>
            <a:noFill/>
          </a:ln>
        </p:spPr>
        <p:txBody>
          <a:bodyPr anchorCtr="0" anchor="t" bIns="45700" lIns="91425" spcFirstLastPara="1" rIns="91425" wrap="square" tIns="45700">
            <a:noAutofit/>
          </a:bodyPr>
          <a:lstStyle/>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Representa la voz del cliente.</a:t>
            </a:r>
            <a:endParaRPr/>
          </a:p>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Se asegura de que el equipo trabaje de forma adecuada desde la perspectiva del negocio.</a:t>
            </a:r>
            <a:endParaRPr/>
          </a:p>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Define las prioridades</a:t>
            </a:r>
            <a:endParaRPr/>
          </a:p>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Dueño del backlog</a:t>
            </a:r>
            <a:endParaRPr/>
          </a:p>
        </p:txBody>
      </p:sp>
      <p:sp>
        <p:nvSpPr>
          <p:cNvPr id="180" name="Google Shape;180;p19"/>
          <p:cNvSpPr txBox="1"/>
          <p:nvPr/>
        </p:nvSpPr>
        <p:spPr>
          <a:xfrm>
            <a:off x="2898775" y="3802063"/>
            <a:ext cx="5778500" cy="954087"/>
          </a:xfrm>
          <a:prstGeom prst="rect">
            <a:avLst/>
          </a:prstGeom>
          <a:noFill/>
          <a:ln>
            <a:noFill/>
          </a:ln>
        </p:spPr>
        <p:txBody>
          <a:bodyPr anchorCtr="0" anchor="t" bIns="45700" lIns="91425" spcFirstLastPara="1" rIns="91425" wrap="square" tIns="45700">
            <a:noAutofit/>
          </a:bodyPr>
          <a:lstStyle/>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Cuida el proceso</a:t>
            </a:r>
            <a:endParaRPr/>
          </a:p>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Protege al equipo</a:t>
            </a:r>
            <a:endParaRPr/>
          </a:p>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Refuerza las reglas</a:t>
            </a:r>
            <a:endParaRPr/>
          </a:p>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Elimina obstáculos que impiden que el equipo alcance objetivos</a:t>
            </a:r>
            <a:endParaRPr/>
          </a:p>
        </p:txBody>
      </p:sp>
      <p:sp>
        <p:nvSpPr>
          <p:cNvPr id="181" name="Google Shape;181;p19"/>
          <p:cNvSpPr txBox="1"/>
          <p:nvPr/>
        </p:nvSpPr>
        <p:spPr>
          <a:xfrm>
            <a:off x="2898775" y="2538413"/>
            <a:ext cx="3297238" cy="954087"/>
          </a:xfrm>
          <a:prstGeom prst="rect">
            <a:avLst/>
          </a:prstGeom>
          <a:noFill/>
          <a:ln>
            <a:noFill/>
          </a:ln>
        </p:spPr>
        <p:txBody>
          <a:bodyPr anchorCtr="0" anchor="t" bIns="45700" lIns="91425" spcFirstLastPara="1" rIns="91425" wrap="square" tIns="45700">
            <a:noAutofit/>
          </a:bodyPr>
          <a:lstStyle/>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Desarrolla Producto</a:t>
            </a:r>
            <a:endParaRPr/>
          </a:p>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Organiza trabajo</a:t>
            </a:r>
            <a:endParaRPr/>
          </a:p>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Reporta progreso</a:t>
            </a:r>
            <a:endParaRPr/>
          </a:p>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Equipo multidisciplinario</a:t>
            </a:r>
            <a:endParaRPr/>
          </a:p>
        </p:txBody>
      </p:sp>
      <p:sp>
        <p:nvSpPr>
          <p:cNvPr id="182" name="Google Shape;182;p19"/>
          <p:cNvSpPr txBox="1"/>
          <p:nvPr/>
        </p:nvSpPr>
        <p:spPr>
          <a:xfrm>
            <a:off x="2898775" y="5437188"/>
            <a:ext cx="2238375" cy="307975"/>
          </a:xfrm>
          <a:prstGeom prst="rect">
            <a:avLst/>
          </a:prstGeom>
          <a:noFill/>
          <a:ln>
            <a:noFill/>
          </a:ln>
        </p:spPr>
        <p:txBody>
          <a:bodyPr anchorCtr="0" anchor="t" bIns="45700" lIns="91425" spcFirstLastPara="1" rIns="91425" wrap="square" tIns="45700">
            <a:noAutofit/>
          </a:bodyPr>
          <a:lstStyle/>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Observa &amp; Aconseja</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500"/>
                                        <p:tgtEl>
                                          <p:spTgt spid="17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500"/>
                                        <p:tgtEl>
                                          <p:spTgt spid="18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500"/>
                                        <p:tgtEl>
                                          <p:spTgt spid="1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500"/>
                                        <p:tgtEl>
                                          <p:spTgt spid="18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534988" y="303214"/>
            <a:ext cx="9623425" cy="65881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ES" sz="4400" u="none" cap="none" strike="noStrike">
                <a:solidFill>
                  <a:schemeClr val="dk1"/>
                </a:solidFill>
                <a:latin typeface="Calibri"/>
                <a:ea typeface="Calibri"/>
                <a:cs typeface="Calibri"/>
                <a:sym typeface="Calibri"/>
              </a:rPr>
              <a:t>Artefactos</a:t>
            </a:r>
            <a:endParaRPr b="0" i="0" sz="4400" u="none" cap="none" strike="noStrike">
              <a:solidFill>
                <a:schemeClr val="dk1"/>
              </a:solidFill>
              <a:latin typeface="Calibri"/>
              <a:ea typeface="Calibri"/>
              <a:cs typeface="Calibri"/>
              <a:sym typeface="Calibri"/>
            </a:endParaRPr>
          </a:p>
        </p:txBody>
      </p:sp>
      <p:sp>
        <p:nvSpPr>
          <p:cNvPr id="189" name="Google Shape;189;p20"/>
          <p:cNvSpPr/>
          <p:nvPr/>
        </p:nvSpPr>
        <p:spPr>
          <a:xfrm>
            <a:off x="809625" y="962025"/>
            <a:ext cx="9074150" cy="5267325"/>
          </a:xfrm>
          <a:prstGeom prst="roundRect">
            <a:avLst>
              <a:gd fmla="val 16667" name="adj"/>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u="sng">
              <a:solidFill>
                <a:schemeClr val="dk1"/>
              </a:solidFill>
              <a:latin typeface="Arial"/>
              <a:ea typeface="Arial"/>
              <a:cs typeface="Arial"/>
              <a:sym typeface="Arial"/>
            </a:endParaRPr>
          </a:p>
        </p:txBody>
      </p:sp>
      <p:pic>
        <p:nvPicPr>
          <p:cNvPr id="190" name="Google Shape;190;p20"/>
          <p:cNvPicPr preferRelativeResize="0"/>
          <p:nvPr/>
        </p:nvPicPr>
        <p:blipFill rotWithShape="1">
          <a:blip r:embed="rId3">
            <a:alphaModFix/>
          </a:blip>
          <a:srcRect b="0" l="0" r="0" t="0"/>
          <a:stretch/>
        </p:blipFill>
        <p:spPr>
          <a:xfrm>
            <a:off x="1530350" y="1260475"/>
            <a:ext cx="720725" cy="1433513"/>
          </a:xfrm>
          <a:prstGeom prst="rect">
            <a:avLst/>
          </a:prstGeom>
          <a:noFill/>
          <a:ln>
            <a:noFill/>
          </a:ln>
        </p:spPr>
      </p:pic>
      <p:sp>
        <p:nvSpPr>
          <p:cNvPr id="191" name="Google Shape;191;p20"/>
          <p:cNvSpPr txBox="1"/>
          <p:nvPr/>
        </p:nvSpPr>
        <p:spPr>
          <a:xfrm>
            <a:off x="2620963" y="1785938"/>
            <a:ext cx="1828800" cy="3381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1600" u="none">
                <a:solidFill>
                  <a:srgbClr val="000000"/>
                </a:solidFill>
                <a:latin typeface="Arial"/>
                <a:ea typeface="Arial"/>
                <a:cs typeface="Arial"/>
                <a:sym typeface="Arial"/>
              </a:rPr>
              <a:t>Product Backlog</a:t>
            </a:r>
            <a:endParaRPr b="1" sz="1600" u="none">
              <a:solidFill>
                <a:srgbClr val="000000"/>
              </a:solidFill>
              <a:latin typeface="Arial"/>
              <a:ea typeface="Arial"/>
              <a:cs typeface="Arial"/>
              <a:sym typeface="Arial"/>
            </a:endParaRPr>
          </a:p>
        </p:txBody>
      </p:sp>
      <p:grpSp>
        <p:nvGrpSpPr>
          <p:cNvPr id="192" name="Google Shape;192;p20"/>
          <p:cNvGrpSpPr/>
          <p:nvPr/>
        </p:nvGrpSpPr>
        <p:grpSpPr>
          <a:xfrm>
            <a:off x="1530350" y="3205163"/>
            <a:ext cx="720725" cy="1247775"/>
            <a:chOff x="3705088" y="2228584"/>
            <a:chExt cx="1241787" cy="792088"/>
          </a:xfrm>
        </p:grpSpPr>
        <p:sp>
          <p:nvSpPr>
            <p:cNvPr id="193" name="Google Shape;193;p20"/>
            <p:cNvSpPr/>
            <p:nvPr/>
          </p:nvSpPr>
          <p:spPr>
            <a:xfrm>
              <a:off x="3814702" y="2345789"/>
              <a:ext cx="1022560" cy="45719"/>
            </a:xfrm>
            <a:prstGeom prst="rect">
              <a:avLst/>
            </a:prstGeom>
            <a:solidFill>
              <a:srgbClr val="0099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u="sng">
                <a:solidFill>
                  <a:srgbClr val="000000"/>
                </a:solidFill>
                <a:latin typeface="Arial"/>
                <a:ea typeface="Arial"/>
                <a:cs typeface="Arial"/>
                <a:sym typeface="Arial"/>
              </a:endParaRPr>
            </a:p>
          </p:txBody>
        </p:sp>
        <p:sp>
          <p:nvSpPr>
            <p:cNvPr id="194" name="Google Shape;194;p20"/>
            <p:cNvSpPr/>
            <p:nvPr/>
          </p:nvSpPr>
          <p:spPr>
            <a:xfrm>
              <a:off x="3814702" y="2458657"/>
              <a:ext cx="1022560" cy="108384"/>
            </a:xfrm>
            <a:prstGeom prst="rect">
              <a:avLst/>
            </a:prstGeom>
            <a:solidFill>
              <a:srgbClr val="0099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u="sng">
                <a:solidFill>
                  <a:srgbClr val="000000"/>
                </a:solidFill>
                <a:latin typeface="Arial"/>
                <a:ea typeface="Arial"/>
                <a:cs typeface="Arial"/>
                <a:sym typeface="Arial"/>
              </a:endParaRPr>
            </a:p>
          </p:txBody>
        </p:sp>
        <p:sp>
          <p:nvSpPr>
            <p:cNvPr id="195" name="Google Shape;195;p20"/>
            <p:cNvSpPr/>
            <p:nvPr/>
          </p:nvSpPr>
          <p:spPr>
            <a:xfrm>
              <a:off x="3814702" y="2624628"/>
              <a:ext cx="1022560" cy="108384"/>
            </a:xfrm>
            <a:prstGeom prst="rect">
              <a:avLst/>
            </a:prstGeom>
            <a:solidFill>
              <a:srgbClr val="0099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u="sng">
                <a:solidFill>
                  <a:srgbClr val="000000"/>
                </a:solidFill>
                <a:latin typeface="Arial"/>
                <a:ea typeface="Arial"/>
                <a:cs typeface="Arial"/>
                <a:sym typeface="Arial"/>
              </a:endParaRPr>
            </a:p>
          </p:txBody>
        </p:sp>
        <p:sp>
          <p:nvSpPr>
            <p:cNvPr id="196" name="Google Shape;196;p20"/>
            <p:cNvSpPr/>
            <p:nvPr/>
          </p:nvSpPr>
          <p:spPr>
            <a:xfrm>
              <a:off x="3814702" y="2789012"/>
              <a:ext cx="1022560" cy="108384"/>
            </a:xfrm>
            <a:prstGeom prst="rect">
              <a:avLst/>
            </a:prstGeom>
            <a:solidFill>
              <a:srgbClr val="0099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u="sng">
                <a:solidFill>
                  <a:srgbClr val="000000"/>
                </a:solidFill>
                <a:latin typeface="Arial"/>
                <a:ea typeface="Arial"/>
                <a:cs typeface="Arial"/>
                <a:sym typeface="Arial"/>
              </a:endParaRPr>
            </a:p>
          </p:txBody>
        </p:sp>
        <p:sp>
          <p:nvSpPr>
            <p:cNvPr id="197" name="Google Shape;197;p20"/>
            <p:cNvSpPr/>
            <p:nvPr/>
          </p:nvSpPr>
          <p:spPr>
            <a:xfrm>
              <a:off x="3705088" y="2228584"/>
              <a:ext cx="1241787" cy="792088"/>
            </a:xfrm>
            <a:prstGeom prst="frame">
              <a:avLst>
                <a:gd fmla="val 3862" name="adj1"/>
              </a:avLst>
            </a:prstGeom>
            <a:solidFill>
              <a:srgbClr val="92D050"/>
            </a:solidFill>
            <a:ln cap="flat" cmpd="sng" w="254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u="sng">
                <a:solidFill>
                  <a:srgbClr val="000000"/>
                </a:solidFill>
                <a:latin typeface="Arial"/>
                <a:ea typeface="Arial"/>
                <a:cs typeface="Arial"/>
                <a:sym typeface="Arial"/>
              </a:endParaRPr>
            </a:p>
          </p:txBody>
        </p:sp>
      </p:grpSp>
      <p:pic>
        <p:nvPicPr>
          <p:cNvPr id="198" name="Google Shape;198;p20"/>
          <p:cNvPicPr preferRelativeResize="0"/>
          <p:nvPr/>
        </p:nvPicPr>
        <p:blipFill rotWithShape="1">
          <a:blip r:embed="rId4">
            <a:alphaModFix/>
          </a:blip>
          <a:srcRect b="0" l="0" r="0" t="0"/>
          <a:stretch/>
        </p:blipFill>
        <p:spPr>
          <a:xfrm>
            <a:off x="1458913" y="4852988"/>
            <a:ext cx="871537" cy="871537"/>
          </a:xfrm>
          <a:prstGeom prst="rect">
            <a:avLst/>
          </a:prstGeom>
          <a:noFill/>
          <a:ln>
            <a:noFill/>
          </a:ln>
        </p:spPr>
      </p:pic>
      <p:sp>
        <p:nvSpPr>
          <p:cNvPr id="199" name="Google Shape;199;p20"/>
          <p:cNvSpPr txBox="1"/>
          <p:nvPr/>
        </p:nvSpPr>
        <p:spPr>
          <a:xfrm>
            <a:off x="2667000" y="5119688"/>
            <a:ext cx="2493963" cy="3381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1600" u="none">
                <a:solidFill>
                  <a:srgbClr val="000000"/>
                </a:solidFill>
                <a:latin typeface="Arial"/>
                <a:ea typeface="Arial"/>
                <a:cs typeface="Arial"/>
                <a:sym typeface="Arial"/>
              </a:rPr>
              <a:t>Incremento Producto</a:t>
            </a:r>
            <a:endParaRPr b="1" sz="1600" u="none">
              <a:solidFill>
                <a:srgbClr val="000000"/>
              </a:solidFill>
              <a:latin typeface="Arial"/>
              <a:ea typeface="Arial"/>
              <a:cs typeface="Arial"/>
              <a:sym typeface="Arial"/>
            </a:endParaRPr>
          </a:p>
        </p:txBody>
      </p:sp>
      <p:sp>
        <p:nvSpPr>
          <p:cNvPr id="200" name="Google Shape;200;p20"/>
          <p:cNvSpPr txBox="1"/>
          <p:nvPr/>
        </p:nvSpPr>
        <p:spPr>
          <a:xfrm>
            <a:off x="2706688" y="3657600"/>
            <a:ext cx="1709737" cy="3397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1600" u="none">
                <a:solidFill>
                  <a:srgbClr val="000000"/>
                </a:solidFill>
                <a:latin typeface="Arial"/>
                <a:ea typeface="Arial"/>
                <a:cs typeface="Arial"/>
                <a:sym typeface="Arial"/>
              </a:rPr>
              <a:t>Sprint Backlog</a:t>
            </a:r>
            <a:endParaRPr b="1" sz="1600" u="none">
              <a:solidFill>
                <a:srgbClr val="000000"/>
              </a:solidFill>
              <a:latin typeface="Arial"/>
              <a:ea typeface="Arial"/>
              <a:cs typeface="Arial"/>
              <a:sym typeface="Arial"/>
            </a:endParaRPr>
          </a:p>
        </p:txBody>
      </p:sp>
      <p:sp>
        <p:nvSpPr>
          <p:cNvPr id="201" name="Google Shape;201;p20"/>
          <p:cNvSpPr txBox="1"/>
          <p:nvPr/>
        </p:nvSpPr>
        <p:spPr>
          <a:xfrm>
            <a:off x="5202238" y="1341438"/>
            <a:ext cx="3983037" cy="1384300"/>
          </a:xfrm>
          <a:prstGeom prst="rect">
            <a:avLst/>
          </a:prstGeom>
          <a:noFill/>
          <a:ln>
            <a:noFill/>
          </a:ln>
        </p:spPr>
        <p:txBody>
          <a:bodyPr anchorCtr="0" anchor="t" bIns="45700" lIns="91425" spcFirstLastPara="1" rIns="91425" wrap="square" tIns="45700">
            <a:noAutofit/>
          </a:bodyPr>
          <a:lstStyle/>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Lista de requerimientos</a:t>
            </a:r>
            <a:endParaRPr/>
          </a:p>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Priorizadas por valor Negocio</a:t>
            </a:r>
            <a:endParaRPr/>
          </a:p>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Administrada por el PO</a:t>
            </a:r>
            <a:endParaRPr/>
          </a:p>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Evoluciona a lo largo del proyecto</a:t>
            </a:r>
            <a:endParaRPr/>
          </a:p>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Cambios no afectan Sprint activo</a:t>
            </a:r>
            <a:endParaRPr/>
          </a:p>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Cualquiera puede agregar requerimientos</a:t>
            </a:r>
            <a:endParaRPr/>
          </a:p>
        </p:txBody>
      </p:sp>
      <p:sp>
        <p:nvSpPr>
          <p:cNvPr id="202" name="Google Shape;202;p20"/>
          <p:cNvSpPr txBox="1"/>
          <p:nvPr/>
        </p:nvSpPr>
        <p:spPr>
          <a:xfrm>
            <a:off x="5202238" y="3305175"/>
            <a:ext cx="3816350" cy="954088"/>
          </a:xfrm>
          <a:prstGeom prst="rect">
            <a:avLst/>
          </a:prstGeom>
          <a:noFill/>
          <a:ln>
            <a:noFill/>
          </a:ln>
        </p:spPr>
        <p:txBody>
          <a:bodyPr anchorCtr="0" anchor="t" bIns="45700" lIns="91425" spcFirstLastPara="1" rIns="91425" wrap="square" tIns="45700">
            <a:noAutofit/>
          </a:bodyPr>
          <a:lstStyle/>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Lista de requerimientos del Sprint</a:t>
            </a:r>
            <a:endParaRPr/>
          </a:p>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Administrada por Dev. Team</a:t>
            </a:r>
            <a:endParaRPr/>
          </a:p>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Solo el team puede modificarlo</a:t>
            </a:r>
            <a:endParaRPr/>
          </a:p>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Siempre visible</a:t>
            </a:r>
            <a:endParaRPr/>
          </a:p>
        </p:txBody>
      </p:sp>
      <p:sp>
        <p:nvSpPr>
          <p:cNvPr id="203" name="Google Shape;203;p20"/>
          <p:cNvSpPr txBox="1"/>
          <p:nvPr/>
        </p:nvSpPr>
        <p:spPr>
          <a:xfrm>
            <a:off x="5202238" y="4837113"/>
            <a:ext cx="3641725" cy="954087"/>
          </a:xfrm>
          <a:prstGeom prst="rect">
            <a:avLst/>
          </a:prstGeom>
          <a:noFill/>
          <a:ln>
            <a:noFill/>
          </a:ln>
        </p:spPr>
        <p:txBody>
          <a:bodyPr anchorCtr="0" anchor="t" bIns="45700" lIns="91425" spcFirstLastPara="1" rIns="91425" wrap="square" tIns="45700">
            <a:noAutofit/>
          </a:bodyPr>
          <a:lstStyle/>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Versión del producto</a:t>
            </a:r>
            <a:endParaRPr/>
          </a:p>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Potencialmente entregable</a:t>
            </a:r>
            <a:endParaRPr/>
          </a:p>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Funcionalidad trabajando</a:t>
            </a:r>
            <a:endParaRPr/>
          </a:p>
          <a:p>
            <a:pPr indent="-71438" lvl="0" marL="71438" marR="0" rtl="0" algn="l">
              <a:spcBef>
                <a:spcPts val="0"/>
              </a:spcBef>
              <a:spcAft>
                <a:spcPts val="0"/>
              </a:spcAft>
              <a:buClr>
                <a:srgbClr val="5F5F5F"/>
              </a:buClr>
              <a:buSzPts val="1400"/>
              <a:buFont typeface="Arial"/>
              <a:buChar char="•"/>
            </a:pPr>
            <a:r>
              <a:rPr lang="es-ES" sz="1400" u="none">
                <a:solidFill>
                  <a:srgbClr val="5F5F5F"/>
                </a:solidFill>
                <a:latin typeface="Arial"/>
                <a:ea typeface="Arial"/>
                <a:cs typeface="Arial"/>
                <a:sym typeface="Arial"/>
              </a:rPr>
              <a:t>Cumple definición de hecho (DOD)</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500"/>
                                        <p:tgtEl>
                                          <p:spTgt spid="20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500"/>
                                        <p:tgtEl>
                                          <p:spTgt spid="2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500"/>
                                        <p:tgtEl>
                                          <p:spTgt spid="20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534988" y="303214"/>
            <a:ext cx="9623425" cy="65881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ES" sz="4400" u="none" cap="none" strike="noStrike">
                <a:solidFill>
                  <a:schemeClr val="dk1"/>
                </a:solidFill>
                <a:latin typeface="Calibri"/>
                <a:ea typeface="Calibri"/>
                <a:cs typeface="Calibri"/>
                <a:sym typeface="Calibri"/>
              </a:rPr>
              <a:t>Eventos</a:t>
            </a:r>
            <a:endParaRPr/>
          </a:p>
        </p:txBody>
      </p:sp>
      <p:sp>
        <p:nvSpPr>
          <p:cNvPr id="210" name="Google Shape;210;p21"/>
          <p:cNvSpPr/>
          <p:nvPr/>
        </p:nvSpPr>
        <p:spPr>
          <a:xfrm>
            <a:off x="809625" y="962025"/>
            <a:ext cx="9074150" cy="5267325"/>
          </a:xfrm>
          <a:prstGeom prst="roundRect">
            <a:avLst>
              <a:gd fmla="val 16667" name="adj"/>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u="sng">
              <a:solidFill>
                <a:schemeClr val="dk1"/>
              </a:solidFill>
              <a:latin typeface="Arial"/>
              <a:ea typeface="Arial"/>
              <a:cs typeface="Arial"/>
              <a:sym typeface="Arial"/>
            </a:endParaRPr>
          </a:p>
        </p:txBody>
      </p:sp>
      <p:pic>
        <p:nvPicPr>
          <p:cNvPr id="211" name="Google Shape;211;p21"/>
          <p:cNvPicPr preferRelativeResize="0"/>
          <p:nvPr/>
        </p:nvPicPr>
        <p:blipFill rotWithShape="1">
          <a:blip r:embed="rId3">
            <a:alphaModFix/>
          </a:blip>
          <a:srcRect b="0" l="0" r="0" t="0"/>
          <a:stretch/>
        </p:blipFill>
        <p:spPr>
          <a:xfrm>
            <a:off x="1601788" y="5292725"/>
            <a:ext cx="1257300" cy="831850"/>
          </a:xfrm>
          <a:prstGeom prst="rect">
            <a:avLst/>
          </a:prstGeom>
          <a:noFill/>
          <a:ln>
            <a:noFill/>
          </a:ln>
        </p:spPr>
      </p:pic>
      <p:pic>
        <p:nvPicPr>
          <p:cNvPr id="212" name="Google Shape;212;p21"/>
          <p:cNvPicPr preferRelativeResize="0"/>
          <p:nvPr/>
        </p:nvPicPr>
        <p:blipFill rotWithShape="1">
          <a:blip r:embed="rId4">
            <a:alphaModFix/>
          </a:blip>
          <a:srcRect b="0" l="0" r="0" t="0"/>
          <a:stretch/>
        </p:blipFill>
        <p:spPr>
          <a:xfrm>
            <a:off x="1601788" y="2413000"/>
            <a:ext cx="1257300" cy="831850"/>
          </a:xfrm>
          <a:prstGeom prst="rect">
            <a:avLst/>
          </a:prstGeom>
          <a:noFill/>
          <a:ln>
            <a:noFill/>
          </a:ln>
        </p:spPr>
      </p:pic>
      <p:pic>
        <p:nvPicPr>
          <p:cNvPr id="213" name="Google Shape;213;p21"/>
          <p:cNvPicPr preferRelativeResize="0"/>
          <p:nvPr/>
        </p:nvPicPr>
        <p:blipFill rotWithShape="1">
          <a:blip r:embed="rId5">
            <a:alphaModFix/>
          </a:blip>
          <a:srcRect b="0" l="0" r="0" t="0"/>
          <a:stretch/>
        </p:blipFill>
        <p:spPr>
          <a:xfrm>
            <a:off x="1601788" y="1057275"/>
            <a:ext cx="1257300" cy="831850"/>
          </a:xfrm>
          <a:prstGeom prst="rect">
            <a:avLst/>
          </a:prstGeom>
          <a:noFill/>
          <a:ln>
            <a:noFill/>
          </a:ln>
        </p:spPr>
      </p:pic>
      <p:sp>
        <p:nvSpPr>
          <p:cNvPr id="214" name="Google Shape;214;p21"/>
          <p:cNvSpPr txBox="1"/>
          <p:nvPr/>
        </p:nvSpPr>
        <p:spPr>
          <a:xfrm>
            <a:off x="5618163" y="995363"/>
            <a:ext cx="3184525" cy="1201737"/>
          </a:xfrm>
          <a:prstGeom prst="rect">
            <a:avLst/>
          </a:prstGeom>
          <a:noFill/>
          <a:ln>
            <a:noFill/>
          </a:ln>
        </p:spPr>
        <p:txBody>
          <a:bodyPr anchorCtr="0" anchor="t" bIns="45700" lIns="91425" spcFirstLastPara="1" rIns="91425" wrap="square" tIns="45700">
            <a:noAutofit/>
          </a:bodyPr>
          <a:lstStyle/>
          <a:p>
            <a:pPr indent="-71438" lvl="0" marL="71438" marR="0" rtl="0" algn="l">
              <a:spcBef>
                <a:spcPts val="0"/>
              </a:spcBef>
              <a:spcAft>
                <a:spcPts val="0"/>
              </a:spcAft>
              <a:buClr>
                <a:srgbClr val="5F5F5F"/>
              </a:buClr>
              <a:buSzPts val="1200"/>
              <a:buFont typeface="Arial"/>
              <a:buChar char="•"/>
            </a:pPr>
            <a:r>
              <a:rPr b="1" lang="es-ES" sz="1200" u="none">
                <a:solidFill>
                  <a:srgbClr val="5F5F5F"/>
                </a:solidFill>
                <a:latin typeface="Arial"/>
                <a:ea typeface="Arial"/>
                <a:cs typeface="Arial"/>
                <a:sym typeface="Arial"/>
              </a:rPr>
              <a:t>Duración: </a:t>
            </a:r>
            <a:r>
              <a:rPr lang="es-ES" sz="1200" u="none">
                <a:solidFill>
                  <a:srgbClr val="5F5F5F"/>
                </a:solidFill>
                <a:latin typeface="Arial"/>
                <a:ea typeface="Arial"/>
                <a:cs typeface="Arial"/>
                <a:sym typeface="Arial"/>
              </a:rPr>
              <a:t>Hasta 8 horas</a:t>
            </a:r>
            <a:endParaRPr/>
          </a:p>
          <a:p>
            <a:pPr indent="-71438" lvl="0" marL="71438" marR="0" rtl="0" algn="l">
              <a:spcBef>
                <a:spcPts val="0"/>
              </a:spcBef>
              <a:spcAft>
                <a:spcPts val="0"/>
              </a:spcAft>
              <a:buClr>
                <a:srgbClr val="5F5F5F"/>
              </a:buClr>
              <a:buSzPts val="1200"/>
              <a:buFont typeface="Arial"/>
              <a:buChar char="•"/>
            </a:pPr>
            <a:r>
              <a:rPr lang="es-ES" sz="1200" u="none">
                <a:solidFill>
                  <a:srgbClr val="5F5F5F"/>
                </a:solidFill>
                <a:latin typeface="Arial"/>
                <a:ea typeface="Arial"/>
                <a:cs typeface="Arial"/>
                <a:sym typeface="Arial"/>
              </a:rPr>
              <a:t>Se define Sprint Goal</a:t>
            </a:r>
            <a:endParaRPr/>
          </a:p>
          <a:p>
            <a:pPr indent="-71438" lvl="0" marL="71438" marR="0" rtl="0" algn="l">
              <a:spcBef>
                <a:spcPts val="0"/>
              </a:spcBef>
              <a:spcAft>
                <a:spcPts val="0"/>
              </a:spcAft>
              <a:buClr>
                <a:srgbClr val="5F5F5F"/>
              </a:buClr>
              <a:buSzPts val="1200"/>
              <a:buFont typeface="Arial"/>
              <a:buChar char="•"/>
            </a:pPr>
            <a:r>
              <a:rPr lang="es-ES" sz="1200" u="none">
                <a:solidFill>
                  <a:srgbClr val="5F5F5F"/>
                </a:solidFill>
                <a:latin typeface="Arial"/>
                <a:ea typeface="Arial"/>
                <a:cs typeface="Arial"/>
                <a:sym typeface="Arial"/>
              </a:rPr>
              <a:t>PO presenta requerimientos</a:t>
            </a:r>
            <a:endParaRPr/>
          </a:p>
          <a:p>
            <a:pPr indent="-71438" lvl="0" marL="71438" marR="0" rtl="0" algn="l">
              <a:spcBef>
                <a:spcPts val="0"/>
              </a:spcBef>
              <a:spcAft>
                <a:spcPts val="0"/>
              </a:spcAft>
              <a:buClr>
                <a:srgbClr val="5F5F5F"/>
              </a:buClr>
              <a:buSzPts val="1200"/>
              <a:buFont typeface="Arial"/>
              <a:buChar char="•"/>
            </a:pPr>
            <a:r>
              <a:rPr lang="es-ES" sz="1200" u="none">
                <a:solidFill>
                  <a:srgbClr val="5F5F5F"/>
                </a:solidFill>
                <a:latin typeface="Arial"/>
                <a:ea typeface="Arial"/>
                <a:cs typeface="Arial"/>
                <a:sym typeface="Arial"/>
              </a:rPr>
              <a:t>Team estima esfuerzo</a:t>
            </a:r>
            <a:endParaRPr/>
          </a:p>
          <a:p>
            <a:pPr indent="-71438" lvl="0" marL="71438" marR="0" rtl="0" algn="l">
              <a:spcBef>
                <a:spcPts val="0"/>
              </a:spcBef>
              <a:spcAft>
                <a:spcPts val="0"/>
              </a:spcAft>
              <a:buClr>
                <a:srgbClr val="5F5F5F"/>
              </a:buClr>
              <a:buSzPts val="1200"/>
              <a:buFont typeface="Arial"/>
              <a:buChar char="•"/>
            </a:pPr>
            <a:r>
              <a:rPr lang="es-ES" sz="1200" u="none">
                <a:solidFill>
                  <a:srgbClr val="5F5F5F"/>
                </a:solidFill>
                <a:latin typeface="Arial"/>
                <a:ea typeface="Arial"/>
                <a:cs typeface="Arial"/>
                <a:sym typeface="Arial"/>
              </a:rPr>
              <a:t>Se genera Sprint Backlog a entregar</a:t>
            </a:r>
            <a:endParaRPr/>
          </a:p>
          <a:p>
            <a:pPr indent="-71438" lvl="0" marL="71438" marR="0" rtl="0" algn="l">
              <a:spcBef>
                <a:spcPts val="0"/>
              </a:spcBef>
              <a:spcAft>
                <a:spcPts val="0"/>
              </a:spcAft>
              <a:buClr>
                <a:srgbClr val="5F5F5F"/>
              </a:buClr>
              <a:buSzPts val="1200"/>
              <a:buFont typeface="Arial"/>
              <a:buChar char="•"/>
            </a:pPr>
            <a:r>
              <a:rPr lang="es-ES" sz="1200" u="none">
                <a:solidFill>
                  <a:srgbClr val="5F5F5F"/>
                </a:solidFill>
                <a:latin typeface="Arial"/>
                <a:ea typeface="Arial"/>
                <a:cs typeface="Arial"/>
                <a:sym typeface="Arial"/>
              </a:rPr>
              <a:t>SM – Dev Team - PO</a:t>
            </a:r>
            <a:endParaRPr sz="1400" u="none">
              <a:solidFill>
                <a:srgbClr val="5F5F5F"/>
              </a:solidFill>
              <a:latin typeface="Arial"/>
              <a:ea typeface="Arial"/>
              <a:cs typeface="Arial"/>
              <a:sym typeface="Arial"/>
            </a:endParaRPr>
          </a:p>
        </p:txBody>
      </p:sp>
      <p:sp>
        <p:nvSpPr>
          <p:cNvPr id="215" name="Google Shape;215;p21"/>
          <p:cNvSpPr txBox="1"/>
          <p:nvPr/>
        </p:nvSpPr>
        <p:spPr>
          <a:xfrm>
            <a:off x="5618163" y="2339975"/>
            <a:ext cx="4121150" cy="1016000"/>
          </a:xfrm>
          <a:prstGeom prst="rect">
            <a:avLst/>
          </a:prstGeom>
          <a:noFill/>
          <a:ln>
            <a:noFill/>
          </a:ln>
        </p:spPr>
        <p:txBody>
          <a:bodyPr anchorCtr="0" anchor="t" bIns="45700" lIns="91425" spcFirstLastPara="1" rIns="91425" wrap="square" tIns="45700">
            <a:noAutofit/>
          </a:bodyPr>
          <a:lstStyle/>
          <a:p>
            <a:pPr indent="-71438" lvl="0" marL="71438" marR="0" rtl="0" algn="l">
              <a:spcBef>
                <a:spcPts val="0"/>
              </a:spcBef>
              <a:spcAft>
                <a:spcPts val="0"/>
              </a:spcAft>
              <a:buClr>
                <a:srgbClr val="5F5F5F"/>
              </a:buClr>
              <a:buSzPts val="1200"/>
              <a:buFont typeface="Arial"/>
              <a:buChar char="•"/>
            </a:pPr>
            <a:r>
              <a:rPr b="1" lang="es-ES" sz="1200" u="none">
                <a:solidFill>
                  <a:srgbClr val="5F5F5F"/>
                </a:solidFill>
                <a:latin typeface="Arial"/>
                <a:ea typeface="Arial"/>
                <a:cs typeface="Arial"/>
                <a:sym typeface="Arial"/>
              </a:rPr>
              <a:t>Duración: </a:t>
            </a:r>
            <a:r>
              <a:rPr lang="es-ES" sz="1200" u="none">
                <a:solidFill>
                  <a:srgbClr val="5F5F5F"/>
                </a:solidFill>
                <a:latin typeface="Arial"/>
                <a:ea typeface="Arial"/>
                <a:cs typeface="Arial"/>
                <a:sym typeface="Arial"/>
              </a:rPr>
              <a:t>15 minutos</a:t>
            </a:r>
            <a:endParaRPr/>
          </a:p>
          <a:p>
            <a:pPr indent="-71438" lvl="0" marL="71438" marR="0" rtl="0" algn="l">
              <a:spcBef>
                <a:spcPts val="0"/>
              </a:spcBef>
              <a:spcAft>
                <a:spcPts val="0"/>
              </a:spcAft>
              <a:buClr>
                <a:srgbClr val="5F5F5F"/>
              </a:buClr>
              <a:buSzPts val="1200"/>
              <a:buFont typeface="Arial"/>
              <a:buChar char="•"/>
            </a:pPr>
            <a:r>
              <a:rPr lang="es-ES" sz="1200" u="none">
                <a:solidFill>
                  <a:srgbClr val="5F5F5F"/>
                </a:solidFill>
                <a:latin typeface="Arial"/>
                <a:ea typeface="Arial"/>
                <a:cs typeface="Arial"/>
                <a:sym typeface="Arial"/>
              </a:rPr>
              <a:t>Mismo lugar y hora</a:t>
            </a:r>
            <a:endParaRPr/>
          </a:p>
          <a:p>
            <a:pPr indent="-71438" lvl="0" marL="71438" marR="0" rtl="0" algn="l">
              <a:spcBef>
                <a:spcPts val="0"/>
              </a:spcBef>
              <a:spcAft>
                <a:spcPts val="0"/>
              </a:spcAft>
              <a:buClr>
                <a:srgbClr val="5F5F5F"/>
              </a:buClr>
              <a:buSzPts val="1200"/>
              <a:buFont typeface="Arial"/>
              <a:buChar char="•"/>
            </a:pPr>
            <a:r>
              <a:rPr lang="es-ES" sz="1200" u="none">
                <a:solidFill>
                  <a:srgbClr val="5F5F5F"/>
                </a:solidFill>
                <a:latin typeface="Arial"/>
                <a:ea typeface="Arial"/>
                <a:cs typeface="Arial"/>
                <a:sym typeface="Arial"/>
              </a:rPr>
              <a:t>Qué hice ayer ? Qué voy a hacer hoy ? Impedimientos ?</a:t>
            </a:r>
            <a:endParaRPr/>
          </a:p>
          <a:p>
            <a:pPr indent="-71438" lvl="0" marL="71438" marR="0" rtl="0" algn="l">
              <a:spcBef>
                <a:spcPts val="0"/>
              </a:spcBef>
              <a:spcAft>
                <a:spcPts val="0"/>
              </a:spcAft>
              <a:buClr>
                <a:srgbClr val="5F5F5F"/>
              </a:buClr>
              <a:buSzPts val="1200"/>
              <a:buFont typeface="Arial"/>
              <a:buChar char="•"/>
            </a:pPr>
            <a:r>
              <a:rPr lang="es-ES" sz="1200" u="none">
                <a:solidFill>
                  <a:srgbClr val="5F5F5F"/>
                </a:solidFill>
                <a:latin typeface="Arial"/>
                <a:ea typeface="Arial"/>
                <a:cs typeface="Arial"/>
                <a:sym typeface="Arial"/>
              </a:rPr>
              <a:t>Team actualiza Sprint Backlog</a:t>
            </a:r>
            <a:endParaRPr/>
          </a:p>
          <a:p>
            <a:pPr indent="-71438" lvl="0" marL="71438" marR="0" rtl="0" algn="l">
              <a:spcBef>
                <a:spcPts val="0"/>
              </a:spcBef>
              <a:spcAft>
                <a:spcPts val="0"/>
              </a:spcAft>
              <a:buClr>
                <a:srgbClr val="5F5F5F"/>
              </a:buClr>
              <a:buSzPts val="1200"/>
              <a:buFont typeface="Arial"/>
              <a:buChar char="•"/>
            </a:pPr>
            <a:r>
              <a:rPr lang="es-ES" sz="1200" u="none">
                <a:solidFill>
                  <a:srgbClr val="5F5F5F"/>
                </a:solidFill>
                <a:latin typeface="Arial"/>
                <a:ea typeface="Arial"/>
                <a:cs typeface="Arial"/>
                <a:sym typeface="Arial"/>
              </a:rPr>
              <a:t>Devs, SM. El resto opciomal</a:t>
            </a:r>
            <a:endParaRPr/>
          </a:p>
        </p:txBody>
      </p:sp>
      <p:pic>
        <p:nvPicPr>
          <p:cNvPr id="216" name="Google Shape;216;p21"/>
          <p:cNvPicPr preferRelativeResize="0"/>
          <p:nvPr/>
        </p:nvPicPr>
        <p:blipFill rotWithShape="1">
          <a:blip r:embed="rId6">
            <a:alphaModFix/>
          </a:blip>
          <a:srcRect b="0" l="0" r="0" t="0"/>
          <a:stretch/>
        </p:blipFill>
        <p:spPr>
          <a:xfrm>
            <a:off x="1601788" y="3924300"/>
            <a:ext cx="1257300" cy="831850"/>
          </a:xfrm>
          <a:prstGeom prst="rect">
            <a:avLst/>
          </a:prstGeom>
          <a:noFill/>
          <a:ln>
            <a:noFill/>
          </a:ln>
        </p:spPr>
      </p:pic>
      <p:sp>
        <p:nvSpPr>
          <p:cNvPr id="217" name="Google Shape;217;p21"/>
          <p:cNvSpPr txBox="1"/>
          <p:nvPr/>
        </p:nvSpPr>
        <p:spPr>
          <a:xfrm>
            <a:off x="2982913" y="1327150"/>
            <a:ext cx="1755775" cy="3063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1400" u="none">
                <a:solidFill>
                  <a:srgbClr val="000000"/>
                </a:solidFill>
                <a:latin typeface="Arial"/>
                <a:ea typeface="Arial"/>
                <a:cs typeface="Arial"/>
                <a:sym typeface="Arial"/>
              </a:rPr>
              <a:t>Sprint Planning</a:t>
            </a:r>
            <a:endParaRPr b="1" sz="1400" u="none">
              <a:solidFill>
                <a:srgbClr val="000000"/>
              </a:solidFill>
              <a:latin typeface="Arial"/>
              <a:ea typeface="Arial"/>
              <a:cs typeface="Arial"/>
              <a:sym typeface="Arial"/>
            </a:endParaRPr>
          </a:p>
        </p:txBody>
      </p:sp>
      <p:sp>
        <p:nvSpPr>
          <p:cNvPr id="218" name="Google Shape;218;p21"/>
          <p:cNvSpPr txBox="1"/>
          <p:nvPr/>
        </p:nvSpPr>
        <p:spPr>
          <a:xfrm>
            <a:off x="2982913" y="2708275"/>
            <a:ext cx="1755775" cy="3079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1400" u="none">
                <a:solidFill>
                  <a:srgbClr val="000000"/>
                </a:solidFill>
                <a:latin typeface="Arial"/>
                <a:ea typeface="Arial"/>
                <a:cs typeface="Arial"/>
                <a:sym typeface="Arial"/>
              </a:rPr>
              <a:t>Daily Meeting</a:t>
            </a:r>
            <a:endParaRPr b="1" sz="1400" u="none">
              <a:solidFill>
                <a:srgbClr val="000000"/>
              </a:solidFill>
              <a:latin typeface="Arial"/>
              <a:ea typeface="Arial"/>
              <a:cs typeface="Arial"/>
              <a:sym typeface="Arial"/>
            </a:endParaRPr>
          </a:p>
        </p:txBody>
      </p:sp>
      <p:sp>
        <p:nvSpPr>
          <p:cNvPr id="219" name="Google Shape;219;p21"/>
          <p:cNvSpPr txBox="1"/>
          <p:nvPr/>
        </p:nvSpPr>
        <p:spPr>
          <a:xfrm>
            <a:off x="5618163" y="3886200"/>
            <a:ext cx="3389312" cy="830263"/>
          </a:xfrm>
          <a:prstGeom prst="rect">
            <a:avLst/>
          </a:prstGeom>
          <a:noFill/>
          <a:ln>
            <a:noFill/>
          </a:ln>
        </p:spPr>
        <p:txBody>
          <a:bodyPr anchorCtr="0" anchor="t" bIns="45700" lIns="91425" spcFirstLastPara="1" rIns="91425" wrap="square" tIns="45700">
            <a:noAutofit/>
          </a:bodyPr>
          <a:lstStyle/>
          <a:p>
            <a:pPr indent="-71438" lvl="0" marL="71438" marR="0" rtl="0" algn="l">
              <a:spcBef>
                <a:spcPts val="0"/>
              </a:spcBef>
              <a:spcAft>
                <a:spcPts val="0"/>
              </a:spcAft>
              <a:buClr>
                <a:srgbClr val="5F5F5F"/>
              </a:buClr>
              <a:buSzPts val="1200"/>
              <a:buFont typeface="Arial"/>
              <a:buChar char="•"/>
            </a:pPr>
            <a:r>
              <a:rPr b="1" lang="es-ES" sz="1200" u="none">
                <a:solidFill>
                  <a:srgbClr val="5F5F5F"/>
                </a:solidFill>
                <a:latin typeface="Arial"/>
                <a:ea typeface="Arial"/>
                <a:cs typeface="Arial"/>
                <a:sym typeface="Arial"/>
              </a:rPr>
              <a:t>Duración</a:t>
            </a:r>
            <a:r>
              <a:rPr lang="es-ES" sz="1200" u="none">
                <a:solidFill>
                  <a:srgbClr val="5F5F5F"/>
                </a:solidFill>
                <a:latin typeface="Arial"/>
                <a:ea typeface="Arial"/>
                <a:cs typeface="Arial"/>
                <a:sym typeface="Arial"/>
              </a:rPr>
              <a:t>: De 2 a 4 horas</a:t>
            </a:r>
            <a:endParaRPr/>
          </a:p>
          <a:p>
            <a:pPr indent="-71438" lvl="0" marL="71438" marR="0" rtl="0" algn="l">
              <a:spcBef>
                <a:spcPts val="0"/>
              </a:spcBef>
              <a:spcAft>
                <a:spcPts val="0"/>
              </a:spcAft>
              <a:buClr>
                <a:srgbClr val="5F5F5F"/>
              </a:buClr>
              <a:buSzPts val="1200"/>
              <a:buFont typeface="Arial"/>
              <a:buChar char="•"/>
            </a:pPr>
            <a:r>
              <a:rPr lang="es-ES" sz="1200" u="none">
                <a:solidFill>
                  <a:srgbClr val="5F5F5F"/>
                </a:solidFill>
                <a:latin typeface="Arial"/>
                <a:ea typeface="Arial"/>
                <a:cs typeface="Arial"/>
                <a:sym typeface="Arial"/>
              </a:rPr>
              <a:t>Participan todos</a:t>
            </a:r>
            <a:endParaRPr/>
          </a:p>
          <a:p>
            <a:pPr indent="-71438" lvl="0" marL="71438" marR="0" rtl="0" algn="l">
              <a:spcBef>
                <a:spcPts val="0"/>
              </a:spcBef>
              <a:spcAft>
                <a:spcPts val="0"/>
              </a:spcAft>
              <a:buClr>
                <a:srgbClr val="5F5F5F"/>
              </a:buClr>
              <a:buSzPts val="1200"/>
              <a:buFont typeface="Arial"/>
              <a:buChar char="•"/>
            </a:pPr>
            <a:r>
              <a:rPr lang="es-ES" sz="1200" u="none">
                <a:solidFill>
                  <a:srgbClr val="5F5F5F"/>
                </a:solidFill>
                <a:latin typeface="Arial"/>
                <a:ea typeface="Arial"/>
                <a:cs typeface="Arial"/>
                <a:sym typeface="Arial"/>
              </a:rPr>
              <a:t>Se presenta incremento producto</a:t>
            </a:r>
            <a:endParaRPr/>
          </a:p>
          <a:p>
            <a:pPr indent="-71438" lvl="0" marL="71438" marR="0" rtl="0" algn="l">
              <a:spcBef>
                <a:spcPts val="0"/>
              </a:spcBef>
              <a:spcAft>
                <a:spcPts val="0"/>
              </a:spcAft>
              <a:buClr>
                <a:srgbClr val="5F5F5F"/>
              </a:buClr>
              <a:buSzPts val="1200"/>
              <a:buFont typeface="Arial"/>
              <a:buChar char="•"/>
            </a:pPr>
            <a:r>
              <a:rPr lang="es-ES" sz="1200" u="none">
                <a:solidFill>
                  <a:srgbClr val="5F5F5F"/>
                </a:solidFill>
                <a:latin typeface="Arial"/>
                <a:ea typeface="Arial"/>
                <a:cs typeface="Arial"/>
                <a:sym typeface="Arial"/>
              </a:rPr>
              <a:t>Informal, informativa, se obtiene feedback</a:t>
            </a:r>
            <a:endParaRPr/>
          </a:p>
        </p:txBody>
      </p:sp>
      <p:sp>
        <p:nvSpPr>
          <p:cNvPr id="220" name="Google Shape;220;p21"/>
          <p:cNvSpPr txBox="1"/>
          <p:nvPr/>
        </p:nvSpPr>
        <p:spPr>
          <a:xfrm>
            <a:off x="2982913" y="4194175"/>
            <a:ext cx="1755775" cy="3079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1400" u="none">
                <a:solidFill>
                  <a:srgbClr val="000000"/>
                </a:solidFill>
                <a:latin typeface="Arial"/>
                <a:ea typeface="Arial"/>
                <a:cs typeface="Arial"/>
                <a:sym typeface="Arial"/>
              </a:rPr>
              <a:t>Sprint Review</a:t>
            </a:r>
            <a:endParaRPr b="1" sz="1400" u="none">
              <a:solidFill>
                <a:srgbClr val="000000"/>
              </a:solidFill>
              <a:latin typeface="Arial"/>
              <a:ea typeface="Arial"/>
              <a:cs typeface="Arial"/>
              <a:sym typeface="Arial"/>
            </a:endParaRPr>
          </a:p>
        </p:txBody>
      </p:sp>
      <p:sp>
        <p:nvSpPr>
          <p:cNvPr id="221" name="Google Shape;221;p21"/>
          <p:cNvSpPr txBox="1"/>
          <p:nvPr/>
        </p:nvSpPr>
        <p:spPr>
          <a:xfrm>
            <a:off x="2982913" y="5561013"/>
            <a:ext cx="2219325" cy="3079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1400" u="none">
                <a:solidFill>
                  <a:srgbClr val="000000"/>
                </a:solidFill>
                <a:latin typeface="Arial"/>
                <a:ea typeface="Arial"/>
                <a:cs typeface="Arial"/>
                <a:sym typeface="Arial"/>
              </a:rPr>
              <a:t>Sprint Retrospective</a:t>
            </a:r>
            <a:endParaRPr b="1" sz="1400" u="none">
              <a:solidFill>
                <a:srgbClr val="000000"/>
              </a:solidFill>
              <a:latin typeface="Arial"/>
              <a:ea typeface="Arial"/>
              <a:cs typeface="Arial"/>
              <a:sym typeface="Arial"/>
            </a:endParaRPr>
          </a:p>
        </p:txBody>
      </p:sp>
      <p:sp>
        <p:nvSpPr>
          <p:cNvPr id="222" name="Google Shape;222;p21"/>
          <p:cNvSpPr txBox="1"/>
          <p:nvPr/>
        </p:nvSpPr>
        <p:spPr>
          <a:xfrm>
            <a:off x="5618163" y="5135563"/>
            <a:ext cx="3136900" cy="830262"/>
          </a:xfrm>
          <a:prstGeom prst="rect">
            <a:avLst/>
          </a:prstGeom>
          <a:noFill/>
          <a:ln>
            <a:noFill/>
          </a:ln>
        </p:spPr>
        <p:txBody>
          <a:bodyPr anchorCtr="0" anchor="t" bIns="45700" lIns="91425" spcFirstLastPara="1" rIns="91425" wrap="square" tIns="45700">
            <a:noAutofit/>
          </a:bodyPr>
          <a:lstStyle/>
          <a:p>
            <a:pPr indent="-71438" lvl="0" marL="71438" marR="0" rtl="0" algn="l">
              <a:spcBef>
                <a:spcPts val="0"/>
              </a:spcBef>
              <a:spcAft>
                <a:spcPts val="0"/>
              </a:spcAft>
              <a:buClr>
                <a:srgbClr val="5F5F5F"/>
              </a:buClr>
              <a:buSzPts val="1200"/>
              <a:buFont typeface="Arial"/>
              <a:buChar char="•"/>
            </a:pPr>
            <a:r>
              <a:rPr b="1" lang="es-ES" sz="1200" u="none">
                <a:solidFill>
                  <a:srgbClr val="5F5F5F"/>
                </a:solidFill>
                <a:latin typeface="Arial"/>
                <a:ea typeface="Arial"/>
                <a:cs typeface="Arial"/>
                <a:sym typeface="Arial"/>
              </a:rPr>
              <a:t>Duración: </a:t>
            </a:r>
            <a:r>
              <a:rPr lang="es-ES" sz="1200" u="none">
                <a:solidFill>
                  <a:srgbClr val="5F5F5F"/>
                </a:solidFill>
                <a:latin typeface="Arial"/>
                <a:ea typeface="Arial"/>
                <a:cs typeface="Arial"/>
                <a:sym typeface="Arial"/>
              </a:rPr>
              <a:t>De 1 a 2 horas</a:t>
            </a:r>
            <a:endParaRPr/>
          </a:p>
          <a:p>
            <a:pPr indent="-71438" lvl="0" marL="71438" marR="0" rtl="0" algn="l">
              <a:spcBef>
                <a:spcPts val="0"/>
              </a:spcBef>
              <a:spcAft>
                <a:spcPts val="0"/>
              </a:spcAft>
              <a:buClr>
                <a:srgbClr val="5F5F5F"/>
              </a:buClr>
              <a:buSzPts val="1200"/>
              <a:buFont typeface="Arial"/>
              <a:buChar char="•"/>
            </a:pPr>
            <a:r>
              <a:rPr lang="es-ES" sz="1200" u="none">
                <a:solidFill>
                  <a:srgbClr val="5F5F5F"/>
                </a:solidFill>
                <a:latin typeface="Arial"/>
                <a:ea typeface="Arial"/>
                <a:cs typeface="Arial"/>
                <a:sym typeface="Arial"/>
              </a:rPr>
              <a:t>Revisión de proceso de trabajo, identificar oportunidades de mejora</a:t>
            </a:r>
            <a:endParaRPr/>
          </a:p>
          <a:p>
            <a:pPr indent="-71438" lvl="0" marL="71438" marR="0" rtl="0" algn="l">
              <a:spcBef>
                <a:spcPts val="0"/>
              </a:spcBef>
              <a:spcAft>
                <a:spcPts val="0"/>
              </a:spcAft>
              <a:buClr>
                <a:srgbClr val="5F5F5F"/>
              </a:buClr>
              <a:buSzPts val="1200"/>
              <a:buFont typeface="Arial"/>
              <a:buChar char="•"/>
            </a:pPr>
            <a:r>
              <a:rPr lang="es-ES" sz="1200" u="none">
                <a:solidFill>
                  <a:srgbClr val="5F5F5F"/>
                </a:solidFill>
                <a:latin typeface="Arial"/>
                <a:ea typeface="Arial"/>
                <a:cs typeface="Arial"/>
                <a:sym typeface="Arial"/>
              </a:rPr>
              <a:t>Devs, SM y PO</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500"/>
                                        <p:tgtEl>
                                          <p:spTgt spid="21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500"/>
                                        <p:tgtEl>
                                          <p:spTgt spid="21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500"/>
                                        <p:tgtEl>
                                          <p:spTgt spid="21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500"/>
                                        <p:tgtEl>
                                          <p:spTgt spid="22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iseño personalizad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