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50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5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37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38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416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16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25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2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71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16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79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3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31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6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2602359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BFS -</a:t>
            </a:r>
            <a:r>
              <a:rPr lang="es-AR" sz="6400" kern="1200" dirty="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AR" sz="6400" kern="1200" dirty="0" err="1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Breadth</a:t>
            </a:r>
            <a:r>
              <a:rPr lang="es-AR" sz="6400" kern="1200" dirty="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AR" sz="6400" kern="1200" dirty="0" err="1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First</a:t>
            </a:r>
            <a:r>
              <a:rPr lang="es-AR" sz="6400" kern="1200" dirty="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s-AR" sz="6400" kern="1200" dirty="0" err="1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Search</a:t>
            </a:r>
            <a:endParaRPr lang="es-AR" sz="6400" kern="1200" dirty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2920981" y="1357298"/>
            <a:ext cx="3396690" cy="3740704"/>
          </a:xfrm>
          <a:custGeom>
            <a:avLst/>
            <a:gdLst>
              <a:gd name="connsiteX0" fmla="*/ 4205 w 119931"/>
              <a:gd name="connsiteY0" fmla="*/ 2285 h 119997"/>
              <a:gd name="connsiteX1" fmla="*/ 3366 w 119931"/>
              <a:gd name="connsiteY1" fmla="*/ 3428 h 119997"/>
              <a:gd name="connsiteX2" fmla="*/ 2947 w 119931"/>
              <a:gd name="connsiteY2" fmla="*/ 4571 h 119997"/>
              <a:gd name="connsiteX3" fmla="*/ 2108 w 119931"/>
              <a:gd name="connsiteY3" fmla="*/ 9904 h 119997"/>
              <a:gd name="connsiteX4" fmla="*/ 1270 w 119931"/>
              <a:gd name="connsiteY4" fmla="*/ 13333 h 119997"/>
              <a:gd name="connsiteX5" fmla="*/ 850 w 119931"/>
              <a:gd name="connsiteY5" fmla="*/ 16761 h 119997"/>
              <a:gd name="connsiteX6" fmla="*/ 431 w 119931"/>
              <a:gd name="connsiteY6" fmla="*/ 19809 h 119997"/>
              <a:gd name="connsiteX7" fmla="*/ 12 w 119931"/>
              <a:gd name="connsiteY7" fmla="*/ 51046 h 119997"/>
              <a:gd name="connsiteX8" fmla="*/ 850 w 119931"/>
              <a:gd name="connsiteY8" fmla="*/ 73522 h 119997"/>
              <a:gd name="connsiteX9" fmla="*/ 1689 w 119931"/>
              <a:gd name="connsiteY9" fmla="*/ 75808 h 119997"/>
              <a:gd name="connsiteX10" fmla="*/ 2528 w 119931"/>
              <a:gd name="connsiteY10" fmla="*/ 78474 h 119997"/>
              <a:gd name="connsiteX11" fmla="*/ 3366 w 119931"/>
              <a:gd name="connsiteY11" fmla="*/ 81903 h 119997"/>
              <a:gd name="connsiteX12" fmla="*/ 4561 w 119931"/>
              <a:gd name="connsiteY12" fmla="*/ 89806 h 119997"/>
              <a:gd name="connsiteX13" fmla="*/ 5463 w 119931"/>
              <a:gd name="connsiteY13" fmla="*/ 89903 h 119997"/>
              <a:gd name="connsiteX14" fmla="*/ 5882 w 119931"/>
              <a:gd name="connsiteY14" fmla="*/ 91807 h 119997"/>
              <a:gd name="connsiteX15" fmla="*/ 6301 w 119931"/>
              <a:gd name="connsiteY15" fmla="*/ 94474 h 119997"/>
              <a:gd name="connsiteX16" fmla="*/ 7140 w 119931"/>
              <a:gd name="connsiteY16" fmla="*/ 96760 h 119997"/>
              <a:gd name="connsiteX17" fmla="*/ 7559 w 119931"/>
              <a:gd name="connsiteY17" fmla="*/ 99045 h 119997"/>
              <a:gd name="connsiteX18" fmla="*/ 8398 w 119931"/>
              <a:gd name="connsiteY18" fmla="*/ 100569 h 119997"/>
              <a:gd name="connsiteX19" fmla="*/ 8817 w 119931"/>
              <a:gd name="connsiteY19" fmla="*/ 102093 h 119997"/>
              <a:gd name="connsiteX20" fmla="*/ 9656 w 119931"/>
              <a:gd name="connsiteY20" fmla="*/ 104378 h 119997"/>
              <a:gd name="connsiteX21" fmla="*/ 10075 w 119931"/>
              <a:gd name="connsiteY21" fmla="*/ 105521 h 119997"/>
              <a:gd name="connsiteX22" fmla="*/ 11333 w 119931"/>
              <a:gd name="connsiteY22" fmla="*/ 106664 h 119997"/>
              <a:gd name="connsiteX23" fmla="*/ 11752 w 119931"/>
              <a:gd name="connsiteY23" fmla="*/ 108188 h 119997"/>
              <a:gd name="connsiteX24" fmla="*/ 14687 w 119931"/>
              <a:gd name="connsiteY24" fmla="*/ 111235 h 119997"/>
              <a:gd name="connsiteX25" fmla="*/ 15945 w 119931"/>
              <a:gd name="connsiteY25" fmla="*/ 111616 h 119997"/>
              <a:gd name="connsiteX26" fmla="*/ 17622 w 119931"/>
              <a:gd name="connsiteY26" fmla="*/ 112378 h 119997"/>
              <a:gd name="connsiteX27" fmla="*/ 21815 w 119931"/>
              <a:gd name="connsiteY27" fmla="*/ 114283 h 119997"/>
              <a:gd name="connsiteX28" fmla="*/ 23492 w 119931"/>
              <a:gd name="connsiteY28" fmla="*/ 115045 h 119997"/>
              <a:gd name="connsiteX29" fmla="*/ 26008 w 119931"/>
              <a:gd name="connsiteY29" fmla="*/ 115426 h 119997"/>
              <a:gd name="connsiteX30" fmla="*/ 28943 w 119931"/>
              <a:gd name="connsiteY30" fmla="*/ 116569 h 119997"/>
              <a:gd name="connsiteX31" fmla="*/ 30620 w 119931"/>
              <a:gd name="connsiteY31" fmla="*/ 117331 h 119997"/>
              <a:gd name="connsiteX32" fmla="*/ 52005 w 119931"/>
              <a:gd name="connsiteY32" fmla="*/ 117712 h 119997"/>
              <a:gd name="connsiteX33" fmla="*/ 59133 w 119931"/>
              <a:gd name="connsiteY33" fmla="*/ 118854 h 119997"/>
              <a:gd name="connsiteX34" fmla="*/ 68776 w 119931"/>
              <a:gd name="connsiteY34" fmla="*/ 119997 h 119997"/>
              <a:gd name="connsiteX35" fmla="*/ 83871 w 119931"/>
              <a:gd name="connsiteY35" fmla="*/ 119616 h 119997"/>
              <a:gd name="connsiteX36" fmla="*/ 85967 w 119931"/>
              <a:gd name="connsiteY36" fmla="*/ 118854 h 119997"/>
              <a:gd name="connsiteX37" fmla="*/ 89322 w 119931"/>
              <a:gd name="connsiteY37" fmla="*/ 118092 h 119997"/>
              <a:gd name="connsiteX38" fmla="*/ 90999 w 119931"/>
              <a:gd name="connsiteY38" fmla="*/ 116950 h 119997"/>
              <a:gd name="connsiteX39" fmla="*/ 92676 w 119931"/>
              <a:gd name="connsiteY39" fmla="*/ 116569 h 119997"/>
              <a:gd name="connsiteX40" fmla="*/ 93934 w 119931"/>
              <a:gd name="connsiteY40" fmla="*/ 115426 h 119997"/>
              <a:gd name="connsiteX41" fmla="*/ 96450 w 119931"/>
              <a:gd name="connsiteY41" fmla="*/ 113902 h 119997"/>
              <a:gd name="connsiteX42" fmla="*/ 98127 w 119931"/>
              <a:gd name="connsiteY42" fmla="*/ 112378 h 119997"/>
              <a:gd name="connsiteX43" fmla="*/ 99804 w 119931"/>
              <a:gd name="connsiteY43" fmla="*/ 111616 h 119997"/>
              <a:gd name="connsiteX44" fmla="*/ 102320 w 119931"/>
              <a:gd name="connsiteY44" fmla="*/ 109331 h 119997"/>
              <a:gd name="connsiteX45" fmla="*/ 105255 w 119931"/>
              <a:gd name="connsiteY45" fmla="*/ 108569 h 119997"/>
              <a:gd name="connsiteX46" fmla="*/ 108190 w 119931"/>
              <a:gd name="connsiteY46" fmla="*/ 107045 h 119997"/>
              <a:gd name="connsiteX47" fmla="*/ 110706 w 119931"/>
              <a:gd name="connsiteY47" fmla="*/ 105902 h 119997"/>
              <a:gd name="connsiteX48" fmla="*/ 111545 w 119931"/>
              <a:gd name="connsiteY48" fmla="*/ 104759 h 119997"/>
              <a:gd name="connsiteX49" fmla="*/ 114480 w 119931"/>
              <a:gd name="connsiteY49" fmla="*/ 102093 h 119997"/>
              <a:gd name="connsiteX50" fmla="*/ 115318 w 119931"/>
              <a:gd name="connsiteY50" fmla="*/ 100950 h 119997"/>
              <a:gd name="connsiteX51" fmla="*/ 116576 w 119931"/>
              <a:gd name="connsiteY51" fmla="*/ 98283 h 119997"/>
              <a:gd name="connsiteX52" fmla="*/ 117834 w 119931"/>
              <a:gd name="connsiteY52" fmla="*/ 94474 h 119997"/>
              <a:gd name="connsiteX53" fmla="*/ 118253 w 119931"/>
              <a:gd name="connsiteY53" fmla="*/ 93331 h 119997"/>
              <a:gd name="connsiteX54" fmla="*/ 117834 w 119931"/>
              <a:gd name="connsiteY54" fmla="*/ 87617 h 119997"/>
              <a:gd name="connsiteX55" fmla="*/ 117415 w 119931"/>
              <a:gd name="connsiteY55" fmla="*/ 86093 h 119997"/>
              <a:gd name="connsiteX56" fmla="*/ 116157 w 119931"/>
              <a:gd name="connsiteY56" fmla="*/ 82665 h 119997"/>
              <a:gd name="connsiteX57" fmla="*/ 114480 w 119931"/>
              <a:gd name="connsiteY57" fmla="*/ 77331 h 119997"/>
              <a:gd name="connsiteX58" fmla="*/ 113641 w 119931"/>
              <a:gd name="connsiteY58" fmla="*/ 76189 h 119997"/>
              <a:gd name="connsiteX59" fmla="*/ 112383 w 119931"/>
              <a:gd name="connsiteY59" fmla="*/ 73903 h 119997"/>
              <a:gd name="connsiteX60" fmla="*/ 110706 w 119931"/>
              <a:gd name="connsiteY60" fmla="*/ 71236 h 119997"/>
              <a:gd name="connsiteX61" fmla="*/ 110287 w 119931"/>
              <a:gd name="connsiteY61" fmla="*/ 70093 h 119997"/>
              <a:gd name="connsiteX62" fmla="*/ 107771 w 119931"/>
              <a:gd name="connsiteY62" fmla="*/ 68189 h 119997"/>
              <a:gd name="connsiteX63" fmla="*/ 106513 w 119931"/>
              <a:gd name="connsiteY63" fmla="*/ 67808 h 119997"/>
              <a:gd name="connsiteX64" fmla="*/ 104836 w 119931"/>
              <a:gd name="connsiteY64" fmla="*/ 66665 h 119997"/>
              <a:gd name="connsiteX65" fmla="*/ 104836 w 119931"/>
              <a:gd name="connsiteY65" fmla="*/ 59427 h 119997"/>
              <a:gd name="connsiteX66" fmla="*/ 105255 w 119931"/>
              <a:gd name="connsiteY66" fmla="*/ 57903 h 119997"/>
              <a:gd name="connsiteX67" fmla="*/ 106932 w 119931"/>
              <a:gd name="connsiteY67" fmla="*/ 56760 h 119997"/>
              <a:gd name="connsiteX68" fmla="*/ 108190 w 119931"/>
              <a:gd name="connsiteY68" fmla="*/ 54094 h 119997"/>
              <a:gd name="connsiteX69" fmla="*/ 109448 w 119931"/>
              <a:gd name="connsiteY69" fmla="*/ 53332 h 119997"/>
              <a:gd name="connsiteX70" fmla="*/ 111125 w 119931"/>
              <a:gd name="connsiteY70" fmla="*/ 51046 h 119997"/>
              <a:gd name="connsiteX71" fmla="*/ 114060 w 119931"/>
              <a:gd name="connsiteY71" fmla="*/ 48380 h 119997"/>
              <a:gd name="connsiteX72" fmla="*/ 116157 w 119931"/>
              <a:gd name="connsiteY72" fmla="*/ 46094 h 119997"/>
              <a:gd name="connsiteX73" fmla="*/ 116576 w 119931"/>
              <a:gd name="connsiteY73" fmla="*/ 44951 h 119997"/>
              <a:gd name="connsiteX74" fmla="*/ 118253 w 119931"/>
              <a:gd name="connsiteY74" fmla="*/ 41903 h 119997"/>
              <a:gd name="connsiteX75" fmla="*/ 119092 w 119931"/>
              <a:gd name="connsiteY75" fmla="*/ 39618 h 119997"/>
              <a:gd name="connsiteX76" fmla="*/ 119511 w 119931"/>
              <a:gd name="connsiteY76" fmla="*/ 35427 h 119997"/>
              <a:gd name="connsiteX77" fmla="*/ 119931 w 119931"/>
              <a:gd name="connsiteY77" fmla="*/ 33904 h 119997"/>
              <a:gd name="connsiteX78" fmla="*/ 119511 w 119931"/>
              <a:gd name="connsiteY78" fmla="*/ 27047 h 119997"/>
              <a:gd name="connsiteX79" fmla="*/ 117415 w 119931"/>
              <a:gd name="connsiteY79" fmla="*/ 23237 h 119997"/>
              <a:gd name="connsiteX80" fmla="*/ 116157 w 119931"/>
              <a:gd name="connsiteY80" fmla="*/ 20951 h 119997"/>
              <a:gd name="connsiteX81" fmla="*/ 115738 w 119931"/>
              <a:gd name="connsiteY81" fmla="*/ 19809 h 119997"/>
              <a:gd name="connsiteX82" fmla="*/ 114480 w 119931"/>
              <a:gd name="connsiteY82" fmla="*/ 18666 h 119997"/>
              <a:gd name="connsiteX83" fmla="*/ 111545 w 119931"/>
              <a:gd name="connsiteY83" fmla="*/ 15999 h 119997"/>
              <a:gd name="connsiteX84" fmla="*/ 108609 w 119931"/>
              <a:gd name="connsiteY84" fmla="*/ 14475 h 119997"/>
              <a:gd name="connsiteX85" fmla="*/ 107352 w 119931"/>
              <a:gd name="connsiteY85" fmla="*/ 13333 h 119997"/>
              <a:gd name="connsiteX86" fmla="*/ 101062 w 119931"/>
              <a:gd name="connsiteY86" fmla="*/ 11809 h 119997"/>
              <a:gd name="connsiteX87" fmla="*/ 99804 w 119931"/>
              <a:gd name="connsiteY87" fmla="*/ 11428 h 119997"/>
              <a:gd name="connsiteX88" fmla="*/ 97708 w 119931"/>
              <a:gd name="connsiteY88" fmla="*/ 10666 h 119997"/>
              <a:gd name="connsiteX89" fmla="*/ 88903 w 119931"/>
              <a:gd name="connsiteY89" fmla="*/ 9523 h 119997"/>
              <a:gd name="connsiteX90" fmla="*/ 68776 w 119931"/>
              <a:gd name="connsiteY90" fmla="*/ 7999 h 119997"/>
              <a:gd name="connsiteX91" fmla="*/ 65841 w 119931"/>
              <a:gd name="connsiteY91" fmla="*/ 6857 h 119997"/>
              <a:gd name="connsiteX92" fmla="*/ 64583 w 119931"/>
              <a:gd name="connsiteY92" fmla="*/ 5714 h 119997"/>
              <a:gd name="connsiteX93" fmla="*/ 62487 w 119931"/>
              <a:gd name="connsiteY93" fmla="*/ 3809 h 119997"/>
              <a:gd name="connsiteX94" fmla="*/ 59971 w 119931"/>
              <a:gd name="connsiteY94" fmla="*/ 3047 h 119997"/>
              <a:gd name="connsiteX95" fmla="*/ 58713 w 119931"/>
              <a:gd name="connsiteY95" fmla="*/ 2666 h 119997"/>
              <a:gd name="connsiteX96" fmla="*/ 55778 w 119931"/>
              <a:gd name="connsiteY96" fmla="*/ 2285 h 119997"/>
              <a:gd name="connsiteX97" fmla="*/ 53262 w 119931"/>
              <a:gd name="connsiteY97" fmla="*/ 1523 h 119997"/>
              <a:gd name="connsiteX98" fmla="*/ 52005 w 119931"/>
              <a:gd name="connsiteY98" fmla="*/ 761 h 119997"/>
              <a:gd name="connsiteX99" fmla="*/ 48650 w 119931"/>
              <a:gd name="connsiteY99" fmla="*/ 380 h 119997"/>
              <a:gd name="connsiteX100" fmla="*/ 37748 w 119931"/>
              <a:gd name="connsiteY100" fmla="*/ 0 h 119997"/>
              <a:gd name="connsiteX101" fmla="*/ 7978 w 119931"/>
              <a:gd name="connsiteY101" fmla="*/ 380 h 119997"/>
              <a:gd name="connsiteX102" fmla="*/ 5463 w 119931"/>
              <a:gd name="connsiteY102" fmla="*/ 761 h 119997"/>
              <a:gd name="connsiteX103" fmla="*/ 4205 w 119931"/>
              <a:gd name="connsiteY103" fmla="*/ 2285 h 11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9931" h="119997" extrusionOk="0">
                <a:moveTo>
                  <a:pt x="4205" y="2285"/>
                </a:moveTo>
                <a:cubicBezTo>
                  <a:pt x="3855" y="2730"/>
                  <a:pt x="3592" y="3018"/>
                  <a:pt x="3366" y="3428"/>
                </a:cubicBezTo>
                <a:cubicBezTo>
                  <a:pt x="3168" y="3787"/>
                  <a:pt x="3054" y="4181"/>
                  <a:pt x="2947" y="4571"/>
                </a:cubicBezTo>
                <a:cubicBezTo>
                  <a:pt x="2193" y="7312"/>
                  <a:pt x="2760" y="6349"/>
                  <a:pt x="2108" y="9904"/>
                </a:cubicBezTo>
                <a:cubicBezTo>
                  <a:pt x="1896" y="11059"/>
                  <a:pt x="1482" y="12178"/>
                  <a:pt x="1270" y="13333"/>
                </a:cubicBezTo>
                <a:cubicBezTo>
                  <a:pt x="1062" y="14467"/>
                  <a:pt x="998" y="15619"/>
                  <a:pt x="850" y="16761"/>
                </a:cubicBezTo>
                <a:cubicBezTo>
                  <a:pt x="719" y="17778"/>
                  <a:pt x="571" y="18793"/>
                  <a:pt x="431" y="19809"/>
                </a:cubicBezTo>
                <a:cubicBezTo>
                  <a:pt x="291" y="30221"/>
                  <a:pt x="-69" y="40633"/>
                  <a:pt x="12" y="51046"/>
                </a:cubicBezTo>
                <a:cubicBezTo>
                  <a:pt x="70" y="58542"/>
                  <a:pt x="344" y="66040"/>
                  <a:pt x="850" y="73522"/>
                </a:cubicBezTo>
                <a:cubicBezTo>
                  <a:pt x="905" y="74323"/>
                  <a:pt x="1475" y="75028"/>
                  <a:pt x="1689" y="75808"/>
                </a:cubicBezTo>
                <a:cubicBezTo>
                  <a:pt x="3000" y="80571"/>
                  <a:pt x="1325" y="74649"/>
                  <a:pt x="2528" y="78474"/>
                </a:cubicBezTo>
                <a:cubicBezTo>
                  <a:pt x="3388" y="81211"/>
                  <a:pt x="3027" y="80014"/>
                  <a:pt x="3366" y="81903"/>
                </a:cubicBezTo>
                <a:cubicBezTo>
                  <a:pt x="3705" y="83792"/>
                  <a:pt x="2672" y="79506"/>
                  <a:pt x="4561" y="89806"/>
                </a:cubicBezTo>
                <a:cubicBezTo>
                  <a:pt x="4701" y="90568"/>
                  <a:pt x="5243" y="89570"/>
                  <a:pt x="5463" y="89903"/>
                </a:cubicBezTo>
                <a:cubicBezTo>
                  <a:pt x="5683" y="90237"/>
                  <a:pt x="5765" y="91169"/>
                  <a:pt x="5882" y="91807"/>
                </a:cubicBezTo>
                <a:cubicBezTo>
                  <a:pt x="6044" y="92693"/>
                  <a:pt x="6079" y="93599"/>
                  <a:pt x="6301" y="94474"/>
                </a:cubicBezTo>
                <a:cubicBezTo>
                  <a:pt x="6500" y="95256"/>
                  <a:pt x="6994" y="95967"/>
                  <a:pt x="7140" y="96760"/>
                </a:cubicBezTo>
                <a:cubicBezTo>
                  <a:pt x="7280" y="97521"/>
                  <a:pt x="7315" y="98305"/>
                  <a:pt x="7559" y="99045"/>
                </a:cubicBezTo>
                <a:cubicBezTo>
                  <a:pt x="7739" y="99589"/>
                  <a:pt x="8178" y="100037"/>
                  <a:pt x="8398" y="100569"/>
                </a:cubicBezTo>
                <a:cubicBezTo>
                  <a:pt x="8600" y="101059"/>
                  <a:pt x="8651" y="101591"/>
                  <a:pt x="8817" y="102093"/>
                </a:cubicBezTo>
                <a:cubicBezTo>
                  <a:pt x="9071" y="102862"/>
                  <a:pt x="9376" y="103617"/>
                  <a:pt x="9656" y="104378"/>
                </a:cubicBezTo>
                <a:cubicBezTo>
                  <a:pt x="9795" y="104759"/>
                  <a:pt x="9762" y="105237"/>
                  <a:pt x="10075" y="105521"/>
                </a:cubicBezTo>
                <a:lnTo>
                  <a:pt x="11333" y="106664"/>
                </a:lnTo>
                <a:cubicBezTo>
                  <a:pt x="11473" y="107172"/>
                  <a:pt x="11494" y="107720"/>
                  <a:pt x="11752" y="108188"/>
                </a:cubicBezTo>
                <a:cubicBezTo>
                  <a:pt x="12160" y="108928"/>
                  <a:pt x="14015" y="110799"/>
                  <a:pt x="14687" y="111235"/>
                </a:cubicBezTo>
                <a:cubicBezTo>
                  <a:pt x="15047" y="111469"/>
                  <a:pt x="15539" y="111458"/>
                  <a:pt x="15945" y="111616"/>
                </a:cubicBezTo>
                <a:cubicBezTo>
                  <a:pt x="16520" y="111840"/>
                  <a:pt x="17080" y="112097"/>
                  <a:pt x="17622" y="112378"/>
                </a:cubicBezTo>
                <a:cubicBezTo>
                  <a:pt x="21870" y="114584"/>
                  <a:pt x="13973" y="111044"/>
                  <a:pt x="21815" y="114283"/>
                </a:cubicBezTo>
                <a:cubicBezTo>
                  <a:pt x="22384" y="114518"/>
                  <a:pt x="22894" y="114882"/>
                  <a:pt x="23492" y="115045"/>
                </a:cubicBezTo>
                <a:cubicBezTo>
                  <a:pt x="24307" y="115267"/>
                  <a:pt x="25170" y="115299"/>
                  <a:pt x="26008" y="115426"/>
                </a:cubicBezTo>
                <a:cubicBezTo>
                  <a:pt x="31570" y="117952"/>
                  <a:pt x="24625" y="114887"/>
                  <a:pt x="28943" y="116569"/>
                </a:cubicBezTo>
                <a:cubicBezTo>
                  <a:pt x="29518" y="116792"/>
                  <a:pt x="29996" y="117300"/>
                  <a:pt x="30620" y="117331"/>
                </a:cubicBezTo>
                <a:cubicBezTo>
                  <a:pt x="37739" y="117683"/>
                  <a:pt x="44876" y="117585"/>
                  <a:pt x="52005" y="117712"/>
                </a:cubicBezTo>
                <a:cubicBezTo>
                  <a:pt x="58712" y="119066"/>
                  <a:pt x="52896" y="118004"/>
                  <a:pt x="59133" y="118854"/>
                </a:cubicBezTo>
                <a:cubicBezTo>
                  <a:pt x="67535" y="120000"/>
                  <a:pt x="60793" y="119338"/>
                  <a:pt x="68776" y="119997"/>
                </a:cubicBezTo>
                <a:cubicBezTo>
                  <a:pt x="73808" y="119870"/>
                  <a:pt x="78851" y="119950"/>
                  <a:pt x="83871" y="119616"/>
                </a:cubicBezTo>
                <a:cubicBezTo>
                  <a:pt x="84622" y="119566"/>
                  <a:pt x="85248" y="119055"/>
                  <a:pt x="85967" y="118854"/>
                </a:cubicBezTo>
                <a:cubicBezTo>
                  <a:pt x="87069" y="118546"/>
                  <a:pt x="88204" y="118346"/>
                  <a:pt x="89322" y="118092"/>
                </a:cubicBezTo>
                <a:cubicBezTo>
                  <a:pt x="89881" y="117712"/>
                  <a:pt x="90374" y="117234"/>
                  <a:pt x="90999" y="116950"/>
                </a:cubicBezTo>
                <a:cubicBezTo>
                  <a:pt x="91514" y="116716"/>
                  <a:pt x="92176" y="116828"/>
                  <a:pt x="92676" y="116569"/>
                </a:cubicBezTo>
                <a:cubicBezTo>
                  <a:pt x="93191" y="116301"/>
                  <a:pt x="93466" y="115757"/>
                  <a:pt x="93934" y="115426"/>
                </a:cubicBezTo>
                <a:cubicBezTo>
                  <a:pt x="94730" y="114864"/>
                  <a:pt x="95737" y="114550"/>
                  <a:pt x="96450" y="113902"/>
                </a:cubicBezTo>
                <a:cubicBezTo>
                  <a:pt x="97009" y="113394"/>
                  <a:pt x="97495" y="112809"/>
                  <a:pt x="98127" y="112378"/>
                </a:cubicBezTo>
                <a:cubicBezTo>
                  <a:pt x="98627" y="112038"/>
                  <a:pt x="99316" y="111971"/>
                  <a:pt x="99804" y="111616"/>
                </a:cubicBezTo>
                <a:cubicBezTo>
                  <a:pt x="100730" y="110943"/>
                  <a:pt x="101169" y="109592"/>
                  <a:pt x="102320" y="109331"/>
                </a:cubicBezTo>
                <a:cubicBezTo>
                  <a:pt x="103171" y="109137"/>
                  <a:pt x="104413" y="108897"/>
                  <a:pt x="105255" y="108569"/>
                </a:cubicBezTo>
                <a:cubicBezTo>
                  <a:pt x="110400" y="106566"/>
                  <a:pt x="103980" y="108958"/>
                  <a:pt x="108190" y="107045"/>
                </a:cubicBezTo>
                <a:cubicBezTo>
                  <a:pt x="111662" y="105468"/>
                  <a:pt x="107101" y="108086"/>
                  <a:pt x="110706" y="105902"/>
                </a:cubicBezTo>
                <a:cubicBezTo>
                  <a:pt x="110986" y="105521"/>
                  <a:pt x="111207" y="105100"/>
                  <a:pt x="111545" y="104759"/>
                </a:cubicBezTo>
                <a:cubicBezTo>
                  <a:pt x="112470" y="103825"/>
                  <a:pt x="113712" y="103139"/>
                  <a:pt x="114480" y="102093"/>
                </a:cubicBezTo>
                <a:cubicBezTo>
                  <a:pt x="114759" y="101712"/>
                  <a:pt x="115068" y="101347"/>
                  <a:pt x="115318" y="100950"/>
                </a:cubicBezTo>
                <a:cubicBezTo>
                  <a:pt x="115957" y="99934"/>
                  <a:pt x="116240" y="99352"/>
                  <a:pt x="116576" y="98283"/>
                </a:cubicBezTo>
                <a:cubicBezTo>
                  <a:pt x="117843" y="94253"/>
                  <a:pt x="115841" y="99905"/>
                  <a:pt x="117834" y="94474"/>
                </a:cubicBezTo>
                <a:lnTo>
                  <a:pt x="118253" y="93331"/>
                </a:lnTo>
                <a:cubicBezTo>
                  <a:pt x="118114" y="91426"/>
                  <a:pt x="118054" y="89515"/>
                  <a:pt x="117834" y="87617"/>
                </a:cubicBezTo>
                <a:cubicBezTo>
                  <a:pt x="117774" y="87096"/>
                  <a:pt x="117584" y="86594"/>
                  <a:pt x="117415" y="86093"/>
                </a:cubicBezTo>
                <a:cubicBezTo>
                  <a:pt x="117025" y="84942"/>
                  <a:pt x="116478" y="83833"/>
                  <a:pt x="116157" y="82665"/>
                </a:cubicBezTo>
                <a:cubicBezTo>
                  <a:pt x="116045" y="82258"/>
                  <a:pt x="114961" y="77987"/>
                  <a:pt x="114480" y="77331"/>
                </a:cubicBezTo>
                <a:lnTo>
                  <a:pt x="113641" y="76189"/>
                </a:lnTo>
                <a:cubicBezTo>
                  <a:pt x="112587" y="73316"/>
                  <a:pt x="114009" y="76857"/>
                  <a:pt x="112383" y="73903"/>
                </a:cubicBezTo>
                <a:cubicBezTo>
                  <a:pt x="110782" y="70994"/>
                  <a:pt x="113748" y="74921"/>
                  <a:pt x="110706" y="71236"/>
                </a:cubicBezTo>
                <a:cubicBezTo>
                  <a:pt x="110566" y="70855"/>
                  <a:pt x="110532" y="70428"/>
                  <a:pt x="110287" y="70093"/>
                </a:cubicBezTo>
                <a:cubicBezTo>
                  <a:pt x="109823" y="69462"/>
                  <a:pt x="108544" y="68540"/>
                  <a:pt x="107771" y="68189"/>
                </a:cubicBezTo>
                <a:cubicBezTo>
                  <a:pt x="107376" y="68009"/>
                  <a:pt x="106932" y="67935"/>
                  <a:pt x="106513" y="67808"/>
                </a:cubicBezTo>
                <a:cubicBezTo>
                  <a:pt x="105954" y="67427"/>
                  <a:pt x="105291" y="67147"/>
                  <a:pt x="104836" y="66665"/>
                </a:cubicBezTo>
                <a:cubicBezTo>
                  <a:pt x="102895" y="64608"/>
                  <a:pt x="104442" y="61692"/>
                  <a:pt x="104836" y="59427"/>
                </a:cubicBezTo>
                <a:cubicBezTo>
                  <a:pt x="104926" y="58910"/>
                  <a:pt x="104920" y="58329"/>
                  <a:pt x="105255" y="57903"/>
                </a:cubicBezTo>
                <a:cubicBezTo>
                  <a:pt x="105661" y="57387"/>
                  <a:pt x="106373" y="57141"/>
                  <a:pt x="106932" y="56760"/>
                </a:cubicBezTo>
                <a:cubicBezTo>
                  <a:pt x="107253" y="55595"/>
                  <a:pt x="107225" y="54971"/>
                  <a:pt x="108190" y="54094"/>
                </a:cubicBezTo>
                <a:cubicBezTo>
                  <a:pt x="108547" y="53770"/>
                  <a:pt x="109029" y="53586"/>
                  <a:pt x="109448" y="53332"/>
                </a:cubicBezTo>
                <a:cubicBezTo>
                  <a:pt x="110007" y="52570"/>
                  <a:pt x="110413" y="51694"/>
                  <a:pt x="111125" y="51046"/>
                </a:cubicBezTo>
                <a:cubicBezTo>
                  <a:pt x="112104" y="50157"/>
                  <a:pt x="113293" y="49425"/>
                  <a:pt x="114060" y="48380"/>
                </a:cubicBezTo>
                <a:cubicBezTo>
                  <a:pt x="115228" y="46788"/>
                  <a:pt x="114543" y="47560"/>
                  <a:pt x="116157" y="46094"/>
                </a:cubicBezTo>
                <a:cubicBezTo>
                  <a:pt x="116297" y="45713"/>
                  <a:pt x="116393" y="45317"/>
                  <a:pt x="116576" y="44951"/>
                </a:cubicBezTo>
                <a:cubicBezTo>
                  <a:pt x="117093" y="43917"/>
                  <a:pt x="117858" y="42981"/>
                  <a:pt x="118253" y="41903"/>
                </a:cubicBezTo>
                <a:lnTo>
                  <a:pt x="119092" y="39618"/>
                </a:lnTo>
                <a:cubicBezTo>
                  <a:pt x="119232" y="38221"/>
                  <a:pt x="119307" y="36818"/>
                  <a:pt x="119511" y="35427"/>
                </a:cubicBezTo>
                <a:cubicBezTo>
                  <a:pt x="119587" y="34908"/>
                  <a:pt x="119931" y="34427"/>
                  <a:pt x="119931" y="33904"/>
                </a:cubicBezTo>
                <a:cubicBezTo>
                  <a:pt x="119931" y="31614"/>
                  <a:pt x="119739" y="29326"/>
                  <a:pt x="119511" y="27047"/>
                </a:cubicBezTo>
                <a:cubicBezTo>
                  <a:pt x="119214" y="24078"/>
                  <a:pt x="118770" y="26932"/>
                  <a:pt x="117415" y="23237"/>
                </a:cubicBezTo>
                <a:cubicBezTo>
                  <a:pt x="116361" y="20365"/>
                  <a:pt x="117782" y="23905"/>
                  <a:pt x="116157" y="20951"/>
                </a:cubicBezTo>
                <a:cubicBezTo>
                  <a:pt x="115959" y="20592"/>
                  <a:pt x="115983" y="20143"/>
                  <a:pt x="115738" y="19809"/>
                </a:cubicBezTo>
                <a:cubicBezTo>
                  <a:pt x="115409" y="19360"/>
                  <a:pt x="114844" y="19091"/>
                  <a:pt x="114480" y="18666"/>
                </a:cubicBezTo>
                <a:cubicBezTo>
                  <a:pt x="112125" y="15915"/>
                  <a:pt x="113948" y="16727"/>
                  <a:pt x="111545" y="15999"/>
                </a:cubicBezTo>
                <a:cubicBezTo>
                  <a:pt x="108141" y="12907"/>
                  <a:pt x="112551" y="16522"/>
                  <a:pt x="108609" y="14475"/>
                </a:cubicBezTo>
                <a:cubicBezTo>
                  <a:pt x="108095" y="14208"/>
                  <a:pt x="107834" y="13646"/>
                  <a:pt x="107352" y="13333"/>
                </a:cubicBezTo>
                <a:cubicBezTo>
                  <a:pt x="105459" y="12104"/>
                  <a:pt x="103334" y="12251"/>
                  <a:pt x="101062" y="11809"/>
                </a:cubicBezTo>
                <a:cubicBezTo>
                  <a:pt x="100630" y="11725"/>
                  <a:pt x="100218" y="11569"/>
                  <a:pt x="99804" y="11428"/>
                </a:cubicBezTo>
                <a:cubicBezTo>
                  <a:pt x="99100" y="11188"/>
                  <a:pt x="98447" y="10795"/>
                  <a:pt x="97708" y="10666"/>
                </a:cubicBezTo>
                <a:cubicBezTo>
                  <a:pt x="94796" y="10157"/>
                  <a:pt x="91857" y="9753"/>
                  <a:pt x="88903" y="9523"/>
                </a:cubicBezTo>
                <a:lnTo>
                  <a:pt x="68776" y="7999"/>
                </a:lnTo>
                <a:cubicBezTo>
                  <a:pt x="67178" y="7636"/>
                  <a:pt x="67082" y="7796"/>
                  <a:pt x="65841" y="6857"/>
                </a:cubicBezTo>
                <a:cubicBezTo>
                  <a:pt x="65386" y="6512"/>
                  <a:pt x="64963" y="6128"/>
                  <a:pt x="64583" y="5714"/>
                </a:cubicBezTo>
                <a:cubicBezTo>
                  <a:pt x="63515" y="4548"/>
                  <a:pt x="64115" y="4466"/>
                  <a:pt x="62487" y="3809"/>
                </a:cubicBezTo>
                <a:cubicBezTo>
                  <a:pt x="61679" y="3483"/>
                  <a:pt x="60810" y="3301"/>
                  <a:pt x="59971" y="3047"/>
                </a:cubicBezTo>
                <a:cubicBezTo>
                  <a:pt x="59552" y="2920"/>
                  <a:pt x="59151" y="2723"/>
                  <a:pt x="58713" y="2666"/>
                </a:cubicBezTo>
                <a:lnTo>
                  <a:pt x="55778" y="2285"/>
                </a:lnTo>
                <a:cubicBezTo>
                  <a:pt x="54940" y="2031"/>
                  <a:pt x="53998" y="1969"/>
                  <a:pt x="53262" y="1523"/>
                </a:cubicBezTo>
                <a:cubicBezTo>
                  <a:pt x="52843" y="1269"/>
                  <a:pt x="52491" y="882"/>
                  <a:pt x="52005" y="761"/>
                </a:cubicBezTo>
                <a:cubicBezTo>
                  <a:pt x="50917" y="492"/>
                  <a:pt x="49775" y="441"/>
                  <a:pt x="48650" y="380"/>
                </a:cubicBezTo>
                <a:cubicBezTo>
                  <a:pt x="45020" y="186"/>
                  <a:pt x="41382" y="126"/>
                  <a:pt x="37748" y="0"/>
                </a:cubicBezTo>
                <a:lnTo>
                  <a:pt x="7978" y="380"/>
                </a:lnTo>
                <a:cubicBezTo>
                  <a:pt x="7129" y="401"/>
                  <a:pt x="6223" y="416"/>
                  <a:pt x="5463" y="761"/>
                </a:cubicBezTo>
                <a:cubicBezTo>
                  <a:pt x="5125" y="915"/>
                  <a:pt x="4554" y="1841"/>
                  <a:pt x="4205" y="228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995787" y="1559179"/>
            <a:ext cx="3663146" cy="33019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4" y="75525"/>
                </a:moveTo>
                <a:cubicBezTo>
                  <a:pt x="5568" y="75310"/>
                  <a:pt x="7207" y="75355"/>
                  <a:pt x="8226" y="75094"/>
                </a:cubicBezTo>
                <a:cubicBezTo>
                  <a:pt x="9533" y="74759"/>
                  <a:pt x="10523" y="73940"/>
                  <a:pt x="11727" y="73368"/>
                </a:cubicBezTo>
                <a:cubicBezTo>
                  <a:pt x="12104" y="73188"/>
                  <a:pt x="12505" y="73080"/>
                  <a:pt x="12894" y="72936"/>
                </a:cubicBezTo>
                <a:cubicBezTo>
                  <a:pt x="13283" y="72648"/>
                  <a:pt x="13634" y="72284"/>
                  <a:pt x="14061" y="72073"/>
                </a:cubicBezTo>
                <a:cubicBezTo>
                  <a:pt x="14811" y="71703"/>
                  <a:pt x="16395" y="71210"/>
                  <a:pt x="16395" y="71210"/>
                </a:cubicBezTo>
                <a:cubicBezTo>
                  <a:pt x="16655" y="70778"/>
                  <a:pt x="16808" y="70239"/>
                  <a:pt x="17173" y="69915"/>
                </a:cubicBezTo>
                <a:cubicBezTo>
                  <a:pt x="17494" y="69631"/>
                  <a:pt x="17974" y="69687"/>
                  <a:pt x="18340" y="69483"/>
                </a:cubicBezTo>
                <a:cubicBezTo>
                  <a:pt x="18759" y="69251"/>
                  <a:pt x="19158" y="68965"/>
                  <a:pt x="19508" y="68620"/>
                </a:cubicBezTo>
                <a:cubicBezTo>
                  <a:pt x="21635" y="66522"/>
                  <a:pt x="21154" y="66343"/>
                  <a:pt x="23009" y="65168"/>
                </a:cubicBezTo>
                <a:cubicBezTo>
                  <a:pt x="23512" y="64848"/>
                  <a:pt x="24046" y="64592"/>
                  <a:pt x="24565" y="64304"/>
                </a:cubicBezTo>
                <a:cubicBezTo>
                  <a:pt x="26794" y="60594"/>
                  <a:pt x="23826" y="64960"/>
                  <a:pt x="26510" y="62578"/>
                </a:cubicBezTo>
                <a:cubicBezTo>
                  <a:pt x="26875" y="62254"/>
                  <a:pt x="26989" y="61682"/>
                  <a:pt x="27288" y="61283"/>
                </a:cubicBezTo>
                <a:cubicBezTo>
                  <a:pt x="27902" y="60465"/>
                  <a:pt x="28748" y="59610"/>
                  <a:pt x="29622" y="59126"/>
                </a:cubicBezTo>
                <a:cubicBezTo>
                  <a:pt x="29989" y="58922"/>
                  <a:pt x="30400" y="58838"/>
                  <a:pt x="30789" y="58694"/>
                </a:cubicBezTo>
                <a:cubicBezTo>
                  <a:pt x="31048" y="58262"/>
                  <a:pt x="31202" y="57723"/>
                  <a:pt x="31567" y="57399"/>
                </a:cubicBezTo>
                <a:cubicBezTo>
                  <a:pt x="31887" y="57115"/>
                  <a:pt x="32376" y="57189"/>
                  <a:pt x="32734" y="56968"/>
                </a:cubicBezTo>
                <a:cubicBezTo>
                  <a:pt x="33552" y="56464"/>
                  <a:pt x="34290" y="55817"/>
                  <a:pt x="35068" y="55241"/>
                </a:cubicBezTo>
                <a:lnTo>
                  <a:pt x="36235" y="54378"/>
                </a:lnTo>
                <a:lnTo>
                  <a:pt x="37402" y="53515"/>
                </a:lnTo>
                <a:cubicBezTo>
                  <a:pt x="38956" y="50930"/>
                  <a:pt x="37167" y="53377"/>
                  <a:pt x="40126" y="51357"/>
                </a:cubicBezTo>
                <a:cubicBezTo>
                  <a:pt x="46000" y="47347"/>
                  <a:pt x="40882" y="50222"/>
                  <a:pt x="45183" y="47041"/>
                </a:cubicBezTo>
                <a:cubicBezTo>
                  <a:pt x="45961" y="46466"/>
                  <a:pt x="46751" y="45910"/>
                  <a:pt x="47517" y="45315"/>
                </a:cubicBezTo>
                <a:cubicBezTo>
                  <a:pt x="48048" y="44903"/>
                  <a:pt x="48581" y="44488"/>
                  <a:pt x="49073" y="44020"/>
                </a:cubicBezTo>
                <a:cubicBezTo>
                  <a:pt x="49491" y="43623"/>
                  <a:pt x="49806" y="43100"/>
                  <a:pt x="50240" y="42726"/>
                </a:cubicBezTo>
                <a:cubicBezTo>
                  <a:pt x="51702" y="41464"/>
                  <a:pt x="54016" y="40390"/>
                  <a:pt x="54908" y="38410"/>
                </a:cubicBezTo>
                <a:cubicBezTo>
                  <a:pt x="55384" y="37355"/>
                  <a:pt x="55777" y="36304"/>
                  <a:pt x="56464" y="35389"/>
                </a:cubicBezTo>
                <a:cubicBezTo>
                  <a:pt x="56817" y="34920"/>
                  <a:pt x="57242" y="34526"/>
                  <a:pt x="57632" y="34094"/>
                </a:cubicBezTo>
                <a:cubicBezTo>
                  <a:pt x="58769" y="30310"/>
                  <a:pt x="56807" y="36193"/>
                  <a:pt x="59577" y="31073"/>
                </a:cubicBezTo>
                <a:cubicBezTo>
                  <a:pt x="59999" y="30293"/>
                  <a:pt x="59775" y="29127"/>
                  <a:pt x="60355" y="28484"/>
                </a:cubicBezTo>
                <a:cubicBezTo>
                  <a:pt x="61215" y="27529"/>
                  <a:pt x="61758" y="27096"/>
                  <a:pt x="62300" y="25894"/>
                </a:cubicBezTo>
                <a:cubicBezTo>
                  <a:pt x="62483" y="25487"/>
                  <a:pt x="62461" y="24978"/>
                  <a:pt x="62689" y="24599"/>
                </a:cubicBezTo>
                <a:cubicBezTo>
                  <a:pt x="62994" y="24092"/>
                  <a:pt x="63504" y="23774"/>
                  <a:pt x="63856" y="23305"/>
                </a:cubicBezTo>
                <a:cubicBezTo>
                  <a:pt x="64155" y="22906"/>
                  <a:pt x="64335" y="22408"/>
                  <a:pt x="64634" y="22010"/>
                </a:cubicBezTo>
                <a:cubicBezTo>
                  <a:pt x="64986" y="21541"/>
                  <a:pt x="65449" y="21184"/>
                  <a:pt x="65801" y="20715"/>
                </a:cubicBezTo>
                <a:cubicBezTo>
                  <a:pt x="66100" y="20317"/>
                  <a:pt x="66266" y="19806"/>
                  <a:pt x="66579" y="19420"/>
                </a:cubicBezTo>
                <a:cubicBezTo>
                  <a:pt x="67438" y="18362"/>
                  <a:pt x="69302" y="16399"/>
                  <a:pt x="69302" y="16399"/>
                </a:cubicBezTo>
                <a:cubicBezTo>
                  <a:pt x="70167" y="13521"/>
                  <a:pt x="68935" y="16803"/>
                  <a:pt x="71247" y="13810"/>
                </a:cubicBezTo>
                <a:cubicBezTo>
                  <a:pt x="73170" y="11321"/>
                  <a:pt x="70795" y="12538"/>
                  <a:pt x="73192" y="11652"/>
                </a:cubicBezTo>
                <a:cubicBezTo>
                  <a:pt x="73581" y="11077"/>
                  <a:pt x="73937" y="10472"/>
                  <a:pt x="74359" y="9926"/>
                </a:cubicBezTo>
                <a:cubicBezTo>
                  <a:pt x="75005" y="9091"/>
                  <a:pt x="75793" y="8267"/>
                  <a:pt x="76694" y="7768"/>
                </a:cubicBezTo>
                <a:cubicBezTo>
                  <a:pt x="77060" y="7564"/>
                  <a:pt x="77494" y="7540"/>
                  <a:pt x="77861" y="7336"/>
                </a:cubicBezTo>
                <a:cubicBezTo>
                  <a:pt x="79568" y="6389"/>
                  <a:pt x="78538" y="6366"/>
                  <a:pt x="80584" y="5610"/>
                </a:cubicBezTo>
                <a:cubicBezTo>
                  <a:pt x="81211" y="5378"/>
                  <a:pt x="81891" y="5371"/>
                  <a:pt x="82529" y="5178"/>
                </a:cubicBezTo>
                <a:cubicBezTo>
                  <a:pt x="83320" y="4939"/>
                  <a:pt x="84863" y="4315"/>
                  <a:pt x="84863" y="4315"/>
                </a:cubicBezTo>
                <a:cubicBezTo>
                  <a:pt x="85252" y="4028"/>
                  <a:pt x="85600" y="3656"/>
                  <a:pt x="86030" y="3452"/>
                </a:cubicBezTo>
                <a:cubicBezTo>
                  <a:pt x="86521" y="3218"/>
                  <a:pt x="87072" y="3183"/>
                  <a:pt x="87586" y="3021"/>
                </a:cubicBezTo>
                <a:cubicBezTo>
                  <a:pt x="87980" y="2896"/>
                  <a:pt x="88355" y="2699"/>
                  <a:pt x="88753" y="2589"/>
                </a:cubicBezTo>
                <a:cubicBezTo>
                  <a:pt x="90270" y="2168"/>
                  <a:pt x="91884" y="1969"/>
                  <a:pt x="93421" y="1726"/>
                </a:cubicBezTo>
                <a:cubicBezTo>
                  <a:pt x="96647" y="533"/>
                  <a:pt x="93799" y="1492"/>
                  <a:pt x="100813" y="431"/>
                </a:cubicBezTo>
                <a:cubicBezTo>
                  <a:pt x="101594" y="313"/>
                  <a:pt x="102369" y="143"/>
                  <a:pt x="103147" y="0"/>
                </a:cubicBezTo>
                <a:cubicBezTo>
                  <a:pt x="104314" y="143"/>
                  <a:pt x="105488" y="233"/>
                  <a:pt x="106648" y="431"/>
                </a:cubicBezTo>
                <a:cubicBezTo>
                  <a:pt x="107341" y="549"/>
                  <a:pt x="108664" y="1000"/>
                  <a:pt x="109371" y="1294"/>
                </a:cubicBezTo>
                <a:cubicBezTo>
                  <a:pt x="110506" y="1766"/>
                  <a:pt x="111569" y="2119"/>
                  <a:pt x="112483" y="3021"/>
                </a:cubicBezTo>
                <a:cubicBezTo>
                  <a:pt x="114664" y="5171"/>
                  <a:pt x="114413" y="4937"/>
                  <a:pt x="115596" y="6905"/>
                </a:cubicBezTo>
                <a:cubicBezTo>
                  <a:pt x="115725" y="7336"/>
                  <a:pt x="115872" y="7762"/>
                  <a:pt x="115985" y="8199"/>
                </a:cubicBezTo>
                <a:cubicBezTo>
                  <a:pt x="116151" y="8845"/>
                  <a:pt x="116452" y="10530"/>
                  <a:pt x="116763" y="11220"/>
                </a:cubicBezTo>
                <a:cubicBezTo>
                  <a:pt x="116972" y="11684"/>
                  <a:pt x="117281" y="12084"/>
                  <a:pt x="117541" y="12515"/>
                </a:cubicBezTo>
                <a:cubicBezTo>
                  <a:pt x="117670" y="14817"/>
                  <a:pt x="117791" y="17119"/>
                  <a:pt x="117930" y="19420"/>
                </a:cubicBezTo>
                <a:cubicBezTo>
                  <a:pt x="118318" y="25882"/>
                  <a:pt x="117889" y="23554"/>
                  <a:pt x="118708" y="27189"/>
                </a:cubicBezTo>
                <a:cubicBezTo>
                  <a:pt x="118578" y="29347"/>
                  <a:pt x="118720" y="31546"/>
                  <a:pt x="118319" y="33662"/>
                </a:cubicBezTo>
                <a:cubicBezTo>
                  <a:pt x="118185" y="34366"/>
                  <a:pt x="117415" y="34731"/>
                  <a:pt x="117152" y="35389"/>
                </a:cubicBezTo>
                <a:cubicBezTo>
                  <a:pt x="114081" y="43053"/>
                  <a:pt x="120000" y="31562"/>
                  <a:pt x="115596" y="39705"/>
                </a:cubicBezTo>
                <a:cubicBezTo>
                  <a:pt x="113905" y="47208"/>
                  <a:pt x="115715" y="40238"/>
                  <a:pt x="114039" y="44884"/>
                </a:cubicBezTo>
                <a:cubicBezTo>
                  <a:pt x="112635" y="48779"/>
                  <a:pt x="114087" y="46252"/>
                  <a:pt x="112094" y="49199"/>
                </a:cubicBezTo>
                <a:cubicBezTo>
                  <a:pt x="111965" y="49919"/>
                  <a:pt x="111938" y="50670"/>
                  <a:pt x="111705" y="51357"/>
                </a:cubicBezTo>
                <a:cubicBezTo>
                  <a:pt x="111541" y="51843"/>
                  <a:pt x="111136" y="52188"/>
                  <a:pt x="110927" y="52652"/>
                </a:cubicBezTo>
                <a:cubicBezTo>
                  <a:pt x="109442" y="55947"/>
                  <a:pt x="112193" y="51499"/>
                  <a:pt x="109371" y="55673"/>
                </a:cubicBezTo>
                <a:cubicBezTo>
                  <a:pt x="109319" y="55903"/>
                  <a:pt x="108816" y="58323"/>
                  <a:pt x="108593" y="58694"/>
                </a:cubicBezTo>
                <a:cubicBezTo>
                  <a:pt x="108288" y="59202"/>
                  <a:pt x="107815" y="59557"/>
                  <a:pt x="107426" y="59989"/>
                </a:cubicBezTo>
                <a:cubicBezTo>
                  <a:pt x="107110" y="61042"/>
                  <a:pt x="107013" y="61741"/>
                  <a:pt x="106259" y="62578"/>
                </a:cubicBezTo>
                <a:cubicBezTo>
                  <a:pt x="105928" y="62945"/>
                  <a:pt x="105423" y="63075"/>
                  <a:pt x="105092" y="63441"/>
                </a:cubicBezTo>
                <a:cubicBezTo>
                  <a:pt x="102197" y="66653"/>
                  <a:pt x="105508" y="63997"/>
                  <a:pt x="102758" y="66031"/>
                </a:cubicBezTo>
                <a:cubicBezTo>
                  <a:pt x="102369" y="66606"/>
                  <a:pt x="102089" y="67297"/>
                  <a:pt x="101591" y="67757"/>
                </a:cubicBezTo>
                <a:cubicBezTo>
                  <a:pt x="101276" y="68048"/>
                  <a:pt x="100791" y="67985"/>
                  <a:pt x="100424" y="68189"/>
                </a:cubicBezTo>
                <a:cubicBezTo>
                  <a:pt x="100006" y="68421"/>
                  <a:pt x="99700" y="68888"/>
                  <a:pt x="99257" y="69052"/>
                </a:cubicBezTo>
                <a:cubicBezTo>
                  <a:pt x="98508" y="69329"/>
                  <a:pt x="97699" y="69327"/>
                  <a:pt x="96923" y="69483"/>
                </a:cubicBezTo>
                <a:cubicBezTo>
                  <a:pt x="96272" y="69615"/>
                  <a:pt x="95622" y="69750"/>
                  <a:pt x="94977" y="69915"/>
                </a:cubicBezTo>
                <a:cubicBezTo>
                  <a:pt x="93936" y="70182"/>
                  <a:pt x="92903" y="70490"/>
                  <a:pt x="91865" y="70778"/>
                </a:cubicBezTo>
                <a:cubicBezTo>
                  <a:pt x="91347" y="70922"/>
                  <a:pt x="90840" y="71136"/>
                  <a:pt x="90309" y="71210"/>
                </a:cubicBezTo>
                <a:cubicBezTo>
                  <a:pt x="86287" y="71767"/>
                  <a:pt x="88232" y="71477"/>
                  <a:pt x="84474" y="72073"/>
                </a:cubicBezTo>
                <a:cubicBezTo>
                  <a:pt x="81972" y="73923"/>
                  <a:pt x="83760" y="72810"/>
                  <a:pt x="78639" y="74231"/>
                </a:cubicBezTo>
                <a:lnTo>
                  <a:pt x="78639" y="74231"/>
                </a:lnTo>
                <a:cubicBezTo>
                  <a:pt x="78120" y="74518"/>
                  <a:pt x="77612" y="74833"/>
                  <a:pt x="77083" y="75094"/>
                </a:cubicBezTo>
                <a:cubicBezTo>
                  <a:pt x="75687" y="75782"/>
                  <a:pt x="75254" y="75914"/>
                  <a:pt x="73970" y="76389"/>
                </a:cubicBezTo>
                <a:cubicBezTo>
                  <a:pt x="72413" y="77540"/>
                  <a:pt x="72952" y="77270"/>
                  <a:pt x="70858" y="78115"/>
                </a:cubicBezTo>
                <a:cubicBezTo>
                  <a:pt x="70087" y="78426"/>
                  <a:pt x="68524" y="78978"/>
                  <a:pt x="68524" y="78978"/>
                </a:cubicBezTo>
                <a:cubicBezTo>
                  <a:pt x="65808" y="81991"/>
                  <a:pt x="68817" y="79039"/>
                  <a:pt x="66190" y="80704"/>
                </a:cubicBezTo>
                <a:cubicBezTo>
                  <a:pt x="65627" y="81061"/>
                  <a:pt x="65165" y="81587"/>
                  <a:pt x="64634" y="81999"/>
                </a:cubicBezTo>
                <a:cubicBezTo>
                  <a:pt x="64632" y="82000"/>
                  <a:pt x="61717" y="84156"/>
                  <a:pt x="61133" y="84589"/>
                </a:cubicBezTo>
                <a:cubicBezTo>
                  <a:pt x="60744" y="84876"/>
                  <a:pt x="60384" y="85220"/>
                  <a:pt x="59966" y="85452"/>
                </a:cubicBezTo>
                <a:cubicBezTo>
                  <a:pt x="59447" y="85739"/>
                  <a:pt x="58881" y="85941"/>
                  <a:pt x="58410" y="86315"/>
                </a:cubicBezTo>
                <a:cubicBezTo>
                  <a:pt x="56179" y="88083"/>
                  <a:pt x="58171" y="87012"/>
                  <a:pt x="56464" y="88904"/>
                </a:cubicBezTo>
                <a:cubicBezTo>
                  <a:pt x="56134" y="89271"/>
                  <a:pt x="55647" y="89423"/>
                  <a:pt x="55297" y="89767"/>
                </a:cubicBezTo>
                <a:cubicBezTo>
                  <a:pt x="54475" y="90578"/>
                  <a:pt x="53623" y="91380"/>
                  <a:pt x="52963" y="92357"/>
                </a:cubicBezTo>
                <a:cubicBezTo>
                  <a:pt x="51516" y="94498"/>
                  <a:pt x="52336" y="93684"/>
                  <a:pt x="50629" y="94946"/>
                </a:cubicBezTo>
                <a:cubicBezTo>
                  <a:pt x="49234" y="97267"/>
                  <a:pt x="50493" y="95456"/>
                  <a:pt x="47906" y="97967"/>
                </a:cubicBezTo>
                <a:cubicBezTo>
                  <a:pt x="45510" y="100293"/>
                  <a:pt x="47960" y="98359"/>
                  <a:pt x="45572" y="100125"/>
                </a:cubicBezTo>
                <a:cubicBezTo>
                  <a:pt x="45313" y="100557"/>
                  <a:pt x="45124" y="101053"/>
                  <a:pt x="44794" y="101420"/>
                </a:cubicBezTo>
                <a:cubicBezTo>
                  <a:pt x="44463" y="101787"/>
                  <a:pt x="43976" y="101939"/>
                  <a:pt x="43627" y="102283"/>
                </a:cubicBezTo>
                <a:cubicBezTo>
                  <a:pt x="42804" y="103094"/>
                  <a:pt x="42071" y="104010"/>
                  <a:pt x="41293" y="104873"/>
                </a:cubicBezTo>
                <a:lnTo>
                  <a:pt x="41293" y="104873"/>
                </a:lnTo>
                <a:cubicBezTo>
                  <a:pt x="39056" y="108181"/>
                  <a:pt x="41234" y="105359"/>
                  <a:pt x="38959" y="107462"/>
                </a:cubicBezTo>
                <a:cubicBezTo>
                  <a:pt x="36593" y="109649"/>
                  <a:pt x="39115" y="108023"/>
                  <a:pt x="36235" y="109620"/>
                </a:cubicBezTo>
                <a:cubicBezTo>
                  <a:pt x="33201" y="112986"/>
                  <a:pt x="37096" y="108938"/>
                  <a:pt x="33512" y="111778"/>
                </a:cubicBezTo>
                <a:cubicBezTo>
                  <a:pt x="30963" y="113798"/>
                  <a:pt x="33682" y="112578"/>
                  <a:pt x="31178" y="113504"/>
                </a:cubicBezTo>
                <a:cubicBezTo>
                  <a:pt x="29519" y="114732"/>
                  <a:pt x="28963" y="115297"/>
                  <a:pt x="27288" y="116094"/>
                </a:cubicBezTo>
                <a:cubicBezTo>
                  <a:pt x="26911" y="116273"/>
                  <a:pt x="26514" y="116395"/>
                  <a:pt x="26121" y="116525"/>
                </a:cubicBezTo>
                <a:cubicBezTo>
                  <a:pt x="21667" y="118007"/>
                  <a:pt x="24874" y="116843"/>
                  <a:pt x="22231" y="117820"/>
                </a:cubicBezTo>
                <a:cubicBezTo>
                  <a:pt x="21842" y="118108"/>
                  <a:pt x="21493" y="118479"/>
                  <a:pt x="21064" y="118683"/>
                </a:cubicBezTo>
                <a:cubicBezTo>
                  <a:pt x="20572" y="118917"/>
                  <a:pt x="20022" y="118952"/>
                  <a:pt x="19508" y="119115"/>
                </a:cubicBezTo>
                <a:cubicBezTo>
                  <a:pt x="16716" y="120000"/>
                  <a:pt x="20350" y="119100"/>
                  <a:pt x="16395" y="119978"/>
                </a:cubicBezTo>
                <a:cubicBezTo>
                  <a:pt x="14191" y="119834"/>
                  <a:pt x="11968" y="119893"/>
                  <a:pt x="9782" y="119546"/>
                </a:cubicBezTo>
                <a:cubicBezTo>
                  <a:pt x="8300" y="119311"/>
                  <a:pt x="7080" y="117457"/>
                  <a:pt x="6670" y="116094"/>
                </a:cubicBezTo>
                <a:cubicBezTo>
                  <a:pt x="6540" y="115662"/>
                  <a:pt x="6480" y="115197"/>
                  <a:pt x="6281" y="114799"/>
                </a:cubicBezTo>
                <a:cubicBezTo>
                  <a:pt x="5827" y="113892"/>
                  <a:pt x="5286" y="113039"/>
                  <a:pt x="4725" y="112209"/>
                </a:cubicBezTo>
                <a:cubicBezTo>
                  <a:pt x="4336" y="111634"/>
                  <a:pt x="3873" y="111112"/>
                  <a:pt x="3558" y="110483"/>
                </a:cubicBezTo>
                <a:cubicBezTo>
                  <a:pt x="3347" y="110063"/>
                  <a:pt x="2578" y="107792"/>
                  <a:pt x="2391" y="107031"/>
                </a:cubicBezTo>
                <a:cubicBezTo>
                  <a:pt x="2109" y="105886"/>
                  <a:pt x="2091" y="104639"/>
                  <a:pt x="1613" y="103578"/>
                </a:cubicBezTo>
                <a:lnTo>
                  <a:pt x="835" y="101852"/>
                </a:lnTo>
                <a:cubicBezTo>
                  <a:pt x="0" y="95367"/>
                  <a:pt x="223" y="98380"/>
                  <a:pt x="835" y="87178"/>
                </a:cubicBezTo>
                <a:cubicBezTo>
                  <a:pt x="865" y="86626"/>
                  <a:pt x="1196" y="84126"/>
                  <a:pt x="1613" y="83294"/>
                </a:cubicBezTo>
                <a:cubicBezTo>
                  <a:pt x="2067" y="82387"/>
                  <a:pt x="2650" y="81568"/>
                  <a:pt x="3169" y="80704"/>
                </a:cubicBezTo>
                <a:lnTo>
                  <a:pt x="3947" y="79410"/>
                </a:lnTo>
                <a:cubicBezTo>
                  <a:pt x="4769" y="75758"/>
                  <a:pt x="3649" y="79474"/>
                  <a:pt x="5503" y="76389"/>
                </a:cubicBezTo>
                <a:cubicBezTo>
                  <a:pt x="5730" y="76010"/>
                  <a:pt x="4660" y="75741"/>
                  <a:pt x="5114" y="75525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107426" y="1981302"/>
            <a:ext cx="1214446" cy="121444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- Ejemplo</a:t>
            </a:r>
          </a:p>
        </p:txBody>
      </p:sp>
      <p:sp>
        <p:nvSpPr>
          <p:cNvPr id="243" name="Shape 243"/>
          <p:cNvSpPr/>
          <p:nvPr/>
        </p:nvSpPr>
        <p:spPr>
          <a:xfrm>
            <a:off x="1214413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4" name="Shape 244"/>
          <p:cNvSpPr/>
          <p:nvPr/>
        </p:nvSpPr>
        <p:spPr>
          <a:xfrm>
            <a:off x="3214677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45" name="Shape 245"/>
          <p:cNvSpPr/>
          <p:nvPr/>
        </p:nvSpPr>
        <p:spPr>
          <a:xfrm>
            <a:off x="5072066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7000892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47" name="Shape 247"/>
          <p:cNvSpPr/>
          <p:nvPr/>
        </p:nvSpPr>
        <p:spPr>
          <a:xfrm>
            <a:off x="1214413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248" name="Shape 248"/>
          <p:cNvSpPr/>
          <p:nvPr/>
        </p:nvSpPr>
        <p:spPr>
          <a:xfrm>
            <a:off x="3214677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49" name="Shape 249"/>
          <p:cNvSpPr/>
          <p:nvPr/>
        </p:nvSpPr>
        <p:spPr>
          <a:xfrm>
            <a:off x="5072066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7000892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251" name="Shape 251"/>
          <p:cNvCxnSpPr>
            <a:stCxn id="249" idx="7"/>
            <a:endCxn id="246" idx="3"/>
          </p:cNvCxnSpPr>
          <p:nvPr/>
        </p:nvCxnSpPr>
        <p:spPr>
          <a:xfrm rot="10800000" flipH="1">
            <a:off x="5925732" y="2916818"/>
            <a:ext cx="12216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49" idx="0"/>
            <a:endCxn id="245" idx="4"/>
          </p:cNvCxnSpPr>
          <p:nvPr/>
        </p:nvCxnSpPr>
        <p:spPr>
          <a:xfrm rot="10800000">
            <a:off x="5572132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50" idx="0"/>
            <a:endCxn id="246" idx="4"/>
          </p:cNvCxnSpPr>
          <p:nvPr/>
        </p:nvCxnSpPr>
        <p:spPr>
          <a:xfrm rot="10800000">
            <a:off x="7500958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Shape 254"/>
          <p:cNvCxnSpPr>
            <a:stCxn id="248" idx="0"/>
            <a:endCxn id="244" idx="4"/>
          </p:cNvCxnSpPr>
          <p:nvPr/>
        </p:nvCxnSpPr>
        <p:spPr>
          <a:xfrm rot="10800000">
            <a:off x="3714743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1728127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>
            <a:stCxn id="244" idx="2"/>
            <a:endCxn id="243" idx="6"/>
          </p:cNvCxnSpPr>
          <p:nvPr/>
        </p:nvCxnSpPr>
        <p:spPr>
          <a:xfrm rot="10800000">
            <a:off x="2214477" y="2588525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>
            <a:stCxn id="246" idx="2"/>
            <a:endCxn id="245" idx="6"/>
          </p:cNvCxnSpPr>
          <p:nvPr/>
        </p:nvCxnSpPr>
        <p:spPr>
          <a:xfrm rot="10800000">
            <a:off x="6072092" y="25885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Shape 258"/>
          <p:cNvCxnSpPr>
            <a:stCxn id="249" idx="2"/>
            <a:endCxn id="248" idx="6"/>
          </p:cNvCxnSpPr>
          <p:nvPr/>
        </p:nvCxnSpPr>
        <p:spPr>
          <a:xfrm rot="10800000">
            <a:off x="4214666" y="4160161"/>
            <a:ext cx="8574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Shape 259"/>
          <p:cNvCxnSpPr>
            <a:stCxn id="250" idx="2"/>
            <a:endCxn id="249" idx="6"/>
          </p:cNvCxnSpPr>
          <p:nvPr/>
        </p:nvCxnSpPr>
        <p:spPr>
          <a:xfrm rot="10800000">
            <a:off x="6072092" y="4160161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Shape 260"/>
          <p:cNvCxnSpPr>
            <a:stCxn id="248" idx="7"/>
            <a:endCxn id="245" idx="3"/>
          </p:cNvCxnSpPr>
          <p:nvPr/>
        </p:nvCxnSpPr>
        <p:spPr>
          <a:xfrm rot="10800000" flipH="1">
            <a:off x="4068343" y="2916818"/>
            <a:ext cx="11502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Shape 261"/>
          <p:cNvSpPr txBox="1"/>
          <p:nvPr/>
        </p:nvSpPr>
        <p:spPr>
          <a:xfrm>
            <a:off x="3929057" y="18164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500166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57158" y="5143512"/>
            <a:ext cx="8572560" cy="1216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2.A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– Parados en adyacencia 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del nodo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a, se evalúa 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 nodo s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pero como ya tiene un nivel asociado 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 se debe contemplar.  Por otro lado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 nodo Z se </a:t>
            </a:r>
            <a:r>
              <a:rPr lang="es-AR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 asigna </a:t>
            </a:r>
            <a:r>
              <a:rPr lang="es-AR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2.B – Parados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 adyacencia de x,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ignora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nuevamente el nodo S,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pero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 se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 asigna nivel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los nodos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 y c. 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071801" y="383869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71537" y="3624376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00628" y="4410194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572132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2601040" y="1543792"/>
            <a:ext cx="6132960" cy="36423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282" y="5590"/>
                </a:moveTo>
                <a:cubicBezTo>
                  <a:pt x="41817" y="5776"/>
                  <a:pt x="41698" y="5926"/>
                  <a:pt x="41585" y="6335"/>
                </a:cubicBezTo>
                <a:cubicBezTo>
                  <a:pt x="41362" y="7138"/>
                  <a:pt x="41510" y="8102"/>
                  <a:pt x="41352" y="8944"/>
                </a:cubicBezTo>
                <a:cubicBezTo>
                  <a:pt x="41272" y="9373"/>
                  <a:pt x="41043" y="9689"/>
                  <a:pt x="40888" y="10062"/>
                </a:cubicBezTo>
                <a:cubicBezTo>
                  <a:pt x="40810" y="10683"/>
                  <a:pt x="40751" y="11310"/>
                  <a:pt x="40655" y="11925"/>
                </a:cubicBezTo>
                <a:cubicBezTo>
                  <a:pt x="40492" y="12972"/>
                  <a:pt x="40172" y="13880"/>
                  <a:pt x="39958" y="14906"/>
                </a:cubicBezTo>
                <a:cubicBezTo>
                  <a:pt x="39572" y="16764"/>
                  <a:pt x="39837" y="16432"/>
                  <a:pt x="39494" y="18633"/>
                </a:cubicBezTo>
                <a:cubicBezTo>
                  <a:pt x="39375" y="19395"/>
                  <a:pt x="39109" y="20094"/>
                  <a:pt x="39029" y="20869"/>
                </a:cubicBezTo>
                <a:cubicBezTo>
                  <a:pt x="38951" y="21614"/>
                  <a:pt x="38911" y="22372"/>
                  <a:pt x="38796" y="23105"/>
                </a:cubicBezTo>
                <a:cubicBezTo>
                  <a:pt x="38678" y="23867"/>
                  <a:pt x="38412" y="24566"/>
                  <a:pt x="38332" y="25341"/>
                </a:cubicBezTo>
                <a:cubicBezTo>
                  <a:pt x="38149" y="27098"/>
                  <a:pt x="38144" y="27511"/>
                  <a:pt x="37867" y="29068"/>
                </a:cubicBezTo>
                <a:cubicBezTo>
                  <a:pt x="37800" y="29446"/>
                  <a:pt x="37744" y="29835"/>
                  <a:pt x="37635" y="30186"/>
                </a:cubicBezTo>
                <a:cubicBezTo>
                  <a:pt x="37510" y="30586"/>
                  <a:pt x="37325" y="30931"/>
                  <a:pt x="37170" y="31304"/>
                </a:cubicBezTo>
                <a:cubicBezTo>
                  <a:pt x="37093" y="31925"/>
                  <a:pt x="37114" y="32601"/>
                  <a:pt x="36938" y="33167"/>
                </a:cubicBezTo>
                <a:cubicBezTo>
                  <a:pt x="36791" y="33639"/>
                  <a:pt x="36442" y="33869"/>
                  <a:pt x="36241" y="34285"/>
                </a:cubicBezTo>
                <a:cubicBezTo>
                  <a:pt x="35898" y="34992"/>
                  <a:pt x="35621" y="35776"/>
                  <a:pt x="35311" y="36521"/>
                </a:cubicBezTo>
                <a:cubicBezTo>
                  <a:pt x="35129" y="36960"/>
                  <a:pt x="34824" y="37234"/>
                  <a:pt x="34614" y="37639"/>
                </a:cubicBezTo>
                <a:cubicBezTo>
                  <a:pt x="33957" y="38903"/>
                  <a:pt x="34287" y="38491"/>
                  <a:pt x="33917" y="39875"/>
                </a:cubicBezTo>
                <a:cubicBezTo>
                  <a:pt x="33056" y="43099"/>
                  <a:pt x="33765" y="39862"/>
                  <a:pt x="33220" y="42484"/>
                </a:cubicBezTo>
                <a:cubicBezTo>
                  <a:pt x="33142" y="43478"/>
                  <a:pt x="33139" y="44494"/>
                  <a:pt x="32988" y="45465"/>
                </a:cubicBezTo>
                <a:cubicBezTo>
                  <a:pt x="32814" y="46576"/>
                  <a:pt x="32352" y="47371"/>
                  <a:pt x="31826" y="48074"/>
                </a:cubicBezTo>
                <a:cubicBezTo>
                  <a:pt x="31611" y="48361"/>
                  <a:pt x="31378" y="48619"/>
                  <a:pt x="31129" y="48819"/>
                </a:cubicBezTo>
                <a:cubicBezTo>
                  <a:pt x="30910" y="48995"/>
                  <a:pt x="30664" y="49068"/>
                  <a:pt x="30432" y="49192"/>
                </a:cubicBezTo>
                <a:cubicBezTo>
                  <a:pt x="30199" y="49440"/>
                  <a:pt x="29991" y="49761"/>
                  <a:pt x="29735" y="49937"/>
                </a:cubicBezTo>
                <a:cubicBezTo>
                  <a:pt x="29441" y="50139"/>
                  <a:pt x="29111" y="50163"/>
                  <a:pt x="28805" y="50310"/>
                </a:cubicBezTo>
                <a:cubicBezTo>
                  <a:pt x="28336" y="50536"/>
                  <a:pt x="27876" y="50807"/>
                  <a:pt x="27411" y="51055"/>
                </a:cubicBezTo>
                <a:lnTo>
                  <a:pt x="26714" y="51428"/>
                </a:lnTo>
                <a:cubicBezTo>
                  <a:pt x="26482" y="51552"/>
                  <a:pt x="26244" y="51655"/>
                  <a:pt x="26017" y="51801"/>
                </a:cubicBezTo>
                <a:cubicBezTo>
                  <a:pt x="25630" y="52049"/>
                  <a:pt x="25247" y="52317"/>
                  <a:pt x="24855" y="52546"/>
                </a:cubicBezTo>
                <a:cubicBezTo>
                  <a:pt x="24395" y="52815"/>
                  <a:pt x="23926" y="53043"/>
                  <a:pt x="23461" y="53291"/>
                </a:cubicBezTo>
                <a:lnTo>
                  <a:pt x="22764" y="53664"/>
                </a:lnTo>
                <a:cubicBezTo>
                  <a:pt x="22531" y="53913"/>
                  <a:pt x="22322" y="54228"/>
                  <a:pt x="22067" y="54409"/>
                </a:cubicBezTo>
                <a:cubicBezTo>
                  <a:pt x="21619" y="54729"/>
                  <a:pt x="20673" y="55155"/>
                  <a:pt x="20673" y="55155"/>
                </a:cubicBezTo>
                <a:cubicBezTo>
                  <a:pt x="18923" y="57026"/>
                  <a:pt x="21147" y="54829"/>
                  <a:pt x="19046" y="56273"/>
                </a:cubicBezTo>
                <a:cubicBezTo>
                  <a:pt x="16800" y="57817"/>
                  <a:pt x="20088" y="56321"/>
                  <a:pt x="17420" y="57391"/>
                </a:cubicBezTo>
                <a:cubicBezTo>
                  <a:pt x="16955" y="57888"/>
                  <a:pt x="16555" y="58598"/>
                  <a:pt x="16025" y="58882"/>
                </a:cubicBezTo>
                <a:cubicBezTo>
                  <a:pt x="15793" y="59006"/>
                  <a:pt x="15547" y="59078"/>
                  <a:pt x="15328" y="59254"/>
                </a:cubicBezTo>
                <a:cubicBezTo>
                  <a:pt x="15079" y="59454"/>
                  <a:pt x="14846" y="59713"/>
                  <a:pt x="14631" y="59999"/>
                </a:cubicBezTo>
                <a:cubicBezTo>
                  <a:pt x="14379" y="60337"/>
                  <a:pt x="14221" y="60862"/>
                  <a:pt x="13934" y="61117"/>
                </a:cubicBezTo>
                <a:cubicBezTo>
                  <a:pt x="13506" y="61499"/>
                  <a:pt x="12540" y="61863"/>
                  <a:pt x="12540" y="61863"/>
                </a:cubicBezTo>
                <a:cubicBezTo>
                  <a:pt x="10975" y="64373"/>
                  <a:pt x="12786" y="61852"/>
                  <a:pt x="10914" y="63354"/>
                </a:cubicBezTo>
                <a:cubicBezTo>
                  <a:pt x="10567" y="63631"/>
                  <a:pt x="10301" y="64115"/>
                  <a:pt x="9984" y="64472"/>
                </a:cubicBezTo>
                <a:cubicBezTo>
                  <a:pt x="9527" y="64985"/>
                  <a:pt x="9037" y="65425"/>
                  <a:pt x="8590" y="65962"/>
                </a:cubicBezTo>
                <a:cubicBezTo>
                  <a:pt x="5872" y="69232"/>
                  <a:pt x="9229" y="65084"/>
                  <a:pt x="6963" y="68198"/>
                </a:cubicBezTo>
                <a:cubicBezTo>
                  <a:pt x="6669" y="68602"/>
                  <a:pt x="6308" y="68877"/>
                  <a:pt x="6034" y="69316"/>
                </a:cubicBezTo>
                <a:cubicBezTo>
                  <a:pt x="5837" y="69633"/>
                  <a:pt x="5748" y="70090"/>
                  <a:pt x="5569" y="70434"/>
                </a:cubicBezTo>
                <a:cubicBezTo>
                  <a:pt x="5359" y="70839"/>
                  <a:pt x="5105" y="71180"/>
                  <a:pt x="4872" y="71552"/>
                </a:cubicBezTo>
                <a:cubicBezTo>
                  <a:pt x="4795" y="71925"/>
                  <a:pt x="4736" y="72309"/>
                  <a:pt x="4640" y="72670"/>
                </a:cubicBezTo>
                <a:cubicBezTo>
                  <a:pt x="4286" y="73994"/>
                  <a:pt x="4177" y="74156"/>
                  <a:pt x="3710" y="75279"/>
                </a:cubicBezTo>
                <a:cubicBezTo>
                  <a:pt x="3633" y="75652"/>
                  <a:pt x="3597" y="76054"/>
                  <a:pt x="3478" y="76397"/>
                </a:cubicBezTo>
                <a:cubicBezTo>
                  <a:pt x="3207" y="77180"/>
                  <a:pt x="2549" y="78633"/>
                  <a:pt x="2549" y="78633"/>
                </a:cubicBezTo>
                <a:cubicBezTo>
                  <a:pt x="1822" y="83295"/>
                  <a:pt x="2751" y="77498"/>
                  <a:pt x="2084" y="81242"/>
                </a:cubicBezTo>
                <a:cubicBezTo>
                  <a:pt x="2019" y="81605"/>
                  <a:pt x="1778" y="83404"/>
                  <a:pt x="1619" y="83850"/>
                </a:cubicBezTo>
                <a:cubicBezTo>
                  <a:pt x="1427" y="84390"/>
                  <a:pt x="1155" y="84844"/>
                  <a:pt x="922" y="85341"/>
                </a:cubicBezTo>
                <a:cubicBezTo>
                  <a:pt x="0" y="92741"/>
                  <a:pt x="121" y="90323"/>
                  <a:pt x="690" y="102484"/>
                </a:cubicBezTo>
                <a:cubicBezTo>
                  <a:pt x="716" y="103038"/>
                  <a:pt x="1018" y="103464"/>
                  <a:pt x="1155" y="103975"/>
                </a:cubicBezTo>
                <a:cubicBezTo>
                  <a:pt x="1251" y="104336"/>
                  <a:pt x="1214" y="104815"/>
                  <a:pt x="1387" y="105093"/>
                </a:cubicBezTo>
                <a:cubicBezTo>
                  <a:pt x="1560" y="105370"/>
                  <a:pt x="1852" y="105341"/>
                  <a:pt x="2084" y="105465"/>
                </a:cubicBezTo>
                <a:cubicBezTo>
                  <a:pt x="2316" y="105962"/>
                  <a:pt x="2507" y="106517"/>
                  <a:pt x="2781" y="106956"/>
                </a:cubicBezTo>
                <a:cubicBezTo>
                  <a:pt x="3447" y="108024"/>
                  <a:pt x="3419" y="107468"/>
                  <a:pt x="4175" y="108074"/>
                </a:cubicBezTo>
                <a:cubicBezTo>
                  <a:pt x="6176" y="109678"/>
                  <a:pt x="4457" y="108910"/>
                  <a:pt x="6499" y="109565"/>
                </a:cubicBezTo>
                <a:cubicBezTo>
                  <a:pt x="6809" y="109937"/>
                  <a:pt x="7082" y="110405"/>
                  <a:pt x="7428" y="110683"/>
                </a:cubicBezTo>
                <a:cubicBezTo>
                  <a:pt x="7866" y="111034"/>
                  <a:pt x="8358" y="111180"/>
                  <a:pt x="8822" y="111428"/>
                </a:cubicBezTo>
                <a:cubicBezTo>
                  <a:pt x="9055" y="111552"/>
                  <a:pt x="9278" y="111736"/>
                  <a:pt x="9519" y="111801"/>
                </a:cubicBezTo>
                <a:cubicBezTo>
                  <a:pt x="9984" y="111925"/>
                  <a:pt x="10457" y="111990"/>
                  <a:pt x="10914" y="112173"/>
                </a:cubicBezTo>
                <a:cubicBezTo>
                  <a:pt x="11389" y="112364"/>
                  <a:pt x="11843" y="112670"/>
                  <a:pt x="12308" y="112919"/>
                </a:cubicBezTo>
                <a:cubicBezTo>
                  <a:pt x="12540" y="113043"/>
                  <a:pt x="12767" y="113196"/>
                  <a:pt x="13005" y="113291"/>
                </a:cubicBezTo>
                <a:lnTo>
                  <a:pt x="13934" y="113664"/>
                </a:lnTo>
                <a:cubicBezTo>
                  <a:pt x="14244" y="114037"/>
                  <a:pt x="14517" y="114504"/>
                  <a:pt x="14864" y="114782"/>
                </a:cubicBezTo>
                <a:cubicBezTo>
                  <a:pt x="15941" y="115646"/>
                  <a:pt x="16187" y="115365"/>
                  <a:pt x="17187" y="115900"/>
                </a:cubicBezTo>
                <a:cubicBezTo>
                  <a:pt x="24176" y="119637"/>
                  <a:pt x="13710" y="114339"/>
                  <a:pt x="19278" y="117018"/>
                </a:cubicBezTo>
                <a:cubicBezTo>
                  <a:pt x="19412" y="117083"/>
                  <a:pt x="21216" y="118122"/>
                  <a:pt x="21602" y="118136"/>
                </a:cubicBezTo>
                <a:lnTo>
                  <a:pt x="52041" y="118881"/>
                </a:lnTo>
                <a:cubicBezTo>
                  <a:pt x="55893" y="119911"/>
                  <a:pt x="50173" y="118432"/>
                  <a:pt x="55759" y="119627"/>
                </a:cubicBezTo>
                <a:cubicBezTo>
                  <a:pt x="56150" y="119711"/>
                  <a:pt x="56533" y="119875"/>
                  <a:pt x="56920" y="120000"/>
                </a:cubicBezTo>
                <a:lnTo>
                  <a:pt x="69003" y="119254"/>
                </a:lnTo>
                <a:cubicBezTo>
                  <a:pt x="69397" y="119221"/>
                  <a:pt x="69779" y="119019"/>
                  <a:pt x="70165" y="118881"/>
                </a:cubicBezTo>
                <a:cubicBezTo>
                  <a:pt x="71109" y="118545"/>
                  <a:pt x="71307" y="118440"/>
                  <a:pt x="72256" y="117763"/>
                </a:cubicBezTo>
                <a:cubicBezTo>
                  <a:pt x="72572" y="117538"/>
                  <a:pt x="72861" y="117213"/>
                  <a:pt x="73185" y="117018"/>
                </a:cubicBezTo>
                <a:cubicBezTo>
                  <a:pt x="73484" y="116838"/>
                  <a:pt x="73804" y="116761"/>
                  <a:pt x="74115" y="116645"/>
                </a:cubicBezTo>
                <a:cubicBezTo>
                  <a:pt x="76862" y="115629"/>
                  <a:pt x="75709" y="115973"/>
                  <a:pt x="78762" y="115527"/>
                </a:cubicBezTo>
                <a:cubicBezTo>
                  <a:pt x="79227" y="115155"/>
                  <a:pt x="79668" y="114694"/>
                  <a:pt x="80156" y="114409"/>
                </a:cubicBezTo>
                <a:cubicBezTo>
                  <a:pt x="81129" y="113842"/>
                  <a:pt x="81210" y="114310"/>
                  <a:pt x="82015" y="113664"/>
                </a:cubicBezTo>
                <a:cubicBezTo>
                  <a:pt x="82265" y="113464"/>
                  <a:pt x="82462" y="113119"/>
                  <a:pt x="82712" y="112919"/>
                </a:cubicBezTo>
                <a:cubicBezTo>
                  <a:pt x="83243" y="112493"/>
                  <a:pt x="84040" y="112386"/>
                  <a:pt x="84571" y="112173"/>
                </a:cubicBezTo>
                <a:cubicBezTo>
                  <a:pt x="84808" y="112078"/>
                  <a:pt x="85036" y="111925"/>
                  <a:pt x="85268" y="111801"/>
                </a:cubicBezTo>
                <a:cubicBezTo>
                  <a:pt x="85578" y="111428"/>
                  <a:pt x="85869" y="111012"/>
                  <a:pt x="86197" y="110683"/>
                </a:cubicBezTo>
                <a:cubicBezTo>
                  <a:pt x="86979" y="109899"/>
                  <a:pt x="87627" y="109670"/>
                  <a:pt x="88521" y="109192"/>
                </a:cubicBezTo>
                <a:cubicBezTo>
                  <a:pt x="88753" y="109068"/>
                  <a:pt x="88991" y="108965"/>
                  <a:pt x="89218" y="108819"/>
                </a:cubicBezTo>
                <a:cubicBezTo>
                  <a:pt x="89605" y="108571"/>
                  <a:pt x="89980" y="108263"/>
                  <a:pt x="90380" y="108074"/>
                </a:cubicBezTo>
                <a:cubicBezTo>
                  <a:pt x="91299" y="107640"/>
                  <a:pt x="92229" y="107257"/>
                  <a:pt x="93168" y="106956"/>
                </a:cubicBezTo>
                <a:cubicBezTo>
                  <a:pt x="93555" y="106832"/>
                  <a:pt x="93949" y="106750"/>
                  <a:pt x="94330" y="106583"/>
                </a:cubicBezTo>
                <a:cubicBezTo>
                  <a:pt x="94997" y="106292"/>
                  <a:pt x="96226" y="105563"/>
                  <a:pt x="96886" y="105093"/>
                </a:cubicBezTo>
                <a:cubicBezTo>
                  <a:pt x="97202" y="104867"/>
                  <a:pt x="97515" y="104623"/>
                  <a:pt x="97815" y="104347"/>
                </a:cubicBezTo>
                <a:cubicBezTo>
                  <a:pt x="98058" y="104125"/>
                  <a:pt x="98256" y="103778"/>
                  <a:pt x="98512" y="103602"/>
                </a:cubicBezTo>
                <a:cubicBezTo>
                  <a:pt x="98806" y="103400"/>
                  <a:pt x="99132" y="103354"/>
                  <a:pt x="99442" y="103229"/>
                </a:cubicBezTo>
                <a:cubicBezTo>
                  <a:pt x="99906" y="102732"/>
                  <a:pt x="100306" y="102022"/>
                  <a:pt x="100836" y="101739"/>
                </a:cubicBezTo>
                <a:lnTo>
                  <a:pt x="102230" y="100993"/>
                </a:lnTo>
                <a:cubicBezTo>
                  <a:pt x="102540" y="100621"/>
                  <a:pt x="102831" y="100204"/>
                  <a:pt x="103159" y="99875"/>
                </a:cubicBezTo>
                <a:cubicBezTo>
                  <a:pt x="103453" y="99581"/>
                  <a:pt x="103795" y="99424"/>
                  <a:pt x="104089" y="99130"/>
                </a:cubicBezTo>
                <a:cubicBezTo>
                  <a:pt x="104687" y="98530"/>
                  <a:pt x="105515" y="97388"/>
                  <a:pt x="105948" y="96521"/>
                </a:cubicBezTo>
                <a:cubicBezTo>
                  <a:pt x="108812" y="90779"/>
                  <a:pt x="105912" y="96529"/>
                  <a:pt x="107110" y="93167"/>
                </a:cubicBezTo>
                <a:cubicBezTo>
                  <a:pt x="107507" y="92052"/>
                  <a:pt x="107954" y="91440"/>
                  <a:pt x="108504" y="90558"/>
                </a:cubicBezTo>
                <a:cubicBezTo>
                  <a:pt x="109276" y="88080"/>
                  <a:pt x="108610" y="89996"/>
                  <a:pt x="109665" y="87577"/>
                </a:cubicBezTo>
                <a:cubicBezTo>
                  <a:pt x="109986" y="86843"/>
                  <a:pt x="110595" y="85341"/>
                  <a:pt x="110595" y="85341"/>
                </a:cubicBezTo>
                <a:cubicBezTo>
                  <a:pt x="110750" y="84596"/>
                  <a:pt x="110941" y="83867"/>
                  <a:pt x="111060" y="83105"/>
                </a:cubicBezTo>
                <a:cubicBezTo>
                  <a:pt x="111137" y="82608"/>
                  <a:pt x="111223" y="82114"/>
                  <a:pt x="111292" y="81614"/>
                </a:cubicBezTo>
                <a:cubicBezTo>
                  <a:pt x="111378" y="80996"/>
                  <a:pt x="111429" y="80366"/>
                  <a:pt x="111524" y="79751"/>
                </a:cubicBezTo>
                <a:cubicBezTo>
                  <a:pt x="111661" y="78874"/>
                  <a:pt x="111834" y="78012"/>
                  <a:pt x="111989" y="77142"/>
                </a:cubicBezTo>
                <a:cubicBezTo>
                  <a:pt x="112144" y="73664"/>
                  <a:pt x="112268" y="70182"/>
                  <a:pt x="112454" y="66708"/>
                </a:cubicBezTo>
                <a:cubicBezTo>
                  <a:pt x="112501" y="65832"/>
                  <a:pt x="112571" y="64958"/>
                  <a:pt x="112686" y="64099"/>
                </a:cubicBezTo>
                <a:cubicBezTo>
                  <a:pt x="112846" y="62904"/>
                  <a:pt x="113134" y="61570"/>
                  <a:pt x="113383" y="60372"/>
                </a:cubicBezTo>
                <a:cubicBezTo>
                  <a:pt x="113461" y="59254"/>
                  <a:pt x="113478" y="58121"/>
                  <a:pt x="113616" y="57018"/>
                </a:cubicBezTo>
                <a:cubicBezTo>
                  <a:pt x="113712" y="56248"/>
                  <a:pt x="113925" y="55527"/>
                  <a:pt x="114080" y="54782"/>
                </a:cubicBezTo>
                <a:cubicBezTo>
                  <a:pt x="114158" y="54409"/>
                  <a:pt x="114272" y="54052"/>
                  <a:pt x="114313" y="53664"/>
                </a:cubicBezTo>
                <a:cubicBezTo>
                  <a:pt x="114390" y="52919"/>
                  <a:pt x="114364" y="52126"/>
                  <a:pt x="114545" y="51428"/>
                </a:cubicBezTo>
                <a:cubicBezTo>
                  <a:pt x="114760" y="50601"/>
                  <a:pt x="115165" y="49937"/>
                  <a:pt x="115474" y="49192"/>
                </a:cubicBezTo>
                <a:lnTo>
                  <a:pt x="115939" y="48074"/>
                </a:lnTo>
                <a:lnTo>
                  <a:pt x="116404" y="45838"/>
                </a:lnTo>
                <a:cubicBezTo>
                  <a:pt x="116481" y="45465"/>
                  <a:pt x="116577" y="45101"/>
                  <a:pt x="116636" y="44720"/>
                </a:cubicBezTo>
                <a:cubicBezTo>
                  <a:pt x="116714" y="44223"/>
                  <a:pt x="116756" y="43709"/>
                  <a:pt x="116869" y="43229"/>
                </a:cubicBezTo>
                <a:cubicBezTo>
                  <a:pt x="116990" y="42709"/>
                  <a:pt x="117178" y="42236"/>
                  <a:pt x="117333" y="41739"/>
                </a:cubicBezTo>
                <a:cubicBezTo>
                  <a:pt x="118082" y="34535"/>
                  <a:pt x="117017" y="43428"/>
                  <a:pt x="118030" y="38012"/>
                </a:cubicBezTo>
                <a:cubicBezTo>
                  <a:pt x="118254" y="36818"/>
                  <a:pt x="118442" y="32772"/>
                  <a:pt x="118495" y="32049"/>
                </a:cubicBezTo>
                <a:cubicBezTo>
                  <a:pt x="118673" y="29630"/>
                  <a:pt x="118910" y="27831"/>
                  <a:pt x="119192" y="25341"/>
                </a:cubicBezTo>
                <a:cubicBezTo>
                  <a:pt x="119189" y="25160"/>
                  <a:pt x="119999" y="15515"/>
                  <a:pt x="118495" y="12298"/>
                </a:cubicBezTo>
                <a:cubicBezTo>
                  <a:pt x="118232" y="11735"/>
                  <a:pt x="117898" y="11264"/>
                  <a:pt x="117566" y="10807"/>
                </a:cubicBezTo>
                <a:cubicBezTo>
                  <a:pt x="117354" y="10515"/>
                  <a:pt x="117101" y="10310"/>
                  <a:pt x="116869" y="10062"/>
                </a:cubicBezTo>
                <a:cubicBezTo>
                  <a:pt x="116183" y="8412"/>
                  <a:pt x="116725" y="9173"/>
                  <a:pt x="115474" y="8571"/>
                </a:cubicBezTo>
                <a:cubicBezTo>
                  <a:pt x="115005" y="8345"/>
                  <a:pt x="114080" y="7826"/>
                  <a:pt x="114080" y="7826"/>
                </a:cubicBezTo>
                <a:cubicBezTo>
                  <a:pt x="113848" y="7577"/>
                  <a:pt x="113633" y="7281"/>
                  <a:pt x="113383" y="7080"/>
                </a:cubicBezTo>
                <a:cubicBezTo>
                  <a:pt x="113164" y="6905"/>
                  <a:pt x="112899" y="6902"/>
                  <a:pt x="112686" y="6708"/>
                </a:cubicBezTo>
                <a:cubicBezTo>
                  <a:pt x="110843" y="5018"/>
                  <a:pt x="112675" y="5958"/>
                  <a:pt x="110827" y="5217"/>
                </a:cubicBezTo>
                <a:cubicBezTo>
                  <a:pt x="107618" y="2643"/>
                  <a:pt x="112027" y="6375"/>
                  <a:pt x="109201" y="3354"/>
                </a:cubicBezTo>
                <a:cubicBezTo>
                  <a:pt x="108997" y="3136"/>
                  <a:pt x="108729" y="3136"/>
                  <a:pt x="108504" y="2981"/>
                </a:cubicBezTo>
                <a:cubicBezTo>
                  <a:pt x="107573" y="2341"/>
                  <a:pt x="107749" y="2212"/>
                  <a:pt x="106877" y="1863"/>
                </a:cubicBezTo>
                <a:cubicBezTo>
                  <a:pt x="106494" y="1709"/>
                  <a:pt x="106095" y="1664"/>
                  <a:pt x="105715" y="1490"/>
                </a:cubicBezTo>
                <a:cubicBezTo>
                  <a:pt x="105009" y="1166"/>
                  <a:pt x="104337" y="658"/>
                  <a:pt x="103624" y="372"/>
                </a:cubicBezTo>
                <a:lnTo>
                  <a:pt x="102695" y="0"/>
                </a:lnTo>
                <a:cubicBezTo>
                  <a:pt x="98667" y="124"/>
                  <a:pt x="94635" y="27"/>
                  <a:pt x="90612" y="372"/>
                </a:cubicBezTo>
                <a:cubicBezTo>
                  <a:pt x="90266" y="402"/>
                  <a:pt x="90025" y="1031"/>
                  <a:pt x="89683" y="1118"/>
                </a:cubicBezTo>
                <a:cubicBezTo>
                  <a:pt x="88533" y="1409"/>
                  <a:pt x="87359" y="1366"/>
                  <a:pt x="86197" y="1490"/>
                </a:cubicBezTo>
                <a:cubicBezTo>
                  <a:pt x="85810" y="1739"/>
                  <a:pt x="85453" y="2236"/>
                  <a:pt x="85036" y="2236"/>
                </a:cubicBezTo>
                <a:cubicBezTo>
                  <a:pt x="81006" y="2236"/>
                  <a:pt x="79051" y="1781"/>
                  <a:pt x="75741" y="1118"/>
                </a:cubicBezTo>
                <a:cubicBezTo>
                  <a:pt x="72178" y="1242"/>
                  <a:pt x="68611" y="1184"/>
                  <a:pt x="65053" y="1490"/>
                </a:cubicBezTo>
                <a:cubicBezTo>
                  <a:pt x="64264" y="1558"/>
                  <a:pt x="63515" y="2103"/>
                  <a:pt x="62729" y="2236"/>
                </a:cubicBezTo>
                <a:cubicBezTo>
                  <a:pt x="60567" y="2601"/>
                  <a:pt x="58390" y="2691"/>
                  <a:pt x="56223" y="2981"/>
                </a:cubicBezTo>
                <a:cubicBezTo>
                  <a:pt x="55601" y="3064"/>
                  <a:pt x="54984" y="3229"/>
                  <a:pt x="54364" y="3354"/>
                </a:cubicBezTo>
                <a:cubicBezTo>
                  <a:pt x="51052" y="5125"/>
                  <a:pt x="54499" y="3345"/>
                  <a:pt x="52041" y="4472"/>
                </a:cubicBezTo>
                <a:cubicBezTo>
                  <a:pt x="51805" y="4579"/>
                  <a:pt x="51582" y="4756"/>
                  <a:pt x="51344" y="4844"/>
                </a:cubicBezTo>
                <a:cubicBezTo>
                  <a:pt x="50574" y="5129"/>
                  <a:pt x="49795" y="5341"/>
                  <a:pt x="49020" y="5590"/>
                </a:cubicBezTo>
                <a:lnTo>
                  <a:pt x="47858" y="5962"/>
                </a:lnTo>
                <a:cubicBezTo>
                  <a:pt x="46929" y="5838"/>
                  <a:pt x="45995" y="5787"/>
                  <a:pt x="45070" y="5590"/>
                </a:cubicBezTo>
                <a:cubicBezTo>
                  <a:pt x="44827" y="5538"/>
                  <a:pt x="44617" y="5247"/>
                  <a:pt x="44373" y="5217"/>
                </a:cubicBezTo>
                <a:cubicBezTo>
                  <a:pt x="43601" y="5122"/>
                  <a:pt x="42747" y="5403"/>
                  <a:pt x="42282" y="5590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885703" y="1816401"/>
            <a:ext cx="5486399" cy="3218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324" y="3490"/>
                </a:moveTo>
                <a:cubicBezTo>
                  <a:pt x="55064" y="3781"/>
                  <a:pt x="54851" y="4457"/>
                  <a:pt x="54545" y="4800"/>
                </a:cubicBezTo>
                <a:cubicBezTo>
                  <a:pt x="54317" y="5055"/>
                  <a:pt x="54011" y="5030"/>
                  <a:pt x="53766" y="5236"/>
                </a:cubicBezTo>
                <a:cubicBezTo>
                  <a:pt x="53487" y="5470"/>
                  <a:pt x="53246" y="5818"/>
                  <a:pt x="52987" y="6109"/>
                </a:cubicBezTo>
                <a:cubicBezTo>
                  <a:pt x="52212" y="8059"/>
                  <a:pt x="52808" y="6922"/>
                  <a:pt x="51688" y="8290"/>
                </a:cubicBezTo>
                <a:cubicBezTo>
                  <a:pt x="49258" y="11259"/>
                  <a:pt x="50473" y="10425"/>
                  <a:pt x="48831" y="11345"/>
                </a:cubicBezTo>
                <a:lnTo>
                  <a:pt x="46753" y="14836"/>
                </a:lnTo>
                <a:lnTo>
                  <a:pt x="45974" y="16145"/>
                </a:lnTo>
                <a:cubicBezTo>
                  <a:pt x="45800" y="16727"/>
                  <a:pt x="45679" y="17361"/>
                  <a:pt x="45454" y="17890"/>
                </a:cubicBezTo>
                <a:cubicBezTo>
                  <a:pt x="45241" y="18393"/>
                  <a:pt x="44879" y="18686"/>
                  <a:pt x="44675" y="19200"/>
                </a:cubicBezTo>
                <a:cubicBezTo>
                  <a:pt x="44473" y="19709"/>
                  <a:pt x="44259" y="21846"/>
                  <a:pt x="44155" y="22254"/>
                </a:cubicBezTo>
                <a:cubicBezTo>
                  <a:pt x="44032" y="22736"/>
                  <a:pt x="43809" y="23127"/>
                  <a:pt x="43636" y="23563"/>
                </a:cubicBezTo>
                <a:lnTo>
                  <a:pt x="42857" y="27490"/>
                </a:lnTo>
                <a:cubicBezTo>
                  <a:pt x="42770" y="27927"/>
                  <a:pt x="42790" y="28474"/>
                  <a:pt x="42597" y="28800"/>
                </a:cubicBezTo>
                <a:lnTo>
                  <a:pt x="41818" y="30109"/>
                </a:lnTo>
                <a:cubicBezTo>
                  <a:pt x="41645" y="30690"/>
                  <a:pt x="41451" y="31256"/>
                  <a:pt x="41298" y="31854"/>
                </a:cubicBezTo>
                <a:cubicBezTo>
                  <a:pt x="41190" y="32277"/>
                  <a:pt x="41171" y="32761"/>
                  <a:pt x="41038" y="33163"/>
                </a:cubicBezTo>
                <a:cubicBezTo>
                  <a:pt x="40735" y="34080"/>
                  <a:pt x="40000" y="35781"/>
                  <a:pt x="40000" y="35781"/>
                </a:cubicBezTo>
                <a:cubicBezTo>
                  <a:pt x="39382" y="38894"/>
                  <a:pt x="40258" y="35131"/>
                  <a:pt x="38961" y="38400"/>
                </a:cubicBezTo>
                <a:cubicBezTo>
                  <a:pt x="38809" y="38782"/>
                  <a:pt x="38823" y="39297"/>
                  <a:pt x="38701" y="39709"/>
                </a:cubicBezTo>
                <a:cubicBezTo>
                  <a:pt x="38561" y="40178"/>
                  <a:pt x="38308" y="40538"/>
                  <a:pt x="38181" y="41018"/>
                </a:cubicBezTo>
                <a:cubicBezTo>
                  <a:pt x="37959" y="41858"/>
                  <a:pt x="38049" y="42985"/>
                  <a:pt x="37662" y="43636"/>
                </a:cubicBezTo>
                <a:cubicBezTo>
                  <a:pt x="37402" y="44072"/>
                  <a:pt x="37118" y="44471"/>
                  <a:pt x="36883" y="44945"/>
                </a:cubicBezTo>
                <a:cubicBezTo>
                  <a:pt x="36145" y="46432"/>
                  <a:pt x="36520" y="46427"/>
                  <a:pt x="35584" y="48000"/>
                </a:cubicBezTo>
                <a:cubicBezTo>
                  <a:pt x="35080" y="48845"/>
                  <a:pt x="34659" y="48954"/>
                  <a:pt x="34025" y="49309"/>
                </a:cubicBezTo>
                <a:cubicBezTo>
                  <a:pt x="33766" y="49600"/>
                  <a:pt x="33525" y="49947"/>
                  <a:pt x="33246" y="50181"/>
                </a:cubicBezTo>
                <a:cubicBezTo>
                  <a:pt x="33001" y="50387"/>
                  <a:pt x="32695" y="50363"/>
                  <a:pt x="32467" y="50618"/>
                </a:cubicBezTo>
                <a:cubicBezTo>
                  <a:pt x="32161" y="50960"/>
                  <a:pt x="31987" y="51568"/>
                  <a:pt x="31688" y="51927"/>
                </a:cubicBezTo>
                <a:cubicBezTo>
                  <a:pt x="31126" y="52601"/>
                  <a:pt x="30506" y="52880"/>
                  <a:pt x="29870" y="53236"/>
                </a:cubicBezTo>
                <a:lnTo>
                  <a:pt x="28311" y="54981"/>
                </a:lnTo>
                <a:cubicBezTo>
                  <a:pt x="28051" y="55272"/>
                  <a:pt x="27835" y="55727"/>
                  <a:pt x="27532" y="55854"/>
                </a:cubicBezTo>
                <a:lnTo>
                  <a:pt x="26493" y="56290"/>
                </a:lnTo>
                <a:cubicBezTo>
                  <a:pt x="25800" y="57163"/>
                  <a:pt x="25236" y="58449"/>
                  <a:pt x="24415" y="58909"/>
                </a:cubicBezTo>
                <a:cubicBezTo>
                  <a:pt x="24155" y="59054"/>
                  <a:pt x="23881" y="59139"/>
                  <a:pt x="23636" y="59345"/>
                </a:cubicBezTo>
                <a:cubicBezTo>
                  <a:pt x="23357" y="59580"/>
                  <a:pt x="23150" y="60038"/>
                  <a:pt x="22857" y="60218"/>
                </a:cubicBezTo>
                <a:cubicBezTo>
                  <a:pt x="22186" y="60628"/>
                  <a:pt x="21456" y="60711"/>
                  <a:pt x="20779" y="61090"/>
                </a:cubicBezTo>
                <a:cubicBezTo>
                  <a:pt x="18270" y="62495"/>
                  <a:pt x="22170" y="60243"/>
                  <a:pt x="18961" y="62400"/>
                </a:cubicBezTo>
                <a:cubicBezTo>
                  <a:pt x="18452" y="62741"/>
                  <a:pt x="17402" y="63272"/>
                  <a:pt x="17402" y="63272"/>
                </a:cubicBezTo>
                <a:cubicBezTo>
                  <a:pt x="15547" y="65350"/>
                  <a:pt x="16449" y="64763"/>
                  <a:pt x="14805" y="65454"/>
                </a:cubicBezTo>
                <a:cubicBezTo>
                  <a:pt x="14665" y="65630"/>
                  <a:pt x="13297" y="67404"/>
                  <a:pt x="12987" y="67636"/>
                </a:cubicBezTo>
                <a:cubicBezTo>
                  <a:pt x="12486" y="68010"/>
                  <a:pt x="11948" y="68218"/>
                  <a:pt x="11428" y="68509"/>
                </a:cubicBezTo>
                <a:lnTo>
                  <a:pt x="10649" y="68945"/>
                </a:lnTo>
                <a:cubicBezTo>
                  <a:pt x="10389" y="69381"/>
                  <a:pt x="10175" y="69912"/>
                  <a:pt x="9870" y="70254"/>
                </a:cubicBezTo>
                <a:cubicBezTo>
                  <a:pt x="9646" y="70504"/>
                  <a:pt x="8190" y="71069"/>
                  <a:pt x="8051" y="71127"/>
                </a:cubicBezTo>
                <a:cubicBezTo>
                  <a:pt x="7705" y="71563"/>
                  <a:pt x="7341" y="71963"/>
                  <a:pt x="7012" y="72436"/>
                </a:cubicBezTo>
                <a:cubicBezTo>
                  <a:pt x="6734" y="72837"/>
                  <a:pt x="6515" y="73350"/>
                  <a:pt x="6233" y="73745"/>
                </a:cubicBezTo>
                <a:cubicBezTo>
                  <a:pt x="4761" y="75806"/>
                  <a:pt x="6193" y="73356"/>
                  <a:pt x="4415" y="75490"/>
                </a:cubicBezTo>
                <a:cubicBezTo>
                  <a:pt x="4116" y="75849"/>
                  <a:pt x="3861" y="76312"/>
                  <a:pt x="3636" y="76800"/>
                </a:cubicBezTo>
                <a:cubicBezTo>
                  <a:pt x="3253" y="77627"/>
                  <a:pt x="2597" y="79418"/>
                  <a:pt x="2597" y="79418"/>
                </a:cubicBezTo>
                <a:cubicBezTo>
                  <a:pt x="1944" y="82708"/>
                  <a:pt x="2825" y="78652"/>
                  <a:pt x="1818" y="82036"/>
                </a:cubicBezTo>
                <a:cubicBezTo>
                  <a:pt x="1066" y="84562"/>
                  <a:pt x="2256" y="82172"/>
                  <a:pt x="779" y="84654"/>
                </a:cubicBezTo>
                <a:cubicBezTo>
                  <a:pt x="692" y="85527"/>
                  <a:pt x="647" y="86414"/>
                  <a:pt x="519" y="87272"/>
                </a:cubicBezTo>
                <a:cubicBezTo>
                  <a:pt x="386" y="88165"/>
                  <a:pt x="0" y="89890"/>
                  <a:pt x="0" y="89890"/>
                </a:cubicBezTo>
                <a:cubicBezTo>
                  <a:pt x="86" y="92945"/>
                  <a:pt x="58" y="96015"/>
                  <a:pt x="259" y="99054"/>
                </a:cubicBezTo>
                <a:cubicBezTo>
                  <a:pt x="320" y="99968"/>
                  <a:pt x="606" y="100799"/>
                  <a:pt x="779" y="101672"/>
                </a:cubicBezTo>
                <a:lnTo>
                  <a:pt x="1038" y="102981"/>
                </a:lnTo>
                <a:cubicBezTo>
                  <a:pt x="1309" y="104345"/>
                  <a:pt x="1572" y="106051"/>
                  <a:pt x="2337" y="106909"/>
                </a:cubicBezTo>
                <a:cubicBezTo>
                  <a:pt x="2597" y="107199"/>
                  <a:pt x="2845" y="107521"/>
                  <a:pt x="3116" y="107781"/>
                </a:cubicBezTo>
                <a:cubicBezTo>
                  <a:pt x="4638" y="109242"/>
                  <a:pt x="3669" y="108008"/>
                  <a:pt x="4935" y="109527"/>
                </a:cubicBezTo>
                <a:cubicBezTo>
                  <a:pt x="5397" y="110082"/>
                  <a:pt x="7164" y="112427"/>
                  <a:pt x="7532" y="112581"/>
                </a:cubicBezTo>
                <a:lnTo>
                  <a:pt x="8571" y="113018"/>
                </a:lnTo>
                <a:cubicBezTo>
                  <a:pt x="10460" y="115134"/>
                  <a:pt x="7994" y="112611"/>
                  <a:pt x="10649" y="114327"/>
                </a:cubicBezTo>
                <a:cubicBezTo>
                  <a:pt x="11372" y="114794"/>
                  <a:pt x="11967" y="115817"/>
                  <a:pt x="12727" y="116072"/>
                </a:cubicBezTo>
                <a:cubicBezTo>
                  <a:pt x="13619" y="116372"/>
                  <a:pt x="14209" y="116534"/>
                  <a:pt x="15064" y="116945"/>
                </a:cubicBezTo>
                <a:cubicBezTo>
                  <a:pt x="15328" y="117071"/>
                  <a:pt x="15578" y="117270"/>
                  <a:pt x="15844" y="117381"/>
                </a:cubicBezTo>
                <a:cubicBezTo>
                  <a:pt x="16272" y="117561"/>
                  <a:pt x="16714" y="117638"/>
                  <a:pt x="17142" y="117818"/>
                </a:cubicBezTo>
                <a:cubicBezTo>
                  <a:pt x="17408" y="117929"/>
                  <a:pt x="17653" y="118168"/>
                  <a:pt x="17922" y="118254"/>
                </a:cubicBezTo>
                <a:cubicBezTo>
                  <a:pt x="21335" y="119346"/>
                  <a:pt x="21891" y="119415"/>
                  <a:pt x="24675" y="120000"/>
                </a:cubicBezTo>
                <a:lnTo>
                  <a:pt x="41558" y="119563"/>
                </a:lnTo>
                <a:cubicBezTo>
                  <a:pt x="42859" y="119508"/>
                  <a:pt x="44154" y="119245"/>
                  <a:pt x="45454" y="119127"/>
                </a:cubicBezTo>
                <a:lnTo>
                  <a:pt x="51168" y="118690"/>
                </a:lnTo>
                <a:cubicBezTo>
                  <a:pt x="52949" y="117693"/>
                  <a:pt x="50739" y="118871"/>
                  <a:pt x="53246" y="117818"/>
                </a:cubicBezTo>
                <a:cubicBezTo>
                  <a:pt x="53512" y="117706"/>
                  <a:pt x="53762" y="117508"/>
                  <a:pt x="54025" y="117381"/>
                </a:cubicBezTo>
                <a:cubicBezTo>
                  <a:pt x="54369" y="117217"/>
                  <a:pt x="54721" y="117110"/>
                  <a:pt x="55064" y="116945"/>
                </a:cubicBezTo>
                <a:cubicBezTo>
                  <a:pt x="55328" y="116819"/>
                  <a:pt x="55580" y="116630"/>
                  <a:pt x="55844" y="116509"/>
                </a:cubicBezTo>
                <a:cubicBezTo>
                  <a:pt x="56532" y="116193"/>
                  <a:pt x="57922" y="115636"/>
                  <a:pt x="57922" y="115636"/>
                </a:cubicBezTo>
                <a:cubicBezTo>
                  <a:pt x="59777" y="113558"/>
                  <a:pt x="58874" y="114145"/>
                  <a:pt x="60519" y="113454"/>
                </a:cubicBezTo>
                <a:cubicBezTo>
                  <a:pt x="62752" y="110953"/>
                  <a:pt x="59927" y="113952"/>
                  <a:pt x="62077" y="112145"/>
                </a:cubicBezTo>
                <a:cubicBezTo>
                  <a:pt x="62357" y="111910"/>
                  <a:pt x="62570" y="111479"/>
                  <a:pt x="62857" y="111272"/>
                </a:cubicBezTo>
                <a:cubicBezTo>
                  <a:pt x="63185" y="111036"/>
                  <a:pt x="63552" y="111001"/>
                  <a:pt x="63896" y="110836"/>
                </a:cubicBezTo>
                <a:cubicBezTo>
                  <a:pt x="64159" y="110709"/>
                  <a:pt x="64415" y="110545"/>
                  <a:pt x="64675" y="110400"/>
                </a:cubicBezTo>
                <a:cubicBezTo>
                  <a:pt x="65245" y="109761"/>
                  <a:pt x="65834" y="109023"/>
                  <a:pt x="66493" y="108654"/>
                </a:cubicBezTo>
                <a:cubicBezTo>
                  <a:pt x="66912" y="108419"/>
                  <a:pt x="67359" y="108363"/>
                  <a:pt x="67792" y="108218"/>
                </a:cubicBezTo>
                <a:cubicBezTo>
                  <a:pt x="68051" y="107927"/>
                  <a:pt x="68292" y="107579"/>
                  <a:pt x="68571" y="107345"/>
                </a:cubicBezTo>
                <a:cubicBezTo>
                  <a:pt x="68816" y="107139"/>
                  <a:pt x="69136" y="107196"/>
                  <a:pt x="69350" y="106909"/>
                </a:cubicBezTo>
                <a:cubicBezTo>
                  <a:pt x="70226" y="105732"/>
                  <a:pt x="69592" y="105645"/>
                  <a:pt x="70129" y="104290"/>
                </a:cubicBezTo>
                <a:cubicBezTo>
                  <a:pt x="70333" y="103777"/>
                  <a:pt x="70683" y="103468"/>
                  <a:pt x="70909" y="102981"/>
                </a:cubicBezTo>
                <a:cubicBezTo>
                  <a:pt x="71292" y="102153"/>
                  <a:pt x="71948" y="100363"/>
                  <a:pt x="71948" y="100363"/>
                </a:cubicBezTo>
                <a:cubicBezTo>
                  <a:pt x="72585" y="96077"/>
                  <a:pt x="71662" y="101323"/>
                  <a:pt x="72987" y="96872"/>
                </a:cubicBezTo>
                <a:cubicBezTo>
                  <a:pt x="74627" y="91359"/>
                  <a:pt x="72399" y="96734"/>
                  <a:pt x="74285" y="92509"/>
                </a:cubicBezTo>
                <a:cubicBezTo>
                  <a:pt x="74458" y="91345"/>
                  <a:pt x="74540" y="90131"/>
                  <a:pt x="74805" y="89018"/>
                </a:cubicBezTo>
                <a:cubicBezTo>
                  <a:pt x="74964" y="88350"/>
                  <a:pt x="75448" y="86439"/>
                  <a:pt x="75584" y="85527"/>
                </a:cubicBezTo>
                <a:cubicBezTo>
                  <a:pt x="75732" y="84531"/>
                  <a:pt x="75807" y="83033"/>
                  <a:pt x="76103" y="82036"/>
                </a:cubicBezTo>
                <a:cubicBezTo>
                  <a:pt x="76243" y="81567"/>
                  <a:pt x="76468" y="81182"/>
                  <a:pt x="76623" y="80727"/>
                </a:cubicBezTo>
                <a:cubicBezTo>
                  <a:pt x="77535" y="78046"/>
                  <a:pt x="76652" y="79805"/>
                  <a:pt x="77922" y="77672"/>
                </a:cubicBezTo>
                <a:cubicBezTo>
                  <a:pt x="78575" y="74382"/>
                  <a:pt x="77618" y="78310"/>
                  <a:pt x="78961" y="75490"/>
                </a:cubicBezTo>
                <a:cubicBezTo>
                  <a:pt x="80394" y="72479"/>
                  <a:pt x="77766" y="75810"/>
                  <a:pt x="80000" y="73309"/>
                </a:cubicBezTo>
                <a:cubicBezTo>
                  <a:pt x="81224" y="70223"/>
                  <a:pt x="79625" y="73938"/>
                  <a:pt x="81558" y="70690"/>
                </a:cubicBezTo>
                <a:cubicBezTo>
                  <a:pt x="81779" y="70320"/>
                  <a:pt x="81869" y="69771"/>
                  <a:pt x="82077" y="69381"/>
                </a:cubicBezTo>
                <a:cubicBezTo>
                  <a:pt x="82651" y="68311"/>
                  <a:pt x="83182" y="67126"/>
                  <a:pt x="83896" y="66327"/>
                </a:cubicBezTo>
                <a:cubicBezTo>
                  <a:pt x="84155" y="66036"/>
                  <a:pt x="84443" y="65805"/>
                  <a:pt x="84675" y="65454"/>
                </a:cubicBezTo>
                <a:cubicBezTo>
                  <a:pt x="87042" y="61875"/>
                  <a:pt x="85566" y="62918"/>
                  <a:pt x="87272" y="61963"/>
                </a:cubicBezTo>
                <a:cubicBezTo>
                  <a:pt x="87961" y="60807"/>
                  <a:pt x="88683" y="59251"/>
                  <a:pt x="89610" y="58472"/>
                </a:cubicBezTo>
                <a:cubicBezTo>
                  <a:pt x="91377" y="56987"/>
                  <a:pt x="89266" y="59433"/>
                  <a:pt x="91428" y="57163"/>
                </a:cubicBezTo>
                <a:cubicBezTo>
                  <a:pt x="91795" y="56778"/>
                  <a:pt x="92100" y="56240"/>
                  <a:pt x="92467" y="55854"/>
                </a:cubicBezTo>
                <a:cubicBezTo>
                  <a:pt x="92795" y="55509"/>
                  <a:pt x="93178" y="55326"/>
                  <a:pt x="93506" y="54981"/>
                </a:cubicBezTo>
                <a:cubicBezTo>
                  <a:pt x="94791" y="53632"/>
                  <a:pt x="94215" y="53684"/>
                  <a:pt x="95584" y="52800"/>
                </a:cubicBezTo>
                <a:cubicBezTo>
                  <a:pt x="98398" y="50981"/>
                  <a:pt x="97065" y="51964"/>
                  <a:pt x="98961" y="51054"/>
                </a:cubicBezTo>
                <a:cubicBezTo>
                  <a:pt x="99224" y="50928"/>
                  <a:pt x="99477" y="50744"/>
                  <a:pt x="99740" y="50618"/>
                </a:cubicBezTo>
                <a:cubicBezTo>
                  <a:pt x="100083" y="50453"/>
                  <a:pt x="100437" y="50354"/>
                  <a:pt x="100779" y="50181"/>
                </a:cubicBezTo>
                <a:cubicBezTo>
                  <a:pt x="101303" y="49917"/>
                  <a:pt x="101818" y="49600"/>
                  <a:pt x="102337" y="49309"/>
                </a:cubicBezTo>
                <a:lnTo>
                  <a:pt x="103116" y="48872"/>
                </a:lnTo>
                <a:cubicBezTo>
                  <a:pt x="103376" y="48727"/>
                  <a:pt x="103630" y="48547"/>
                  <a:pt x="103896" y="48436"/>
                </a:cubicBezTo>
                <a:cubicBezTo>
                  <a:pt x="104242" y="48290"/>
                  <a:pt x="104591" y="48164"/>
                  <a:pt x="104935" y="48000"/>
                </a:cubicBezTo>
                <a:cubicBezTo>
                  <a:pt x="106124" y="47429"/>
                  <a:pt x="106146" y="47036"/>
                  <a:pt x="107792" y="46690"/>
                </a:cubicBezTo>
                <a:lnTo>
                  <a:pt x="109870" y="46254"/>
                </a:lnTo>
                <a:cubicBezTo>
                  <a:pt x="112119" y="45309"/>
                  <a:pt x="109684" y="46466"/>
                  <a:pt x="111948" y="44945"/>
                </a:cubicBezTo>
                <a:cubicBezTo>
                  <a:pt x="112456" y="44603"/>
                  <a:pt x="113506" y="44072"/>
                  <a:pt x="113506" y="44072"/>
                </a:cubicBezTo>
                <a:lnTo>
                  <a:pt x="115064" y="41454"/>
                </a:lnTo>
                <a:cubicBezTo>
                  <a:pt x="115324" y="41018"/>
                  <a:pt x="115623" y="40639"/>
                  <a:pt x="115844" y="40145"/>
                </a:cubicBezTo>
                <a:cubicBezTo>
                  <a:pt x="116103" y="39563"/>
                  <a:pt x="116335" y="38943"/>
                  <a:pt x="116623" y="38400"/>
                </a:cubicBezTo>
                <a:cubicBezTo>
                  <a:pt x="117030" y="37631"/>
                  <a:pt x="117573" y="37063"/>
                  <a:pt x="117922" y="36218"/>
                </a:cubicBezTo>
                <a:cubicBezTo>
                  <a:pt x="118362" y="35148"/>
                  <a:pt x="118531" y="33809"/>
                  <a:pt x="118961" y="32727"/>
                </a:cubicBezTo>
                <a:lnTo>
                  <a:pt x="119480" y="31418"/>
                </a:lnTo>
                <a:cubicBezTo>
                  <a:pt x="119567" y="30545"/>
                  <a:pt x="119636" y="29667"/>
                  <a:pt x="119740" y="28800"/>
                </a:cubicBezTo>
                <a:cubicBezTo>
                  <a:pt x="119810" y="28211"/>
                  <a:pt x="119999" y="27654"/>
                  <a:pt x="119999" y="27054"/>
                </a:cubicBezTo>
                <a:cubicBezTo>
                  <a:pt x="119999" y="23851"/>
                  <a:pt x="119929" y="20641"/>
                  <a:pt x="119740" y="17454"/>
                </a:cubicBezTo>
                <a:cubicBezTo>
                  <a:pt x="119669" y="16261"/>
                  <a:pt x="119616" y="14961"/>
                  <a:pt x="119220" y="13963"/>
                </a:cubicBezTo>
                <a:cubicBezTo>
                  <a:pt x="118874" y="13090"/>
                  <a:pt x="118315" y="11630"/>
                  <a:pt x="117922" y="10909"/>
                </a:cubicBezTo>
                <a:cubicBezTo>
                  <a:pt x="117260" y="9696"/>
                  <a:pt x="116536" y="8581"/>
                  <a:pt x="115844" y="7418"/>
                </a:cubicBezTo>
                <a:cubicBezTo>
                  <a:pt x="115584" y="6981"/>
                  <a:pt x="115370" y="6451"/>
                  <a:pt x="115064" y="6109"/>
                </a:cubicBezTo>
                <a:cubicBezTo>
                  <a:pt x="110776" y="1305"/>
                  <a:pt x="118518" y="9898"/>
                  <a:pt x="113246" y="4363"/>
                </a:cubicBezTo>
                <a:cubicBezTo>
                  <a:pt x="111136" y="2148"/>
                  <a:pt x="113419" y="3733"/>
                  <a:pt x="110649" y="2181"/>
                </a:cubicBezTo>
                <a:cubicBezTo>
                  <a:pt x="110129" y="1890"/>
                  <a:pt x="109636" y="1379"/>
                  <a:pt x="109090" y="1309"/>
                </a:cubicBezTo>
                <a:cubicBezTo>
                  <a:pt x="107965" y="1163"/>
                  <a:pt x="106843" y="893"/>
                  <a:pt x="105714" y="872"/>
                </a:cubicBezTo>
                <a:lnTo>
                  <a:pt x="62597" y="436"/>
                </a:lnTo>
                <a:cubicBezTo>
                  <a:pt x="62337" y="290"/>
                  <a:pt x="62091" y="0"/>
                  <a:pt x="61818" y="0"/>
                </a:cubicBezTo>
                <a:cubicBezTo>
                  <a:pt x="59809" y="0"/>
                  <a:pt x="59775" y="125"/>
                  <a:pt x="58441" y="872"/>
                </a:cubicBezTo>
                <a:cubicBezTo>
                  <a:pt x="57922" y="1454"/>
                  <a:pt x="57475" y="2286"/>
                  <a:pt x="56883" y="2618"/>
                </a:cubicBezTo>
                <a:cubicBezTo>
                  <a:pt x="56623" y="2763"/>
                  <a:pt x="56367" y="2928"/>
                  <a:pt x="56103" y="3054"/>
                </a:cubicBezTo>
                <a:cubicBezTo>
                  <a:pt x="54888" y="3638"/>
                  <a:pt x="55584" y="3200"/>
                  <a:pt x="55324" y="3490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11749" y="1693568"/>
            <a:ext cx="1853320" cy="16364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83" y="7450"/>
                </a:moveTo>
                <a:cubicBezTo>
                  <a:pt x="11199" y="9084"/>
                  <a:pt x="11350" y="12951"/>
                  <a:pt x="10814" y="15686"/>
                </a:cubicBezTo>
                <a:cubicBezTo>
                  <a:pt x="10579" y="16885"/>
                  <a:pt x="9627" y="18023"/>
                  <a:pt x="9276" y="19215"/>
                </a:cubicBezTo>
                <a:cubicBezTo>
                  <a:pt x="8856" y="20643"/>
                  <a:pt x="8890" y="22098"/>
                  <a:pt x="8507" y="23529"/>
                </a:cubicBezTo>
                <a:cubicBezTo>
                  <a:pt x="8120" y="24977"/>
                  <a:pt x="7375" y="26396"/>
                  <a:pt x="6970" y="27843"/>
                </a:cubicBezTo>
                <a:cubicBezTo>
                  <a:pt x="6605" y="29143"/>
                  <a:pt x="6675" y="30473"/>
                  <a:pt x="6201" y="31764"/>
                </a:cubicBezTo>
                <a:cubicBezTo>
                  <a:pt x="5902" y="32577"/>
                  <a:pt x="4663" y="34117"/>
                  <a:pt x="4663" y="34117"/>
                </a:cubicBezTo>
                <a:cubicBezTo>
                  <a:pt x="4407" y="35555"/>
                  <a:pt x="3975" y="36988"/>
                  <a:pt x="3894" y="38431"/>
                </a:cubicBezTo>
                <a:cubicBezTo>
                  <a:pt x="2517" y="63018"/>
                  <a:pt x="8795" y="54338"/>
                  <a:pt x="1587" y="63529"/>
                </a:cubicBezTo>
                <a:cubicBezTo>
                  <a:pt x="266" y="70269"/>
                  <a:pt x="0" y="69890"/>
                  <a:pt x="1587" y="79607"/>
                </a:cubicBezTo>
                <a:cubicBezTo>
                  <a:pt x="1702" y="80309"/>
                  <a:pt x="2612" y="80915"/>
                  <a:pt x="3125" y="81568"/>
                </a:cubicBezTo>
                <a:cubicBezTo>
                  <a:pt x="3381" y="83137"/>
                  <a:pt x="3413" y="84719"/>
                  <a:pt x="3894" y="86274"/>
                </a:cubicBezTo>
                <a:cubicBezTo>
                  <a:pt x="4185" y="87214"/>
                  <a:pt x="5148" y="88079"/>
                  <a:pt x="5432" y="89019"/>
                </a:cubicBezTo>
                <a:cubicBezTo>
                  <a:pt x="6176" y="91487"/>
                  <a:pt x="6336" y="93994"/>
                  <a:pt x="6970" y="96470"/>
                </a:cubicBezTo>
                <a:cubicBezTo>
                  <a:pt x="7258" y="97598"/>
                  <a:pt x="7924" y="98173"/>
                  <a:pt x="8507" y="99215"/>
                </a:cubicBezTo>
                <a:cubicBezTo>
                  <a:pt x="9903" y="101707"/>
                  <a:pt x="8425" y="99916"/>
                  <a:pt x="10814" y="102352"/>
                </a:cubicBezTo>
                <a:cubicBezTo>
                  <a:pt x="11070" y="102875"/>
                  <a:pt x="11110" y="103439"/>
                  <a:pt x="11583" y="103921"/>
                </a:cubicBezTo>
                <a:cubicBezTo>
                  <a:pt x="12410" y="104764"/>
                  <a:pt x="13633" y="105490"/>
                  <a:pt x="14659" y="106274"/>
                </a:cubicBezTo>
                <a:cubicBezTo>
                  <a:pt x="15171" y="106666"/>
                  <a:pt x="15904" y="107003"/>
                  <a:pt x="16196" y="107450"/>
                </a:cubicBezTo>
                <a:cubicBezTo>
                  <a:pt x="16453" y="107843"/>
                  <a:pt x="16468" y="108301"/>
                  <a:pt x="16965" y="108627"/>
                </a:cubicBezTo>
                <a:cubicBezTo>
                  <a:pt x="20596" y="111008"/>
                  <a:pt x="20096" y="110728"/>
                  <a:pt x="23886" y="111372"/>
                </a:cubicBezTo>
                <a:lnTo>
                  <a:pt x="32344" y="115686"/>
                </a:lnTo>
                <a:cubicBezTo>
                  <a:pt x="33113" y="116078"/>
                  <a:pt x="33746" y="116555"/>
                  <a:pt x="34650" y="116862"/>
                </a:cubicBezTo>
                <a:cubicBezTo>
                  <a:pt x="35419" y="117124"/>
                  <a:pt x="36247" y="117345"/>
                  <a:pt x="36957" y="117647"/>
                </a:cubicBezTo>
                <a:cubicBezTo>
                  <a:pt x="37792" y="118002"/>
                  <a:pt x="38359" y="118515"/>
                  <a:pt x="39264" y="118823"/>
                </a:cubicBezTo>
                <a:cubicBezTo>
                  <a:pt x="40744" y="119326"/>
                  <a:pt x="46460" y="119562"/>
                  <a:pt x="46953" y="119607"/>
                </a:cubicBezTo>
                <a:cubicBezTo>
                  <a:pt x="47993" y="119704"/>
                  <a:pt x="49003" y="119869"/>
                  <a:pt x="50029" y="120000"/>
                </a:cubicBezTo>
                <a:cubicBezTo>
                  <a:pt x="57718" y="119869"/>
                  <a:pt x="65417" y="119845"/>
                  <a:pt x="73096" y="119607"/>
                </a:cubicBezTo>
                <a:cubicBezTo>
                  <a:pt x="73905" y="119582"/>
                  <a:pt x="74623" y="119329"/>
                  <a:pt x="75403" y="119215"/>
                </a:cubicBezTo>
                <a:cubicBezTo>
                  <a:pt x="76419" y="119067"/>
                  <a:pt x="77453" y="118954"/>
                  <a:pt x="78478" y="118823"/>
                </a:cubicBezTo>
                <a:cubicBezTo>
                  <a:pt x="83766" y="117025"/>
                  <a:pt x="81338" y="117552"/>
                  <a:pt x="85399" y="116862"/>
                </a:cubicBezTo>
                <a:cubicBezTo>
                  <a:pt x="92137" y="113426"/>
                  <a:pt x="83590" y="117631"/>
                  <a:pt x="90012" y="114901"/>
                </a:cubicBezTo>
                <a:cubicBezTo>
                  <a:pt x="90847" y="114546"/>
                  <a:pt x="91483" y="114080"/>
                  <a:pt x="92319" y="113725"/>
                </a:cubicBezTo>
                <a:cubicBezTo>
                  <a:pt x="93029" y="113423"/>
                  <a:pt x="93935" y="113254"/>
                  <a:pt x="94625" y="112941"/>
                </a:cubicBezTo>
                <a:cubicBezTo>
                  <a:pt x="96333" y="112167"/>
                  <a:pt x="100180" y="110272"/>
                  <a:pt x="101546" y="109019"/>
                </a:cubicBezTo>
                <a:cubicBezTo>
                  <a:pt x="102216" y="108404"/>
                  <a:pt x="102571" y="107712"/>
                  <a:pt x="103083" y="107058"/>
                </a:cubicBezTo>
                <a:cubicBezTo>
                  <a:pt x="103340" y="106405"/>
                  <a:pt x="103393" y="105722"/>
                  <a:pt x="103852" y="105098"/>
                </a:cubicBezTo>
                <a:cubicBezTo>
                  <a:pt x="104177" y="104656"/>
                  <a:pt x="105125" y="104373"/>
                  <a:pt x="105390" y="103921"/>
                </a:cubicBezTo>
                <a:cubicBezTo>
                  <a:pt x="105911" y="103036"/>
                  <a:pt x="105752" y="102077"/>
                  <a:pt x="106159" y="101176"/>
                </a:cubicBezTo>
                <a:cubicBezTo>
                  <a:pt x="106524" y="100370"/>
                  <a:pt x="107184" y="99607"/>
                  <a:pt x="107697" y="98823"/>
                </a:cubicBezTo>
                <a:cubicBezTo>
                  <a:pt x="107953" y="95947"/>
                  <a:pt x="108090" y="93068"/>
                  <a:pt x="108466" y="90196"/>
                </a:cubicBezTo>
                <a:cubicBezTo>
                  <a:pt x="108957" y="86439"/>
                  <a:pt x="109251" y="87970"/>
                  <a:pt x="110004" y="84705"/>
                </a:cubicBezTo>
                <a:cubicBezTo>
                  <a:pt x="110334" y="83271"/>
                  <a:pt x="110460" y="81827"/>
                  <a:pt x="110773" y="80392"/>
                </a:cubicBezTo>
                <a:cubicBezTo>
                  <a:pt x="110973" y="79473"/>
                  <a:pt x="111317" y="78564"/>
                  <a:pt x="111542" y="77647"/>
                </a:cubicBezTo>
                <a:cubicBezTo>
                  <a:pt x="111829" y="76472"/>
                  <a:pt x="112004" y="75290"/>
                  <a:pt x="112310" y="74117"/>
                </a:cubicBezTo>
                <a:cubicBezTo>
                  <a:pt x="112854" y="72036"/>
                  <a:pt x="113671" y="70327"/>
                  <a:pt x="114617" y="68235"/>
                </a:cubicBezTo>
                <a:cubicBezTo>
                  <a:pt x="115247" y="66844"/>
                  <a:pt x="115743" y="66175"/>
                  <a:pt x="116155" y="64705"/>
                </a:cubicBezTo>
                <a:cubicBezTo>
                  <a:pt x="116483" y="63534"/>
                  <a:pt x="116723" y="62355"/>
                  <a:pt x="116924" y="61176"/>
                </a:cubicBezTo>
                <a:cubicBezTo>
                  <a:pt x="117236" y="59348"/>
                  <a:pt x="117132" y="57498"/>
                  <a:pt x="117693" y="55686"/>
                </a:cubicBezTo>
                <a:cubicBezTo>
                  <a:pt x="117908" y="54990"/>
                  <a:pt x="118718" y="54379"/>
                  <a:pt x="119231" y="53725"/>
                </a:cubicBezTo>
                <a:cubicBezTo>
                  <a:pt x="119487" y="50326"/>
                  <a:pt x="120000" y="46930"/>
                  <a:pt x="120000" y="43529"/>
                </a:cubicBezTo>
                <a:cubicBezTo>
                  <a:pt x="120000" y="39475"/>
                  <a:pt x="119697" y="35419"/>
                  <a:pt x="119231" y="31372"/>
                </a:cubicBezTo>
                <a:cubicBezTo>
                  <a:pt x="119183" y="30959"/>
                  <a:pt x="118695" y="30592"/>
                  <a:pt x="118462" y="30196"/>
                </a:cubicBezTo>
                <a:cubicBezTo>
                  <a:pt x="117925" y="29284"/>
                  <a:pt x="117405" y="28370"/>
                  <a:pt x="116924" y="27450"/>
                </a:cubicBezTo>
                <a:cubicBezTo>
                  <a:pt x="116647" y="26922"/>
                  <a:pt x="115495" y="24182"/>
                  <a:pt x="114617" y="23137"/>
                </a:cubicBezTo>
                <a:cubicBezTo>
                  <a:pt x="113235" y="21491"/>
                  <a:pt x="112595" y="21281"/>
                  <a:pt x="110773" y="19607"/>
                </a:cubicBezTo>
                <a:cubicBezTo>
                  <a:pt x="110216" y="19096"/>
                  <a:pt x="109637" y="18586"/>
                  <a:pt x="109235" y="18039"/>
                </a:cubicBezTo>
                <a:cubicBezTo>
                  <a:pt x="108864" y="17534"/>
                  <a:pt x="108990" y="16938"/>
                  <a:pt x="108466" y="16470"/>
                </a:cubicBezTo>
                <a:cubicBezTo>
                  <a:pt x="107926" y="15989"/>
                  <a:pt x="106867" y="15715"/>
                  <a:pt x="106159" y="15294"/>
                </a:cubicBezTo>
                <a:cubicBezTo>
                  <a:pt x="105325" y="14797"/>
                  <a:pt x="104475" y="14296"/>
                  <a:pt x="103852" y="13725"/>
                </a:cubicBezTo>
                <a:cubicBezTo>
                  <a:pt x="99412" y="9649"/>
                  <a:pt x="105752" y="14015"/>
                  <a:pt x="100008" y="9411"/>
                </a:cubicBezTo>
                <a:cubicBezTo>
                  <a:pt x="99127" y="8705"/>
                  <a:pt x="97843" y="8147"/>
                  <a:pt x="96932" y="7450"/>
                </a:cubicBezTo>
                <a:cubicBezTo>
                  <a:pt x="95274" y="6182"/>
                  <a:pt x="93885" y="4827"/>
                  <a:pt x="92319" y="3529"/>
                </a:cubicBezTo>
                <a:cubicBezTo>
                  <a:pt x="91755" y="3061"/>
                  <a:pt x="89579" y="1309"/>
                  <a:pt x="88474" y="1176"/>
                </a:cubicBezTo>
                <a:cubicBezTo>
                  <a:pt x="84972" y="756"/>
                  <a:pt x="81289" y="966"/>
                  <a:pt x="77709" y="784"/>
                </a:cubicBezTo>
                <a:cubicBezTo>
                  <a:pt x="73597" y="574"/>
                  <a:pt x="69508" y="261"/>
                  <a:pt x="65407" y="0"/>
                </a:cubicBezTo>
                <a:cubicBezTo>
                  <a:pt x="57205" y="130"/>
                  <a:pt x="48994" y="153"/>
                  <a:pt x="40802" y="392"/>
                </a:cubicBezTo>
                <a:cubicBezTo>
                  <a:pt x="39993" y="415"/>
                  <a:pt x="39233" y="613"/>
                  <a:pt x="38495" y="784"/>
                </a:cubicBezTo>
                <a:cubicBezTo>
                  <a:pt x="36408" y="1268"/>
                  <a:pt x="34518" y="1983"/>
                  <a:pt x="32344" y="2352"/>
                </a:cubicBezTo>
                <a:cubicBezTo>
                  <a:pt x="27151" y="3235"/>
                  <a:pt x="33543" y="2217"/>
                  <a:pt x="25423" y="3137"/>
                </a:cubicBezTo>
                <a:cubicBezTo>
                  <a:pt x="24632" y="3226"/>
                  <a:pt x="23886" y="3398"/>
                  <a:pt x="23117" y="3529"/>
                </a:cubicBezTo>
                <a:cubicBezTo>
                  <a:pt x="22136" y="4029"/>
                  <a:pt x="20032" y="5256"/>
                  <a:pt x="18503" y="5490"/>
                </a:cubicBezTo>
                <a:cubicBezTo>
                  <a:pt x="16767" y="5755"/>
                  <a:pt x="14915" y="5751"/>
                  <a:pt x="13121" y="5882"/>
                </a:cubicBezTo>
                <a:cubicBezTo>
                  <a:pt x="10089" y="7428"/>
                  <a:pt x="11968" y="5817"/>
                  <a:pt x="11583" y="7450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107426" y="1981302"/>
            <a:ext cx="1214446" cy="121444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- Ejemplo</a:t>
            </a:r>
          </a:p>
        </p:txBody>
      </p:sp>
      <p:sp>
        <p:nvSpPr>
          <p:cNvPr id="277" name="Shape 277"/>
          <p:cNvSpPr/>
          <p:nvPr/>
        </p:nvSpPr>
        <p:spPr>
          <a:xfrm>
            <a:off x="1214413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78" name="Shape 278"/>
          <p:cNvSpPr/>
          <p:nvPr/>
        </p:nvSpPr>
        <p:spPr>
          <a:xfrm>
            <a:off x="3214677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79" name="Shape 279"/>
          <p:cNvSpPr/>
          <p:nvPr/>
        </p:nvSpPr>
        <p:spPr>
          <a:xfrm>
            <a:off x="5072066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80" name="Shape 280"/>
          <p:cNvSpPr/>
          <p:nvPr/>
        </p:nvSpPr>
        <p:spPr>
          <a:xfrm>
            <a:off x="7000892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81" name="Shape 281"/>
          <p:cNvSpPr/>
          <p:nvPr/>
        </p:nvSpPr>
        <p:spPr>
          <a:xfrm>
            <a:off x="1214413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282" name="Shape 282"/>
          <p:cNvSpPr/>
          <p:nvPr/>
        </p:nvSpPr>
        <p:spPr>
          <a:xfrm>
            <a:off x="3214677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3" name="Shape 283"/>
          <p:cNvSpPr/>
          <p:nvPr/>
        </p:nvSpPr>
        <p:spPr>
          <a:xfrm>
            <a:off x="5072066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4" name="Shape 284"/>
          <p:cNvSpPr/>
          <p:nvPr/>
        </p:nvSpPr>
        <p:spPr>
          <a:xfrm>
            <a:off x="7000892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285" name="Shape 285"/>
          <p:cNvCxnSpPr>
            <a:stCxn id="283" idx="7"/>
            <a:endCxn id="280" idx="3"/>
          </p:cNvCxnSpPr>
          <p:nvPr/>
        </p:nvCxnSpPr>
        <p:spPr>
          <a:xfrm rot="10800000" flipH="1">
            <a:off x="5925732" y="2916818"/>
            <a:ext cx="12216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83" idx="0"/>
            <a:endCxn id="279" idx="4"/>
          </p:cNvCxnSpPr>
          <p:nvPr/>
        </p:nvCxnSpPr>
        <p:spPr>
          <a:xfrm rot="10800000">
            <a:off x="5572132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Shape 287"/>
          <p:cNvCxnSpPr>
            <a:stCxn id="284" idx="0"/>
            <a:endCxn id="280" idx="4"/>
          </p:cNvCxnSpPr>
          <p:nvPr/>
        </p:nvCxnSpPr>
        <p:spPr>
          <a:xfrm rot="10800000">
            <a:off x="7500958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Shape 288"/>
          <p:cNvCxnSpPr>
            <a:stCxn id="282" idx="0"/>
            <a:endCxn id="278" idx="4"/>
          </p:cNvCxnSpPr>
          <p:nvPr/>
        </p:nvCxnSpPr>
        <p:spPr>
          <a:xfrm rot="10800000">
            <a:off x="3714743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>
            <a:stCxn id="281" idx="0"/>
            <a:endCxn id="277" idx="4"/>
          </p:cNvCxnSpPr>
          <p:nvPr/>
        </p:nvCxnSpPr>
        <p:spPr>
          <a:xfrm rot="10800000">
            <a:off x="1714479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Shape 290"/>
          <p:cNvCxnSpPr>
            <a:stCxn id="278" idx="2"/>
            <a:endCxn id="277" idx="6"/>
          </p:cNvCxnSpPr>
          <p:nvPr/>
        </p:nvCxnSpPr>
        <p:spPr>
          <a:xfrm rot="10800000">
            <a:off x="2214477" y="2588525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Shape 291"/>
          <p:cNvCxnSpPr>
            <a:stCxn id="280" idx="2"/>
            <a:endCxn id="279" idx="6"/>
          </p:cNvCxnSpPr>
          <p:nvPr/>
        </p:nvCxnSpPr>
        <p:spPr>
          <a:xfrm rot="10800000">
            <a:off x="6072092" y="25885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Shape 292"/>
          <p:cNvCxnSpPr>
            <a:stCxn id="283" idx="2"/>
            <a:endCxn id="282" idx="6"/>
          </p:cNvCxnSpPr>
          <p:nvPr/>
        </p:nvCxnSpPr>
        <p:spPr>
          <a:xfrm rot="10800000">
            <a:off x="4214666" y="4160161"/>
            <a:ext cx="8574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Shape 293"/>
          <p:cNvCxnSpPr>
            <a:stCxn id="284" idx="2"/>
            <a:endCxn id="283" idx="6"/>
          </p:cNvCxnSpPr>
          <p:nvPr/>
        </p:nvCxnSpPr>
        <p:spPr>
          <a:xfrm rot="10800000">
            <a:off x="6072092" y="4160161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>
            <a:stCxn id="282" idx="7"/>
            <a:endCxn id="279" idx="3"/>
          </p:cNvCxnSpPr>
          <p:nvPr/>
        </p:nvCxnSpPr>
        <p:spPr>
          <a:xfrm rot="10800000" flipH="1">
            <a:off x="4068343" y="2916818"/>
            <a:ext cx="11502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Shape 295"/>
          <p:cNvSpPr txBox="1"/>
          <p:nvPr/>
        </p:nvSpPr>
        <p:spPr>
          <a:xfrm>
            <a:off x="3929057" y="18164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500166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071801" y="383869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071537" y="3624376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000628" y="4410194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572132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57158" y="5296346"/>
            <a:ext cx="8572560" cy="1270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3.A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 Parados en adyacencia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 nodo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z, se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saltea el nodo </a:t>
            </a:r>
            <a:r>
              <a:rPr lang="es-A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porque ya tiene </a:t>
            </a:r>
            <a:r>
              <a:rPr lang="es-A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nivel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3.B – Desde el nodo d </a:t>
            </a:r>
            <a:r>
              <a:rPr lang="es-AR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AR" sz="1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saltean los nodos x </a:t>
            </a:r>
            <a:r>
              <a:rPr lang="es-AR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 c pero se asigna nivel 3 </a:t>
            </a:r>
            <a:r>
              <a:rPr lang="es-AR" sz="1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 nodo f.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dirty="0" smtClean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3.C – </a:t>
            </a:r>
            <a:r>
              <a:rPr lang="es-AR" sz="18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Desde la adyacencia </a:t>
            </a:r>
            <a:r>
              <a:rPr lang="es-AR" sz="1800" dirty="0" smtClean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del nodo </a:t>
            </a:r>
            <a:r>
              <a:rPr lang="es-AR" sz="18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c, se </a:t>
            </a:r>
            <a:r>
              <a:rPr lang="es-AR" sz="1800" dirty="0" smtClean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saltean los nodos </a:t>
            </a:r>
            <a:r>
              <a:rPr lang="es-AR" sz="18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x, d y f pero finalmente se le asigna nivel a v. 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572396" y="19288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858147" y="3643314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107426" y="1981302"/>
            <a:ext cx="1214446" cy="121444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- Ejemplo</a:t>
            </a:r>
          </a:p>
        </p:txBody>
      </p:sp>
      <p:sp>
        <p:nvSpPr>
          <p:cNvPr id="310" name="Shape 310"/>
          <p:cNvSpPr/>
          <p:nvPr/>
        </p:nvSpPr>
        <p:spPr>
          <a:xfrm>
            <a:off x="1214413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1" name="Shape 311"/>
          <p:cNvSpPr/>
          <p:nvPr/>
        </p:nvSpPr>
        <p:spPr>
          <a:xfrm>
            <a:off x="3214677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12" name="Shape 312"/>
          <p:cNvSpPr/>
          <p:nvPr/>
        </p:nvSpPr>
        <p:spPr>
          <a:xfrm>
            <a:off x="5072066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13" name="Shape 313"/>
          <p:cNvSpPr/>
          <p:nvPr/>
        </p:nvSpPr>
        <p:spPr>
          <a:xfrm>
            <a:off x="7000892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14" name="Shape 314"/>
          <p:cNvSpPr/>
          <p:nvPr/>
        </p:nvSpPr>
        <p:spPr>
          <a:xfrm>
            <a:off x="1214413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315" name="Shape 315"/>
          <p:cNvSpPr/>
          <p:nvPr/>
        </p:nvSpPr>
        <p:spPr>
          <a:xfrm>
            <a:off x="3214677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16" name="Shape 316"/>
          <p:cNvSpPr/>
          <p:nvPr/>
        </p:nvSpPr>
        <p:spPr>
          <a:xfrm>
            <a:off x="5072066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7" name="Shape 317"/>
          <p:cNvSpPr/>
          <p:nvPr/>
        </p:nvSpPr>
        <p:spPr>
          <a:xfrm>
            <a:off x="7000892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318" name="Shape 318"/>
          <p:cNvCxnSpPr>
            <a:stCxn id="316" idx="7"/>
            <a:endCxn id="313" idx="3"/>
          </p:cNvCxnSpPr>
          <p:nvPr/>
        </p:nvCxnSpPr>
        <p:spPr>
          <a:xfrm rot="10800000" flipH="1">
            <a:off x="5925732" y="2916818"/>
            <a:ext cx="12216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6" idx="0"/>
            <a:endCxn id="312" idx="4"/>
          </p:cNvCxnSpPr>
          <p:nvPr/>
        </p:nvCxnSpPr>
        <p:spPr>
          <a:xfrm rot="10800000">
            <a:off x="5572132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Shape 320"/>
          <p:cNvCxnSpPr>
            <a:stCxn id="317" idx="0"/>
            <a:endCxn id="313" idx="4"/>
          </p:cNvCxnSpPr>
          <p:nvPr/>
        </p:nvCxnSpPr>
        <p:spPr>
          <a:xfrm rot="10800000">
            <a:off x="7500958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>
            <a:stCxn id="315" idx="0"/>
            <a:endCxn id="311" idx="4"/>
          </p:cNvCxnSpPr>
          <p:nvPr/>
        </p:nvCxnSpPr>
        <p:spPr>
          <a:xfrm rot="10800000">
            <a:off x="3714743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Shape 322"/>
          <p:cNvCxnSpPr>
            <a:stCxn id="314" idx="0"/>
            <a:endCxn id="310" idx="4"/>
          </p:cNvCxnSpPr>
          <p:nvPr/>
        </p:nvCxnSpPr>
        <p:spPr>
          <a:xfrm rot="10800000">
            <a:off x="1714479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>
            <a:stCxn id="311" idx="2"/>
            <a:endCxn id="310" idx="6"/>
          </p:cNvCxnSpPr>
          <p:nvPr/>
        </p:nvCxnSpPr>
        <p:spPr>
          <a:xfrm rot="10800000">
            <a:off x="2214477" y="2588525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Shape 324"/>
          <p:cNvCxnSpPr>
            <a:stCxn id="313" idx="2"/>
            <a:endCxn id="312" idx="6"/>
          </p:cNvCxnSpPr>
          <p:nvPr/>
        </p:nvCxnSpPr>
        <p:spPr>
          <a:xfrm rot="10800000">
            <a:off x="6072092" y="25885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Shape 325"/>
          <p:cNvCxnSpPr>
            <a:stCxn id="316" idx="2"/>
            <a:endCxn id="315" idx="6"/>
          </p:cNvCxnSpPr>
          <p:nvPr/>
        </p:nvCxnSpPr>
        <p:spPr>
          <a:xfrm rot="10800000">
            <a:off x="4214666" y="4160161"/>
            <a:ext cx="8574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>
            <a:stCxn id="317" idx="2"/>
            <a:endCxn id="316" idx="6"/>
          </p:cNvCxnSpPr>
          <p:nvPr/>
        </p:nvCxnSpPr>
        <p:spPr>
          <a:xfrm rot="10800000">
            <a:off x="6072092" y="4160161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>
            <a:stCxn id="315" idx="7"/>
            <a:endCxn id="312" idx="3"/>
          </p:cNvCxnSpPr>
          <p:nvPr/>
        </p:nvCxnSpPr>
        <p:spPr>
          <a:xfrm rot="10800000" flipH="1">
            <a:off x="4068343" y="2916818"/>
            <a:ext cx="11502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3929057" y="18164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500166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071801" y="383869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071537" y="3624376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000628" y="4410194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572132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57158" y="5643578"/>
            <a:ext cx="85725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 en cada paso de asignación de nivel también guardamos el padre tendremos ya el mapa del camino más corto.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572396" y="19288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858147" y="3643314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2357422" y="2500306"/>
            <a:ext cx="571503" cy="15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8" name="Shape 338"/>
          <p:cNvCxnSpPr/>
          <p:nvPr/>
        </p:nvCxnSpPr>
        <p:spPr>
          <a:xfrm rot="-5400000">
            <a:off x="3394066" y="3464719"/>
            <a:ext cx="356395" cy="79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9" name="Shape 339"/>
          <p:cNvCxnSpPr/>
          <p:nvPr/>
        </p:nvCxnSpPr>
        <p:spPr>
          <a:xfrm rot="-5400000">
            <a:off x="1608116" y="3392487"/>
            <a:ext cx="356395" cy="79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0" name="Shape 340"/>
          <p:cNvCxnSpPr/>
          <p:nvPr/>
        </p:nvCxnSpPr>
        <p:spPr>
          <a:xfrm flipH="1">
            <a:off x="4286247" y="3071809"/>
            <a:ext cx="571503" cy="42862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4429917" y="4070353"/>
            <a:ext cx="499272" cy="15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2" name="Shape 342"/>
          <p:cNvCxnSpPr/>
          <p:nvPr/>
        </p:nvCxnSpPr>
        <p:spPr>
          <a:xfrm rot="10800000">
            <a:off x="6358744" y="2498718"/>
            <a:ext cx="427834" cy="15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6287306" y="4070354"/>
            <a:ext cx="499272" cy="15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el resultado es un camino para “volver” a 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punteros a los padres forman un árbol donde S es la raíz.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punteros a los padres resultantes son lo que se conoce como “shortest paths” camino más corto.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Nótese que el algoritmo nos asegura que es uno de los caminos más cortos pero puede haber otros de igual longitud (nunca menor).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s-A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caminos de S a F.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2957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representar en un grafo de configuración donde cada estado posible del cubo es representado por un nodo.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movimiento lleva de una posible configuración a otra.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cada movimiento puede ser “deshecho” se trata de un grafo no dirigido.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Nodos en cubo 2x2 = 8! 3</a:t>
            </a:r>
            <a:r>
              <a:rPr lang="es-AR" sz="272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264.549.520 conf. posibles.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“cubie” tiene 3 caras.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 2x2 son en total 8.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caso cubo Rubik</a:t>
            </a:r>
          </a:p>
        </p:txBody>
      </p:sp>
      <p:sp>
        <p:nvSpPr>
          <p:cNvPr id="96" name="Shape 96" descr="Resultado de imagen para rubik cube 2x2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Resultado de imagen para rubik cube 2x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817" y="3571876"/>
            <a:ext cx="2286015" cy="260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en grafo</a:t>
            </a:r>
          </a:p>
        </p:txBody>
      </p:sp>
      <p:sp>
        <p:nvSpPr>
          <p:cNvPr id="103" name="Shape 103"/>
          <p:cNvSpPr/>
          <p:nvPr/>
        </p:nvSpPr>
        <p:spPr>
          <a:xfrm>
            <a:off x="642910" y="2857496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</a:p>
        </p:txBody>
      </p:sp>
      <p:sp>
        <p:nvSpPr>
          <p:cNvPr id="104" name="Shape 104"/>
          <p:cNvSpPr/>
          <p:nvPr/>
        </p:nvSpPr>
        <p:spPr>
          <a:xfrm>
            <a:off x="2428859" y="1643050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428859" y="2500306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428859" y="3357562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428859" y="4214817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Shape 108"/>
          <p:cNvCxnSpPr>
            <a:stCxn id="104" idx="2"/>
            <a:endCxn id="103" idx="6"/>
          </p:cNvCxnSpPr>
          <p:nvPr/>
        </p:nvCxnSpPr>
        <p:spPr>
          <a:xfrm flipH="1">
            <a:off x="1643159" y="1964520"/>
            <a:ext cx="785700" cy="13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09"/>
          <p:cNvCxnSpPr>
            <a:stCxn id="105" idx="2"/>
            <a:endCxn id="103" idx="6"/>
          </p:cNvCxnSpPr>
          <p:nvPr/>
        </p:nvCxnSpPr>
        <p:spPr>
          <a:xfrm flipH="1">
            <a:off x="1643159" y="2821777"/>
            <a:ext cx="785700" cy="5001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0"/>
          <p:cNvCxnSpPr>
            <a:stCxn id="106" idx="2"/>
            <a:endCxn id="103" idx="6"/>
          </p:cNvCxnSpPr>
          <p:nvPr/>
        </p:nvCxnSpPr>
        <p:spPr>
          <a:xfrm rot="10800000">
            <a:off x="1643159" y="3321733"/>
            <a:ext cx="785700" cy="357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>
            <a:stCxn id="107" idx="2"/>
            <a:endCxn id="103" idx="6"/>
          </p:cNvCxnSpPr>
          <p:nvPr/>
        </p:nvCxnSpPr>
        <p:spPr>
          <a:xfrm rot="10800000">
            <a:off x="1643159" y="3321888"/>
            <a:ext cx="785700" cy="1214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 rot="-5400000">
            <a:off x="2428860" y="4786323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28595" y="4714883"/>
            <a:ext cx="107157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Movimientos posibles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143108" y="5429264"/>
            <a:ext cx="107157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Movimiento</a:t>
            </a:r>
          </a:p>
        </p:txBody>
      </p:sp>
      <p:sp>
        <p:nvSpPr>
          <p:cNvPr id="115" name="Shape 115"/>
          <p:cNvSpPr/>
          <p:nvPr/>
        </p:nvSpPr>
        <p:spPr>
          <a:xfrm>
            <a:off x="4214810" y="1214421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214810" y="1785925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214810" y="2357430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214810" y="2928933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214810" y="3500437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214810" y="4071942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>
            <a:stCxn id="115" idx="2"/>
            <a:endCxn id="104" idx="6"/>
          </p:cNvCxnSpPr>
          <p:nvPr/>
        </p:nvCxnSpPr>
        <p:spPr>
          <a:xfrm flipH="1">
            <a:off x="3143210" y="1464454"/>
            <a:ext cx="1071600" cy="5001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>
            <a:stCxn id="116" idx="2"/>
            <a:endCxn id="104" idx="6"/>
          </p:cNvCxnSpPr>
          <p:nvPr/>
        </p:nvCxnSpPr>
        <p:spPr>
          <a:xfrm rot="10800000">
            <a:off x="3143210" y="1964558"/>
            <a:ext cx="1071600" cy="71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>
            <a:stCxn id="117" idx="2"/>
            <a:endCxn id="104" idx="6"/>
          </p:cNvCxnSpPr>
          <p:nvPr/>
        </p:nvCxnSpPr>
        <p:spPr>
          <a:xfrm rot="10800000">
            <a:off x="3143210" y="1964563"/>
            <a:ext cx="107160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>
            <a:stCxn id="118" idx="2"/>
            <a:endCxn id="104" idx="6"/>
          </p:cNvCxnSpPr>
          <p:nvPr/>
        </p:nvCxnSpPr>
        <p:spPr>
          <a:xfrm rot="10800000">
            <a:off x="3143210" y="1964566"/>
            <a:ext cx="1071600" cy="1214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>
            <a:stCxn id="115" idx="2"/>
            <a:endCxn id="105" idx="6"/>
          </p:cNvCxnSpPr>
          <p:nvPr/>
        </p:nvCxnSpPr>
        <p:spPr>
          <a:xfrm flipH="1">
            <a:off x="3143210" y="1464454"/>
            <a:ext cx="1071600" cy="13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>
            <a:stCxn id="116" idx="2"/>
            <a:endCxn id="105" idx="6"/>
          </p:cNvCxnSpPr>
          <p:nvPr/>
        </p:nvCxnSpPr>
        <p:spPr>
          <a:xfrm flipH="1">
            <a:off x="3143210" y="2035958"/>
            <a:ext cx="1071600" cy="78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>
            <a:stCxn id="117" idx="2"/>
            <a:endCxn id="105" idx="6"/>
          </p:cNvCxnSpPr>
          <p:nvPr/>
        </p:nvCxnSpPr>
        <p:spPr>
          <a:xfrm flipH="1">
            <a:off x="3143210" y="2607463"/>
            <a:ext cx="1071600" cy="214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>
            <a:stCxn id="118" idx="2"/>
            <a:endCxn id="105" idx="6"/>
          </p:cNvCxnSpPr>
          <p:nvPr/>
        </p:nvCxnSpPr>
        <p:spPr>
          <a:xfrm rot="10800000">
            <a:off x="3143210" y="2821666"/>
            <a:ext cx="1071600" cy="357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>
            <a:stCxn id="119" idx="2"/>
            <a:endCxn id="105" idx="6"/>
          </p:cNvCxnSpPr>
          <p:nvPr/>
        </p:nvCxnSpPr>
        <p:spPr>
          <a:xfrm rot="10800000">
            <a:off x="3143210" y="2821670"/>
            <a:ext cx="1071600" cy="928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>
            <a:stCxn id="120" idx="2"/>
            <a:endCxn id="105" idx="6"/>
          </p:cNvCxnSpPr>
          <p:nvPr/>
        </p:nvCxnSpPr>
        <p:spPr>
          <a:xfrm rot="10800000">
            <a:off x="3143210" y="2821675"/>
            <a:ext cx="1071600" cy="1500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Shape 131"/>
          <p:cNvSpPr/>
          <p:nvPr/>
        </p:nvSpPr>
        <p:spPr>
          <a:xfrm rot="-5400000">
            <a:off x="4143371" y="4786323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714744" y="5438017"/>
            <a:ext cx="114300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Movimientos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286248" y="4857760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571735" y="4857760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072066" y="2500306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36" name="Shape 136"/>
          <p:cNvSpPr/>
          <p:nvPr/>
        </p:nvSpPr>
        <p:spPr>
          <a:xfrm>
            <a:off x="6858015" y="2000240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858015" y="2786058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858015" y="3571876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929453" y="4233453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40" name="Shape 140"/>
          <p:cNvCxnSpPr>
            <a:stCxn id="136" idx="2"/>
          </p:cNvCxnSpPr>
          <p:nvPr/>
        </p:nvCxnSpPr>
        <p:spPr>
          <a:xfrm rot="10800000">
            <a:off x="6072315" y="1928673"/>
            <a:ext cx="7857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stCxn id="136" idx="2"/>
          </p:cNvCxnSpPr>
          <p:nvPr/>
        </p:nvCxnSpPr>
        <p:spPr>
          <a:xfrm flipH="1">
            <a:off x="6000615" y="2250273"/>
            <a:ext cx="8574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stCxn id="136" idx="2"/>
          </p:cNvCxnSpPr>
          <p:nvPr/>
        </p:nvCxnSpPr>
        <p:spPr>
          <a:xfrm rot="10800000">
            <a:off x="6000615" y="2214573"/>
            <a:ext cx="8574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stCxn id="137" idx="2"/>
          </p:cNvCxnSpPr>
          <p:nvPr/>
        </p:nvCxnSpPr>
        <p:spPr>
          <a:xfrm rot="10800000">
            <a:off x="6143715" y="2786191"/>
            <a:ext cx="7143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Shape 144"/>
          <p:cNvCxnSpPr>
            <a:stCxn id="137" idx="2"/>
          </p:cNvCxnSpPr>
          <p:nvPr/>
        </p:nvCxnSpPr>
        <p:spPr>
          <a:xfrm flipH="1">
            <a:off x="6072315" y="3036091"/>
            <a:ext cx="7857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hape 145"/>
          <p:cNvCxnSpPr>
            <a:stCxn id="137" idx="2"/>
          </p:cNvCxnSpPr>
          <p:nvPr/>
        </p:nvCxnSpPr>
        <p:spPr>
          <a:xfrm flipH="1">
            <a:off x="6215115" y="3036091"/>
            <a:ext cx="6429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hape 146"/>
          <p:cNvCxnSpPr>
            <a:stCxn id="138" idx="2"/>
          </p:cNvCxnSpPr>
          <p:nvPr/>
        </p:nvCxnSpPr>
        <p:spPr>
          <a:xfrm rot="10800000">
            <a:off x="6286515" y="3572009"/>
            <a:ext cx="5715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Shape 147"/>
          <p:cNvCxnSpPr>
            <a:stCxn id="138" idx="2"/>
          </p:cNvCxnSpPr>
          <p:nvPr/>
        </p:nvCxnSpPr>
        <p:spPr>
          <a:xfrm flipH="1">
            <a:off x="6215115" y="3821909"/>
            <a:ext cx="6429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Shape 148"/>
          <p:cNvCxnSpPr>
            <a:stCxn id="138" idx="2"/>
          </p:cNvCxnSpPr>
          <p:nvPr/>
        </p:nvCxnSpPr>
        <p:spPr>
          <a:xfrm flipH="1">
            <a:off x="6357915" y="3821909"/>
            <a:ext cx="5001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/>
          <p:nvPr/>
        </p:nvSpPr>
        <p:spPr>
          <a:xfrm rot="-5400000">
            <a:off x="6858016" y="4643446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500826" y="5357826"/>
            <a:ext cx="128588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Movimientos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14282" y="5703705"/>
            <a:ext cx="8786873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Bajo cualquier estado posible del cubo el camino más corto para resolverlo será de 11 movimientos para uno 2x2x2.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2: Para uno de 3x3x3 son 20 movimientos.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3: Para uno de 4x4x4 aun no calculado y para 5x5x5 infinito…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de un grafo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60491"/>
            <a:ext cx="8229600" cy="12398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mediante las adyacencias.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Adyacencias: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900" y="2428867"/>
            <a:ext cx="6661808" cy="42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en algoritmos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357299"/>
            <a:ext cx="8229600" cy="3286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 estándar es mediante una lista.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 un array “Adj” de tamaño V.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elemento contiene una lista.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elemento u en V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Adj[u] guarda todos los nodos a distancia 1.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643702" y="4500569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66" name="Shape 166"/>
          <p:cNvSpPr/>
          <p:nvPr/>
        </p:nvSpPr>
        <p:spPr>
          <a:xfrm>
            <a:off x="5572132" y="5715016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67" name="Shape 167"/>
          <p:cNvSpPr/>
          <p:nvPr/>
        </p:nvSpPr>
        <p:spPr>
          <a:xfrm>
            <a:off x="7572396" y="5715016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68" name="Shape 168"/>
          <p:cNvCxnSpPr>
            <a:endCxn id="165" idx="3"/>
          </p:cNvCxnSpPr>
          <p:nvPr/>
        </p:nvCxnSpPr>
        <p:spPr>
          <a:xfrm rot="10800000" flipH="1">
            <a:off x="6072268" y="5293259"/>
            <a:ext cx="717899" cy="421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9" name="Shape 169"/>
          <p:cNvCxnSpPr>
            <a:stCxn id="165" idx="5"/>
          </p:cNvCxnSpPr>
          <p:nvPr/>
        </p:nvCxnSpPr>
        <p:spPr>
          <a:xfrm>
            <a:off x="7497368" y="5293259"/>
            <a:ext cx="575100" cy="421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0" name="Shape 170"/>
          <p:cNvCxnSpPr/>
          <p:nvPr/>
        </p:nvCxnSpPr>
        <p:spPr>
          <a:xfrm>
            <a:off x="6426592" y="6506912"/>
            <a:ext cx="1292999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6426656" y="5850314"/>
            <a:ext cx="1292999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571472" y="4325503"/>
            <a:ext cx="4357718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{ a, b, c}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{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[b] = { a, c}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[a] = {c}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[c] = {b} </a:t>
            </a:r>
          </a:p>
        </p:txBody>
      </p:sp>
      <p:sp>
        <p:nvSpPr>
          <p:cNvPr id="173" name="Shape 173"/>
          <p:cNvSpPr/>
          <p:nvPr/>
        </p:nvSpPr>
        <p:spPr>
          <a:xfrm>
            <a:off x="3214677" y="5429264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74" name="Shape 174"/>
          <p:cNvSpPr/>
          <p:nvPr/>
        </p:nvSpPr>
        <p:spPr>
          <a:xfrm>
            <a:off x="3214677" y="5715016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5" name="Shape 175"/>
          <p:cNvSpPr/>
          <p:nvPr/>
        </p:nvSpPr>
        <p:spPr>
          <a:xfrm>
            <a:off x="3214677" y="6000767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76" name="Shape 176"/>
          <p:cNvSpPr/>
          <p:nvPr/>
        </p:nvSpPr>
        <p:spPr>
          <a:xfrm>
            <a:off x="4000496" y="5429264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7" name="Shape 177"/>
          <p:cNvSpPr/>
          <p:nvPr/>
        </p:nvSpPr>
        <p:spPr>
          <a:xfrm>
            <a:off x="4857751" y="5429264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78" name="Shape 178"/>
          <p:cNvCxnSpPr>
            <a:stCxn id="176" idx="3"/>
          </p:cNvCxnSpPr>
          <p:nvPr/>
        </p:nvCxnSpPr>
        <p:spPr>
          <a:xfrm>
            <a:off x="4572000" y="5572140"/>
            <a:ext cx="428700" cy="15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9" name="Shape 179"/>
          <p:cNvSpPr/>
          <p:nvPr/>
        </p:nvSpPr>
        <p:spPr>
          <a:xfrm>
            <a:off x="4000496" y="5715016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0" name="Shape 180"/>
          <p:cNvSpPr/>
          <p:nvPr/>
        </p:nvSpPr>
        <p:spPr>
          <a:xfrm>
            <a:off x="4000496" y="6000767"/>
            <a:ext cx="571503" cy="2857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1" name="Shape 181"/>
          <p:cNvCxnSpPr/>
          <p:nvPr/>
        </p:nvCxnSpPr>
        <p:spPr>
          <a:xfrm rot="-5400000">
            <a:off x="5214942" y="5500702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5400000" flipH="1">
            <a:off x="5214941" y="5500702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Shape 183"/>
          <p:cNvCxnSpPr/>
          <p:nvPr/>
        </p:nvCxnSpPr>
        <p:spPr>
          <a:xfrm rot="-5400000">
            <a:off x="4357685" y="5786455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hape 184"/>
          <p:cNvCxnSpPr/>
          <p:nvPr/>
        </p:nvCxnSpPr>
        <p:spPr>
          <a:xfrm rot="5400000" flipH="1">
            <a:off x="4357686" y="5786455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 rot="-5400000">
            <a:off x="4357685" y="6072205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hape 186"/>
          <p:cNvCxnSpPr/>
          <p:nvPr/>
        </p:nvCxnSpPr>
        <p:spPr>
          <a:xfrm rot="5400000" flipH="1">
            <a:off x="4357686" y="6072205"/>
            <a:ext cx="285751" cy="142875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Shape 187"/>
          <p:cNvCxnSpPr/>
          <p:nvPr/>
        </p:nvCxnSpPr>
        <p:spPr>
          <a:xfrm rot="-5400000">
            <a:off x="4287041" y="5572140"/>
            <a:ext cx="284957" cy="793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Recorrer todos los nodos accesibles desde un nodo inicial 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nodo inicial la distancia es cero.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1 movimiento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 movimientos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análisis se realiza capa por capa (vista como cantidad de movimientos).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evitar duplicados (iteraciones infinitas).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(Python)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85859"/>
            <a:ext cx="8229600" cy="5357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BFS(S, Adj)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 Inicialización 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level={s:0}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parent={s:None}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i=1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frontier = [s]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mientras existan fronteras por recorrer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frontier: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next=[]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por cada nodo en la frontera recorremos su adyacencia  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frontier: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Adj[u];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Si no tiene asignado nivel se le asigna el mismo y también guarda padre 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level: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level[v]=i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parent[v]=u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next.append(v) 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4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avanzamos a la siguiente frontera   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frontier=next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i+=1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357298"/>
            <a:ext cx="8229600" cy="5286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s-AR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otras implementaciones…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Breadth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empty set S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empty queue Q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760" b="0" i="0" u="none" strike="noStrike" cap="non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NIL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root to S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760" b="0" i="0" u="none" strike="noStrike" cap="non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60" b="1" i="0" u="none" strike="noStrike" cap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s-AR" sz="176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 is not empty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current 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760" b="0" i="0" u="none" strike="noStrike" cap="non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s-AR" sz="176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current is the goal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s-AR" sz="176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s-AR" sz="176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for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node n that is adjacent to current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lang="es-AR" sz="176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if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is not in S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n to S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760" b="0" i="0" u="none" strike="noStrike" cap="non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760" b="0" i="0" u="none" strike="noStrike" cap="none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76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AR" sz="176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107426" y="1981302"/>
            <a:ext cx="1214446" cy="121444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- Ejemplo</a:t>
            </a:r>
          </a:p>
        </p:txBody>
      </p:sp>
      <p:sp>
        <p:nvSpPr>
          <p:cNvPr id="212" name="Shape 212"/>
          <p:cNvSpPr/>
          <p:nvPr/>
        </p:nvSpPr>
        <p:spPr>
          <a:xfrm>
            <a:off x="1214413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3214677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14" name="Shape 214"/>
          <p:cNvSpPr/>
          <p:nvPr/>
        </p:nvSpPr>
        <p:spPr>
          <a:xfrm>
            <a:off x="5072066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15" name="Shape 215"/>
          <p:cNvSpPr/>
          <p:nvPr/>
        </p:nvSpPr>
        <p:spPr>
          <a:xfrm>
            <a:off x="7000892" y="212417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16" name="Shape 216"/>
          <p:cNvSpPr/>
          <p:nvPr/>
        </p:nvSpPr>
        <p:spPr>
          <a:xfrm>
            <a:off x="1214413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</a:p>
        </p:txBody>
      </p:sp>
      <p:sp>
        <p:nvSpPr>
          <p:cNvPr id="217" name="Shape 217"/>
          <p:cNvSpPr/>
          <p:nvPr/>
        </p:nvSpPr>
        <p:spPr>
          <a:xfrm>
            <a:off x="3214677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18" name="Shape 218"/>
          <p:cNvSpPr/>
          <p:nvPr/>
        </p:nvSpPr>
        <p:spPr>
          <a:xfrm>
            <a:off x="5072066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19" name="Shape 219"/>
          <p:cNvSpPr/>
          <p:nvPr/>
        </p:nvSpPr>
        <p:spPr>
          <a:xfrm>
            <a:off x="7000892" y="3695814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cxnSp>
        <p:nvCxnSpPr>
          <p:cNvPr id="220" name="Shape 220"/>
          <p:cNvCxnSpPr>
            <a:stCxn id="218" idx="7"/>
            <a:endCxn id="215" idx="3"/>
          </p:cNvCxnSpPr>
          <p:nvPr/>
        </p:nvCxnSpPr>
        <p:spPr>
          <a:xfrm rot="10800000" flipH="1">
            <a:off x="5925732" y="2916818"/>
            <a:ext cx="12216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218" idx="0"/>
            <a:endCxn id="214" idx="4"/>
          </p:cNvCxnSpPr>
          <p:nvPr/>
        </p:nvCxnSpPr>
        <p:spPr>
          <a:xfrm rot="10800000">
            <a:off x="5572132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>
            <a:stCxn id="219" idx="0"/>
            <a:endCxn id="215" idx="4"/>
          </p:cNvCxnSpPr>
          <p:nvPr/>
        </p:nvCxnSpPr>
        <p:spPr>
          <a:xfrm rot="10800000">
            <a:off x="7500958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217" idx="0"/>
            <a:endCxn id="213" idx="4"/>
          </p:cNvCxnSpPr>
          <p:nvPr/>
        </p:nvCxnSpPr>
        <p:spPr>
          <a:xfrm rot="10800000">
            <a:off x="3714743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>
            <a:stCxn id="216" idx="0"/>
            <a:endCxn id="212" idx="4"/>
          </p:cNvCxnSpPr>
          <p:nvPr/>
        </p:nvCxnSpPr>
        <p:spPr>
          <a:xfrm rot="10800000">
            <a:off x="1714479" y="3052914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>
            <a:stCxn id="213" idx="2"/>
            <a:endCxn id="212" idx="6"/>
          </p:cNvCxnSpPr>
          <p:nvPr/>
        </p:nvCxnSpPr>
        <p:spPr>
          <a:xfrm rot="10800000">
            <a:off x="2214477" y="2588525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Shape 226"/>
          <p:cNvCxnSpPr>
            <a:stCxn id="215" idx="2"/>
            <a:endCxn id="214" idx="6"/>
          </p:cNvCxnSpPr>
          <p:nvPr/>
        </p:nvCxnSpPr>
        <p:spPr>
          <a:xfrm rot="10800000">
            <a:off x="6072092" y="25885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>
            <a:stCxn id="218" idx="2"/>
            <a:endCxn id="217" idx="6"/>
          </p:cNvCxnSpPr>
          <p:nvPr/>
        </p:nvCxnSpPr>
        <p:spPr>
          <a:xfrm rot="10800000">
            <a:off x="4214666" y="4160161"/>
            <a:ext cx="8574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>
            <a:stCxn id="219" idx="2"/>
            <a:endCxn id="218" idx="6"/>
          </p:cNvCxnSpPr>
          <p:nvPr/>
        </p:nvCxnSpPr>
        <p:spPr>
          <a:xfrm rot="10800000">
            <a:off x="6072092" y="4160161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Shape 229"/>
          <p:cNvCxnSpPr>
            <a:stCxn id="217" idx="7"/>
            <a:endCxn id="214" idx="3"/>
          </p:cNvCxnSpPr>
          <p:nvPr/>
        </p:nvCxnSpPr>
        <p:spPr>
          <a:xfrm rot="10800000" flipH="1">
            <a:off x="4068343" y="2916818"/>
            <a:ext cx="11502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3929057" y="181640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500166" y="1909865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071801" y="3838691"/>
            <a:ext cx="42862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3" name="Shape 233"/>
          <p:cNvSpPr/>
          <p:nvPr/>
        </p:nvSpPr>
        <p:spPr>
          <a:xfrm>
            <a:off x="890649" y="1803384"/>
            <a:ext cx="3764477" cy="32080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63" y="8058"/>
                </a:moveTo>
                <a:cubicBezTo>
                  <a:pt x="8706" y="8354"/>
                  <a:pt x="7444" y="8058"/>
                  <a:pt x="7192" y="8946"/>
                </a:cubicBezTo>
                <a:cubicBezTo>
                  <a:pt x="7066" y="9390"/>
                  <a:pt x="7096" y="9948"/>
                  <a:pt x="6813" y="10279"/>
                </a:cubicBezTo>
                <a:cubicBezTo>
                  <a:pt x="6170" y="11034"/>
                  <a:pt x="4542" y="12056"/>
                  <a:pt x="4542" y="12056"/>
                </a:cubicBezTo>
                <a:cubicBezTo>
                  <a:pt x="4290" y="12500"/>
                  <a:pt x="3988" y="12911"/>
                  <a:pt x="3785" y="13388"/>
                </a:cubicBezTo>
                <a:cubicBezTo>
                  <a:pt x="3607" y="13807"/>
                  <a:pt x="3662" y="14361"/>
                  <a:pt x="3406" y="14721"/>
                </a:cubicBezTo>
                <a:cubicBezTo>
                  <a:pt x="3003" y="15290"/>
                  <a:pt x="2338" y="15530"/>
                  <a:pt x="1892" y="16053"/>
                </a:cubicBezTo>
                <a:cubicBezTo>
                  <a:pt x="1571" y="16431"/>
                  <a:pt x="1388" y="16942"/>
                  <a:pt x="1135" y="17386"/>
                </a:cubicBezTo>
                <a:cubicBezTo>
                  <a:pt x="214" y="20631"/>
                  <a:pt x="572" y="19143"/>
                  <a:pt x="0" y="21828"/>
                </a:cubicBezTo>
                <a:cubicBezTo>
                  <a:pt x="252" y="24049"/>
                  <a:pt x="459" y="26278"/>
                  <a:pt x="757" y="28491"/>
                </a:cubicBezTo>
                <a:cubicBezTo>
                  <a:pt x="838" y="29094"/>
                  <a:pt x="902" y="29722"/>
                  <a:pt x="1135" y="30268"/>
                </a:cubicBezTo>
                <a:cubicBezTo>
                  <a:pt x="1542" y="31223"/>
                  <a:pt x="2649" y="32934"/>
                  <a:pt x="2649" y="32934"/>
                </a:cubicBezTo>
                <a:cubicBezTo>
                  <a:pt x="3366" y="35458"/>
                  <a:pt x="2746" y="33935"/>
                  <a:pt x="5299" y="36931"/>
                </a:cubicBezTo>
                <a:lnTo>
                  <a:pt x="6813" y="38708"/>
                </a:lnTo>
                <a:cubicBezTo>
                  <a:pt x="7210" y="40105"/>
                  <a:pt x="7112" y="40423"/>
                  <a:pt x="8328" y="41374"/>
                </a:cubicBezTo>
                <a:cubicBezTo>
                  <a:pt x="8660" y="41633"/>
                  <a:pt x="9085" y="41670"/>
                  <a:pt x="9463" y="41818"/>
                </a:cubicBezTo>
                <a:cubicBezTo>
                  <a:pt x="9589" y="42410"/>
                  <a:pt x="9474" y="43163"/>
                  <a:pt x="9842" y="43595"/>
                </a:cubicBezTo>
                <a:cubicBezTo>
                  <a:pt x="10210" y="44026"/>
                  <a:pt x="10869" y="43825"/>
                  <a:pt x="11356" y="44039"/>
                </a:cubicBezTo>
                <a:cubicBezTo>
                  <a:pt x="11884" y="44271"/>
                  <a:pt x="12386" y="44587"/>
                  <a:pt x="12870" y="44927"/>
                </a:cubicBezTo>
                <a:cubicBezTo>
                  <a:pt x="13650" y="45477"/>
                  <a:pt x="14259" y="46445"/>
                  <a:pt x="15141" y="46704"/>
                </a:cubicBezTo>
                <a:lnTo>
                  <a:pt x="16656" y="47148"/>
                </a:lnTo>
                <a:cubicBezTo>
                  <a:pt x="19507" y="49379"/>
                  <a:pt x="15883" y="46760"/>
                  <a:pt x="19306" y="48481"/>
                </a:cubicBezTo>
                <a:cubicBezTo>
                  <a:pt x="19724" y="48691"/>
                  <a:pt x="20046" y="49105"/>
                  <a:pt x="20441" y="49369"/>
                </a:cubicBezTo>
                <a:cubicBezTo>
                  <a:pt x="20931" y="49698"/>
                  <a:pt x="21504" y="49861"/>
                  <a:pt x="21955" y="50258"/>
                </a:cubicBezTo>
                <a:cubicBezTo>
                  <a:pt x="22526" y="50760"/>
                  <a:pt x="22889" y="51548"/>
                  <a:pt x="23470" y="52035"/>
                </a:cubicBezTo>
                <a:cubicBezTo>
                  <a:pt x="23794" y="52307"/>
                  <a:pt x="24248" y="52270"/>
                  <a:pt x="24605" y="52479"/>
                </a:cubicBezTo>
                <a:cubicBezTo>
                  <a:pt x="25012" y="52718"/>
                  <a:pt x="25362" y="53071"/>
                  <a:pt x="25741" y="53367"/>
                </a:cubicBezTo>
                <a:cubicBezTo>
                  <a:pt x="25993" y="54404"/>
                  <a:pt x="25971" y="55594"/>
                  <a:pt x="26498" y="56477"/>
                </a:cubicBezTo>
                <a:cubicBezTo>
                  <a:pt x="26920" y="57184"/>
                  <a:pt x="27825" y="57257"/>
                  <a:pt x="28391" y="57810"/>
                </a:cubicBezTo>
                <a:cubicBezTo>
                  <a:pt x="29350" y="58748"/>
                  <a:pt x="30157" y="59883"/>
                  <a:pt x="31041" y="60919"/>
                </a:cubicBezTo>
                <a:cubicBezTo>
                  <a:pt x="31545" y="61511"/>
                  <a:pt x="32159" y="61999"/>
                  <a:pt x="32555" y="62696"/>
                </a:cubicBezTo>
                <a:cubicBezTo>
                  <a:pt x="32807" y="63140"/>
                  <a:pt x="32933" y="63732"/>
                  <a:pt x="33312" y="64029"/>
                </a:cubicBezTo>
                <a:cubicBezTo>
                  <a:pt x="33745" y="64367"/>
                  <a:pt x="34321" y="64325"/>
                  <a:pt x="34826" y="64473"/>
                </a:cubicBezTo>
                <a:cubicBezTo>
                  <a:pt x="35606" y="65083"/>
                  <a:pt x="37137" y="66311"/>
                  <a:pt x="37854" y="66694"/>
                </a:cubicBezTo>
                <a:cubicBezTo>
                  <a:pt x="38581" y="67081"/>
                  <a:pt x="40126" y="67582"/>
                  <a:pt x="40126" y="67582"/>
                </a:cubicBezTo>
                <a:cubicBezTo>
                  <a:pt x="40630" y="68175"/>
                  <a:pt x="41098" y="68814"/>
                  <a:pt x="41640" y="69359"/>
                </a:cubicBezTo>
                <a:cubicBezTo>
                  <a:pt x="41985" y="69707"/>
                  <a:pt x="42436" y="69893"/>
                  <a:pt x="42776" y="70248"/>
                </a:cubicBezTo>
                <a:cubicBezTo>
                  <a:pt x="43576" y="71082"/>
                  <a:pt x="45047" y="72913"/>
                  <a:pt x="45047" y="72913"/>
                </a:cubicBezTo>
                <a:cubicBezTo>
                  <a:pt x="45320" y="73876"/>
                  <a:pt x="45648" y="75238"/>
                  <a:pt x="46182" y="76022"/>
                </a:cubicBezTo>
                <a:cubicBezTo>
                  <a:pt x="48482" y="79395"/>
                  <a:pt x="47985" y="77502"/>
                  <a:pt x="49211" y="80020"/>
                </a:cubicBezTo>
                <a:cubicBezTo>
                  <a:pt x="49788" y="81205"/>
                  <a:pt x="50043" y="81884"/>
                  <a:pt x="50347" y="83130"/>
                </a:cubicBezTo>
                <a:cubicBezTo>
                  <a:pt x="50489" y="83717"/>
                  <a:pt x="50467" y="84377"/>
                  <a:pt x="50725" y="84907"/>
                </a:cubicBezTo>
                <a:cubicBezTo>
                  <a:pt x="50991" y="85452"/>
                  <a:pt x="51482" y="85795"/>
                  <a:pt x="51861" y="86239"/>
                </a:cubicBezTo>
                <a:cubicBezTo>
                  <a:pt x="52812" y="89589"/>
                  <a:pt x="51418" y="85590"/>
                  <a:pt x="53375" y="88460"/>
                </a:cubicBezTo>
                <a:cubicBezTo>
                  <a:pt x="53624" y="88826"/>
                  <a:pt x="53522" y="89412"/>
                  <a:pt x="53753" y="89793"/>
                </a:cubicBezTo>
                <a:cubicBezTo>
                  <a:pt x="54168" y="90475"/>
                  <a:pt x="54803" y="90934"/>
                  <a:pt x="55268" y="91570"/>
                </a:cubicBezTo>
                <a:cubicBezTo>
                  <a:pt x="55564" y="91975"/>
                  <a:pt x="55703" y="92525"/>
                  <a:pt x="56025" y="92902"/>
                </a:cubicBezTo>
                <a:cubicBezTo>
                  <a:pt x="56346" y="93280"/>
                  <a:pt x="56839" y="93413"/>
                  <a:pt x="57160" y="93791"/>
                </a:cubicBezTo>
                <a:cubicBezTo>
                  <a:pt x="57606" y="94314"/>
                  <a:pt x="57872" y="95020"/>
                  <a:pt x="58296" y="95568"/>
                </a:cubicBezTo>
                <a:cubicBezTo>
                  <a:pt x="59136" y="96652"/>
                  <a:pt x="60063" y="97641"/>
                  <a:pt x="60946" y="98677"/>
                </a:cubicBezTo>
                <a:cubicBezTo>
                  <a:pt x="61324" y="99121"/>
                  <a:pt x="61785" y="99487"/>
                  <a:pt x="62082" y="100010"/>
                </a:cubicBezTo>
                <a:cubicBezTo>
                  <a:pt x="63532" y="102562"/>
                  <a:pt x="62517" y="100965"/>
                  <a:pt x="65488" y="104452"/>
                </a:cubicBezTo>
                <a:cubicBezTo>
                  <a:pt x="65867" y="104896"/>
                  <a:pt x="66196" y="105408"/>
                  <a:pt x="66624" y="105785"/>
                </a:cubicBezTo>
                <a:cubicBezTo>
                  <a:pt x="67129" y="106229"/>
                  <a:pt x="67659" y="106635"/>
                  <a:pt x="68138" y="107117"/>
                </a:cubicBezTo>
                <a:cubicBezTo>
                  <a:pt x="68545" y="107526"/>
                  <a:pt x="68838" y="108085"/>
                  <a:pt x="69274" y="108450"/>
                </a:cubicBezTo>
                <a:cubicBezTo>
                  <a:pt x="70498" y="109476"/>
                  <a:pt x="71346" y="109356"/>
                  <a:pt x="72681" y="110227"/>
                </a:cubicBezTo>
                <a:cubicBezTo>
                  <a:pt x="73232" y="110586"/>
                  <a:pt x="73660" y="111167"/>
                  <a:pt x="74195" y="111559"/>
                </a:cubicBezTo>
                <a:cubicBezTo>
                  <a:pt x="74674" y="111910"/>
                  <a:pt x="75216" y="112126"/>
                  <a:pt x="75709" y="112448"/>
                </a:cubicBezTo>
                <a:cubicBezTo>
                  <a:pt x="76352" y="112867"/>
                  <a:pt x="76959" y="113361"/>
                  <a:pt x="77602" y="113780"/>
                </a:cubicBezTo>
                <a:cubicBezTo>
                  <a:pt x="78095" y="114102"/>
                  <a:pt x="78638" y="114318"/>
                  <a:pt x="79116" y="114669"/>
                </a:cubicBezTo>
                <a:cubicBezTo>
                  <a:pt x="79651" y="115061"/>
                  <a:pt x="80037" y="115749"/>
                  <a:pt x="80630" y="116002"/>
                </a:cubicBezTo>
                <a:cubicBezTo>
                  <a:pt x="81469" y="116359"/>
                  <a:pt x="82397" y="116298"/>
                  <a:pt x="83280" y="116446"/>
                </a:cubicBezTo>
                <a:cubicBezTo>
                  <a:pt x="83533" y="116890"/>
                  <a:pt x="83716" y="117401"/>
                  <a:pt x="84037" y="117778"/>
                </a:cubicBezTo>
                <a:cubicBezTo>
                  <a:pt x="85471" y="119461"/>
                  <a:pt x="88029" y="119273"/>
                  <a:pt x="89716" y="119555"/>
                </a:cubicBezTo>
                <a:cubicBezTo>
                  <a:pt x="90847" y="119745"/>
                  <a:pt x="91987" y="119851"/>
                  <a:pt x="93123" y="120000"/>
                </a:cubicBezTo>
                <a:cubicBezTo>
                  <a:pt x="97791" y="119851"/>
                  <a:pt x="102464" y="119822"/>
                  <a:pt x="107129" y="119555"/>
                </a:cubicBezTo>
                <a:cubicBezTo>
                  <a:pt x="107648" y="119526"/>
                  <a:pt x="108178" y="119384"/>
                  <a:pt x="108643" y="119111"/>
                </a:cubicBezTo>
                <a:cubicBezTo>
                  <a:pt x="113849" y="116056"/>
                  <a:pt x="108910" y="118118"/>
                  <a:pt x="112050" y="116890"/>
                </a:cubicBezTo>
                <a:cubicBezTo>
                  <a:pt x="112609" y="115907"/>
                  <a:pt x="113068" y="114909"/>
                  <a:pt x="113943" y="114225"/>
                </a:cubicBezTo>
                <a:cubicBezTo>
                  <a:pt x="114275" y="113965"/>
                  <a:pt x="114700" y="113929"/>
                  <a:pt x="115078" y="113780"/>
                </a:cubicBezTo>
                <a:cubicBezTo>
                  <a:pt x="115457" y="113188"/>
                  <a:pt x="115901" y="112646"/>
                  <a:pt x="116214" y="112004"/>
                </a:cubicBezTo>
                <a:cubicBezTo>
                  <a:pt x="116412" y="111597"/>
                  <a:pt x="116343" y="111037"/>
                  <a:pt x="116593" y="110671"/>
                </a:cubicBezTo>
                <a:cubicBezTo>
                  <a:pt x="116877" y="110254"/>
                  <a:pt x="117350" y="110079"/>
                  <a:pt x="117728" y="109783"/>
                </a:cubicBezTo>
                <a:cubicBezTo>
                  <a:pt x="117920" y="108881"/>
                  <a:pt x="118160" y="107565"/>
                  <a:pt x="118485" y="106673"/>
                </a:cubicBezTo>
                <a:cubicBezTo>
                  <a:pt x="118708" y="106064"/>
                  <a:pt x="118990" y="105489"/>
                  <a:pt x="119242" y="104896"/>
                </a:cubicBezTo>
                <a:cubicBezTo>
                  <a:pt x="119369" y="104008"/>
                  <a:pt x="119454" y="103110"/>
                  <a:pt x="119621" y="102231"/>
                </a:cubicBezTo>
                <a:cubicBezTo>
                  <a:pt x="119708" y="101774"/>
                  <a:pt x="120000" y="101367"/>
                  <a:pt x="120000" y="100898"/>
                </a:cubicBezTo>
                <a:cubicBezTo>
                  <a:pt x="120000" y="96602"/>
                  <a:pt x="119963" y="92294"/>
                  <a:pt x="119621" y="88016"/>
                </a:cubicBezTo>
                <a:cubicBezTo>
                  <a:pt x="119579" y="87485"/>
                  <a:pt x="119166" y="87082"/>
                  <a:pt x="118864" y="86683"/>
                </a:cubicBezTo>
                <a:cubicBezTo>
                  <a:pt x="118153" y="85744"/>
                  <a:pt x="116593" y="84018"/>
                  <a:pt x="116593" y="84018"/>
                </a:cubicBezTo>
                <a:cubicBezTo>
                  <a:pt x="116285" y="82934"/>
                  <a:pt x="116191" y="82214"/>
                  <a:pt x="115457" y="81353"/>
                </a:cubicBezTo>
                <a:cubicBezTo>
                  <a:pt x="115135" y="80975"/>
                  <a:pt x="114643" y="80842"/>
                  <a:pt x="114321" y="80464"/>
                </a:cubicBezTo>
                <a:cubicBezTo>
                  <a:pt x="113875" y="79941"/>
                  <a:pt x="113596" y="79250"/>
                  <a:pt x="113186" y="78688"/>
                </a:cubicBezTo>
                <a:cubicBezTo>
                  <a:pt x="112837" y="78211"/>
                  <a:pt x="112429" y="77799"/>
                  <a:pt x="112050" y="77355"/>
                </a:cubicBezTo>
                <a:cubicBezTo>
                  <a:pt x="111798" y="76763"/>
                  <a:pt x="111692" y="76046"/>
                  <a:pt x="111293" y="75578"/>
                </a:cubicBezTo>
                <a:cubicBezTo>
                  <a:pt x="111011" y="75247"/>
                  <a:pt x="110496" y="75382"/>
                  <a:pt x="110157" y="75134"/>
                </a:cubicBezTo>
                <a:cubicBezTo>
                  <a:pt x="109472" y="74631"/>
                  <a:pt x="108937" y="73883"/>
                  <a:pt x="108264" y="73357"/>
                </a:cubicBezTo>
                <a:cubicBezTo>
                  <a:pt x="107795" y="72990"/>
                  <a:pt x="107191" y="72882"/>
                  <a:pt x="106750" y="72469"/>
                </a:cubicBezTo>
                <a:cubicBezTo>
                  <a:pt x="105914" y="71684"/>
                  <a:pt x="105073" y="70849"/>
                  <a:pt x="104479" y="69803"/>
                </a:cubicBezTo>
                <a:cubicBezTo>
                  <a:pt x="104227" y="69359"/>
                  <a:pt x="104044" y="68848"/>
                  <a:pt x="103722" y="68471"/>
                </a:cubicBezTo>
                <a:cubicBezTo>
                  <a:pt x="103276" y="67947"/>
                  <a:pt x="102654" y="67662"/>
                  <a:pt x="102208" y="67138"/>
                </a:cubicBezTo>
                <a:cubicBezTo>
                  <a:pt x="100895" y="65598"/>
                  <a:pt x="102132" y="65865"/>
                  <a:pt x="100315" y="64917"/>
                </a:cubicBezTo>
                <a:cubicBezTo>
                  <a:pt x="99586" y="64537"/>
                  <a:pt x="98044" y="64029"/>
                  <a:pt x="98044" y="64029"/>
                </a:cubicBezTo>
                <a:cubicBezTo>
                  <a:pt x="97539" y="63584"/>
                  <a:pt x="97077" y="63063"/>
                  <a:pt x="96529" y="62696"/>
                </a:cubicBezTo>
                <a:cubicBezTo>
                  <a:pt x="96183" y="62464"/>
                  <a:pt x="95779" y="62375"/>
                  <a:pt x="95394" y="62252"/>
                </a:cubicBezTo>
                <a:cubicBezTo>
                  <a:pt x="91996" y="61164"/>
                  <a:pt x="92794" y="61426"/>
                  <a:pt x="89337" y="60919"/>
                </a:cubicBezTo>
                <a:cubicBezTo>
                  <a:pt x="88580" y="60623"/>
                  <a:pt x="87861" y="60115"/>
                  <a:pt x="87066" y="60031"/>
                </a:cubicBezTo>
                <a:cubicBezTo>
                  <a:pt x="82013" y="59492"/>
                  <a:pt x="84281" y="59818"/>
                  <a:pt x="80252" y="59142"/>
                </a:cubicBezTo>
                <a:cubicBezTo>
                  <a:pt x="77514" y="57857"/>
                  <a:pt x="78924" y="58696"/>
                  <a:pt x="76088" y="56477"/>
                </a:cubicBezTo>
                <a:cubicBezTo>
                  <a:pt x="75709" y="56181"/>
                  <a:pt x="75274" y="55966"/>
                  <a:pt x="74952" y="55588"/>
                </a:cubicBezTo>
                <a:cubicBezTo>
                  <a:pt x="74447" y="54996"/>
                  <a:pt x="73903" y="54448"/>
                  <a:pt x="73438" y="53812"/>
                </a:cubicBezTo>
                <a:cubicBezTo>
                  <a:pt x="70276" y="49482"/>
                  <a:pt x="75484" y="55768"/>
                  <a:pt x="71545" y="51146"/>
                </a:cubicBezTo>
                <a:cubicBezTo>
                  <a:pt x="71419" y="50702"/>
                  <a:pt x="71412" y="50183"/>
                  <a:pt x="71167" y="49814"/>
                </a:cubicBezTo>
                <a:cubicBezTo>
                  <a:pt x="70509" y="48822"/>
                  <a:pt x="69446" y="48226"/>
                  <a:pt x="68895" y="47148"/>
                </a:cubicBezTo>
                <a:cubicBezTo>
                  <a:pt x="68517" y="46408"/>
                  <a:pt x="68168" y="45646"/>
                  <a:pt x="67760" y="44927"/>
                </a:cubicBezTo>
                <a:cubicBezTo>
                  <a:pt x="66947" y="43497"/>
                  <a:pt x="66544" y="43209"/>
                  <a:pt x="65867" y="41818"/>
                </a:cubicBezTo>
                <a:cubicBezTo>
                  <a:pt x="65587" y="41243"/>
                  <a:pt x="65400" y="40609"/>
                  <a:pt x="65110" y="40041"/>
                </a:cubicBezTo>
                <a:cubicBezTo>
                  <a:pt x="64642" y="39125"/>
                  <a:pt x="63596" y="37376"/>
                  <a:pt x="63596" y="37376"/>
                </a:cubicBezTo>
                <a:lnTo>
                  <a:pt x="62839" y="34710"/>
                </a:lnTo>
                <a:cubicBezTo>
                  <a:pt x="62712" y="34266"/>
                  <a:pt x="62681" y="33767"/>
                  <a:pt x="62460" y="33378"/>
                </a:cubicBezTo>
                <a:cubicBezTo>
                  <a:pt x="61353" y="31429"/>
                  <a:pt x="61976" y="32472"/>
                  <a:pt x="60567" y="30268"/>
                </a:cubicBezTo>
                <a:cubicBezTo>
                  <a:pt x="60441" y="29824"/>
                  <a:pt x="60298" y="29386"/>
                  <a:pt x="60189" y="28936"/>
                </a:cubicBezTo>
                <a:cubicBezTo>
                  <a:pt x="60046" y="28349"/>
                  <a:pt x="60015" y="27720"/>
                  <a:pt x="59810" y="27159"/>
                </a:cubicBezTo>
                <a:cubicBezTo>
                  <a:pt x="59631" y="26668"/>
                  <a:pt x="59306" y="26270"/>
                  <a:pt x="59053" y="25826"/>
                </a:cubicBezTo>
                <a:cubicBezTo>
                  <a:pt x="58102" y="22477"/>
                  <a:pt x="59385" y="26605"/>
                  <a:pt x="57917" y="23161"/>
                </a:cubicBezTo>
                <a:cubicBezTo>
                  <a:pt x="57739" y="22742"/>
                  <a:pt x="57733" y="22238"/>
                  <a:pt x="57539" y="21828"/>
                </a:cubicBezTo>
                <a:cubicBezTo>
                  <a:pt x="57097" y="20895"/>
                  <a:pt x="56432" y="20118"/>
                  <a:pt x="56025" y="19163"/>
                </a:cubicBezTo>
                <a:cubicBezTo>
                  <a:pt x="55772" y="18571"/>
                  <a:pt x="55629" y="17895"/>
                  <a:pt x="55268" y="17386"/>
                </a:cubicBezTo>
                <a:cubicBezTo>
                  <a:pt x="54976" y="16976"/>
                  <a:pt x="54511" y="16794"/>
                  <a:pt x="54132" y="16498"/>
                </a:cubicBezTo>
                <a:cubicBezTo>
                  <a:pt x="53880" y="16053"/>
                  <a:pt x="53697" y="15543"/>
                  <a:pt x="53375" y="15165"/>
                </a:cubicBezTo>
                <a:cubicBezTo>
                  <a:pt x="53053" y="14788"/>
                  <a:pt x="52492" y="14721"/>
                  <a:pt x="52239" y="14277"/>
                </a:cubicBezTo>
                <a:cubicBezTo>
                  <a:pt x="51951" y="13769"/>
                  <a:pt x="52159" y="13000"/>
                  <a:pt x="51861" y="12500"/>
                </a:cubicBezTo>
                <a:cubicBezTo>
                  <a:pt x="51247" y="11470"/>
                  <a:pt x="50347" y="10723"/>
                  <a:pt x="49589" y="9834"/>
                </a:cubicBezTo>
                <a:cubicBezTo>
                  <a:pt x="48086" y="8070"/>
                  <a:pt x="48973" y="8654"/>
                  <a:pt x="46940" y="8058"/>
                </a:cubicBezTo>
                <a:cubicBezTo>
                  <a:pt x="46561" y="7761"/>
                  <a:pt x="46222" y="7379"/>
                  <a:pt x="45804" y="7169"/>
                </a:cubicBezTo>
                <a:cubicBezTo>
                  <a:pt x="45326" y="6929"/>
                  <a:pt x="44790" y="6893"/>
                  <a:pt x="44290" y="6725"/>
                </a:cubicBezTo>
                <a:cubicBezTo>
                  <a:pt x="43906" y="6596"/>
                  <a:pt x="43533" y="6429"/>
                  <a:pt x="43154" y="6281"/>
                </a:cubicBezTo>
                <a:cubicBezTo>
                  <a:pt x="42776" y="5688"/>
                  <a:pt x="42301" y="5166"/>
                  <a:pt x="42018" y="4504"/>
                </a:cubicBezTo>
                <a:cubicBezTo>
                  <a:pt x="40973" y="2050"/>
                  <a:pt x="42571" y="3091"/>
                  <a:pt x="40504" y="2283"/>
                </a:cubicBezTo>
                <a:cubicBezTo>
                  <a:pt x="40126" y="1839"/>
                  <a:pt x="39804" y="1315"/>
                  <a:pt x="39369" y="950"/>
                </a:cubicBezTo>
                <a:cubicBezTo>
                  <a:pt x="38909" y="565"/>
                  <a:pt x="38419" y="72"/>
                  <a:pt x="37854" y="62"/>
                </a:cubicBezTo>
                <a:lnTo>
                  <a:pt x="14006" y="506"/>
                </a:lnTo>
                <a:cubicBezTo>
                  <a:pt x="10751" y="3052"/>
                  <a:pt x="14869" y="0"/>
                  <a:pt x="11735" y="1839"/>
                </a:cubicBezTo>
                <a:cubicBezTo>
                  <a:pt x="11328" y="2077"/>
                  <a:pt x="10977" y="2431"/>
                  <a:pt x="10599" y="2727"/>
                </a:cubicBezTo>
                <a:lnTo>
                  <a:pt x="9842" y="5392"/>
                </a:lnTo>
                <a:cubicBezTo>
                  <a:pt x="9716" y="5837"/>
                  <a:pt x="9642" y="6306"/>
                  <a:pt x="9463" y="6725"/>
                </a:cubicBezTo>
                <a:lnTo>
                  <a:pt x="9463" y="8058"/>
                </a:lnTo>
                <a:close/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57158" y="5143512"/>
            <a:ext cx="85725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– Parados en adyacencia de  s, se le asigna nivel para a y 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830</Words>
  <Application>Microsoft Office PowerPoint</Application>
  <PresentationFormat>On-screen Show (4:3)</PresentationFormat>
  <Paragraphs>173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de Office</vt:lpstr>
      <vt:lpstr>PowerPoint Presentation</vt:lpstr>
      <vt:lpstr>El caso cubo Rubik</vt:lpstr>
      <vt:lpstr>Configuración en grafo</vt:lpstr>
      <vt:lpstr>Representación de un grafo</vt:lpstr>
      <vt:lpstr>Representación en algoritmos</vt:lpstr>
      <vt:lpstr>BFS</vt:lpstr>
      <vt:lpstr>BFS (Python)</vt:lpstr>
      <vt:lpstr>BFS</vt:lpstr>
      <vt:lpstr>BFS - Ejemplo</vt:lpstr>
      <vt:lpstr>BFS - Ejemplo</vt:lpstr>
      <vt:lpstr>BFS - Ejemplo</vt:lpstr>
      <vt:lpstr>BFS - Ejemplo</vt:lpstr>
      <vt:lpstr>BFS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Breadth-First Search</dc:title>
  <cp:lastModifiedBy>Jose</cp:lastModifiedBy>
  <cp:revision>7</cp:revision>
  <dcterms:modified xsi:type="dcterms:W3CDTF">2020-03-28T23:00:03Z</dcterms:modified>
</cp:coreProperties>
</file>