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42937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73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366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6867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73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035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24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82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214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8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390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9182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5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9194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31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  <a:b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/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4200" b="1" dirty="0" smtClean="0">
                <a:solidFill>
                  <a:prstClr val="black"/>
                </a:solidFill>
                <a:latin typeface="Calibri"/>
              </a:rPr>
              <a:t>Investigación Operativa</a:t>
            </a:r>
            <a:endParaRPr lang="es-ES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602359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6400" kern="12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Expansión Mínima</a:t>
            </a:r>
            <a:endParaRPr lang="es-AR" sz="6400" kern="1200" dirty="0">
              <a:ln>
                <a:solidFill>
                  <a:srgbClr val="4F81BD"/>
                </a:solidFill>
              </a:ln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51520" y="41490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Docentes:</a:t>
            </a:r>
          </a:p>
          <a:p>
            <a:pPr algn="l"/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Juan </a:t>
            </a:r>
            <a:r>
              <a:rPr lang="es-ES" sz="3500" dirty="0" err="1" smtClean="0">
                <a:solidFill>
                  <a:prstClr val="black"/>
                </a:solidFill>
                <a:latin typeface="Calibri"/>
              </a:rPr>
              <a:t>Otaegui</a:t>
            </a:r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jotaegui@unlam.edu.ar</a:t>
            </a:r>
          </a:p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José </a:t>
            </a:r>
            <a:r>
              <a:rPr lang="es-AR" sz="3500" dirty="0" err="1" smtClean="0">
                <a:solidFill>
                  <a:prstClr val="black"/>
                </a:solidFill>
                <a:latin typeface="Calibri"/>
              </a:rPr>
              <a:t>Leta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	jleta@unlam.edu.ar</a:t>
            </a:r>
            <a:endParaRPr lang="es-ES" sz="35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23528" y="274637"/>
            <a:ext cx="83632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al nodo más cercano a la red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632" y="2132856"/>
            <a:ext cx="6697501" cy="33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323528" y="274637"/>
            <a:ext cx="83632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al nodo más cercano a la red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2215702"/>
            <a:ext cx="7065766" cy="358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23528" y="274637"/>
            <a:ext cx="83632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al nodo más cercano a la red</a:t>
            </a:r>
          </a:p>
        </p:txBody>
      </p:sp>
      <p:pic>
        <p:nvPicPr>
          <p:cNvPr id="156" name="Shape 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098" y="2014536"/>
            <a:ext cx="7182294" cy="3502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323528" y="274637"/>
            <a:ext cx="83632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al nodo más cercano a la red</a:t>
            </a:r>
          </a:p>
        </p:txBody>
      </p:sp>
      <p:pic>
        <p:nvPicPr>
          <p:cNvPr id="162" name="Shape 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5" y="2024061"/>
            <a:ext cx="7745299" cy="370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Ejercicio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Volver a resolver seleccionando distintos nodos iniciales.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930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variación del algoritmo del camino más corto.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busca que los arcos resultantes deben proporcionar un camino entre cada par de nodos.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otras palabras: todos los nodos conectados al menor “costo” posible.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base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tienen todos los nodos de una red.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tienen los arcos potenciales para cada conexión y su costo/distancia/tiempo asociado.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desea diseñar una red con los arcos suficientes para que siempre exista un camino entre cualquier par de nodos.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objetivo se desea minimizar el costo.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redes de telecomunicaciones: Fibra óptica, telefónicas, cable etc.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redes de transporte: vías ferroviarias, rutas etc.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redes eléctricas.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red de tuberías.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redes de cableados.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Grafos expansión mínima</a:t>
            </a:r>
          </a:p>
        </p:txBody>
      </p:sp>
      <p:pic>
        <p:nvPicPr>
          <p:cNvPr id="113" name="Shape 1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72825" y="1600200"/>
            <a:ext cx="3392406" cy="514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484783"/>
            <a:ext cx="8229600" cy="499715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42950" marR="0" lvl="0" indent="-742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Seleccionar de manera arbitraria un nodo de la red y se agrega el arco al nodo más cercano.</a:t>
            </a:r>
          </a:p>
          <a:p>
            <a:pPr marL="742950" marR="0" lvl="0" indent="-742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identifica el nodo no conectado más cercano a uno conectado y se incorpora a la red.</a:t>
            </a:r>
          </a:p>
          <a:p>
            <a:pPr marL="742950" marR="0" lvl="0" indent="-742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arenR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Empates: en cualquiera de los pasos anteriores se “rompen” de forma arbitraria.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Pueden existir redes optimas múltiples.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2: Hay opciones para encontrar todas las anteriores.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0" indent="-742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del Parque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40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Expansión mínima</a:t>
            </a: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desea realizar el tendido telefónico que conecte todas las estaciones con una longitud mínima de cable.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3356992"/>
            <a:ext cx="6624735" cy="327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Selección arbitraria nodo “o”</a:t>
            </a:r>
          </a:p>
        </p:txBody>
      </p:sp>
      <p:pic>
        <p:nvPicPr>
          <p:cNvPr id="132" name="Shape 1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1988840"/>
            <a:ext cx="6689118" cy="33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23528" y="274637"/>
            <a:ext cx="8363272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al nodo más cercano a la red</a:t>
            </a:r>
          </a:p>
        </p:txBody>
      </p:sp>
      <p:pic>
        <p:nvPicPr>
          <p:cNvPr id="138" name="Shape 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503" y="2180655"/>
            <a:ext cx="7289897" cy="3192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On-screen Show (4:3)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PowerPoint Presentation</vt:lpstr>
      <vt:lpstr>Introducción</vt:lpstr>
      <vt:lpstr>Problema base</vt:lpstr>
      <vt:lpstr>Aplicaciones </vt:lpstr>
      <vt:lpstr>Grafos expansión mínima</vt:lpstr>
      <vt:lpstr>Algoritmo</vt:lpstr>
      <vt:lpstr>Caso del Parque</vt:lpstr>
      <vt:lpstr>Selección arbitraria nodo “o”</vt:lpstr>
      <vt:lpstr>Incorporar al nodo más cercano a la red</vt:lpstr>
      <vt:lpstr>Incorporar al nodo más cercano a la red</vt:lpstr>
      <vt:lpstr>Incorporar al nodo más cercano a la red</vt:lpstr>
      <vt:lpstr>Incorporar al nodo más cercano a la red</vt:lpstr>
      <vt:lpstr>Incorporar al nodo más cercano a la red</vt:lpstr>
      <vt:lpstr>Ejercicio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Jose</cp:lastModifiedBy>
  <cp:revision>1</cp:revision>
  <dcterms:modified xsi:type="dcterms:W3CDTF">2020-03-28T22:55:40Z</dcterms:modified>
</cp:coreProperties>
</file>