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5"/>
  </p:notesMasterIdLst>
  <p:sldIdLst>
    <p:sldId id="291" r:id="rId2"/>
    <p:sldId id="292" r:id="rId3"/>
    <p:sldId id="281" r:id="rId4"/>
    <p:sldId id="279" r:id="rId5"/>
    <p:sldId id="282" r:id="rId6"/>
    <p:sldId id="289" r:id="rId7"/>
    <p:sldId id="290" r:id="rId8"/>
    <p:sldId id="283" r:id="rId9"/>
    <p:sldId id="284" r:id="rId10"/>
    <p:sldId id="285" r:id="rId11"/>
    <p:sldId id="286" r:id="rId12"/>
    <p:sldId id="287" r:id="rId13"/>
    <p:sldId id="288" r:id="rId14"/>
  </p:sldIdLst>
  <p:sldSz cx="9144000" cy="6858000" type="screen4x3"/>
  <p:notesSz cx="6858000" cy="9144000"/>
  <p:defaultTextStyle>
    <a:defPPr>
      <a:defRPr lang="es-CO"/>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49" d="100"/>
          <a:sy n="49" d="100"/>
        </p:scale>
        <p:origin x="-84" y="-21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smtClean="0">
                <a:latin typeface="+mn-lt"/>
                <a:cs typeface="+mn-cs"/>
              </a:defRPr>
            </a:lvl1pPr>
          </a:lstStyle>
          <a:p>
            <a:pPr>
              <a:defRPr/>
            </a:pPr>
            <a:endParaRPr lang="es-CO"/>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403D6970-5EA8-4929-BC25-BF2EEABC1C6B}" type="datetimeFigureOut">
              <a:rPr lang="es-CO"/>
              <a:pPr>
                <a:defRPr/>
              </a:pPr>
              <a:t>17/04/2017</a:t>
            </a:fld>
            <a:endParaRPr lang="es-CO"/>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CO" noProof="0" smtClean="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endParaRPr lang="es-CO" noProof="0" smtClean="0"/>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smtClean="0">
                <a:latin typeface="+mn-lt"/>
                <a:cs typeface="+mn-cs"/>
              </a:defRPr>
            </a:lvl1pPr>
          </a:lstStyle>
          <a:p>
            <a:pPr>
              <a:defRPr/>
            </a:pPr>
            <a:endParaRPr lang="es-CO"/>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815CEBFB-FF67-4511-BD94-E407020E033A}" type="slidenum">
              <a:rPr lang="es-CO"/>
              <a:pPr>
                <a:defRPr/>
              </a:pPr>
              <a:t>‹#›</a:t>
            </a:fld>
            <a:endParaRPr lang="es-CO"/>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 name="3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4 Rectángulo"/>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5 Rectángulo"/>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6 Rectángulo"/>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9 Conector recto"/>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1" name="10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2" name="11 Conector recto"/>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3" name="12 Conector recto"/>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4" name="13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5" name="14 Conector recto"/>
          <p:cNvSpPr>
            <a:spLocks noChangeShapeType="1"/>
          </p:cNvSpPr>
          <p:nvPr/>
        </p:nvSpPr>
        <p:spPr bwMode="auto">
          <a:xfrm>
            <a:off x="911383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6" name="15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 name="16 Elipse"/>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17 Elipse"/>
          <p:cNvSpPr/>
          <p:nvPr/>
        </p:nvSpPr>
        <p:spPr bwMode="auto">
          <a:xfrm>
            <a:off x="1309688" y="4867275"/>
            <a:ext cx="641350"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 name="18 Elipse"/>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0" name="19 Elipse"/>
          <p:cNvSpPr/>
          <p:nvPr/>
        </p:nvSpPr>
        <p:spPr bwMode="auto">
          <a:xfrm>
            <a:off x="1663700" y="5788025"/>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1" name="20 Elipse"/>
          <p:cNvSpPr/>
          <p:nvPr/>
        </p:nvSpPr>
        <p:spPr>
          <a:xfrm>
            <a:off x="1905000" y="4495800"/>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7 Título"/>
          <p:cNvSpPr>
            <a:spLocks noGrp="1"/>
          </p:cNvSpPr>
          <p:nvPr>
            <p:ph type="ctrTitle"/>
          </p:nvPr>
        </p:nvSpPr>
        <p:spPr>
          <a:xfrm>
            <a:off x="2286000" y="3124200"/>
            <a:ext cx="6172200" cy="1894362"/>
          </a:xfrm>
        </p:spPr>
        <p:txBody>
          <a:bodyPr/>
          <a:lstStyle>
            <a:lvl1pPr>
              <a:defRPr b="1"/>
            </a:lvl1pPr>
          </a:lstStyle>
          <a:p>
            <a:r>
              <a:rPr lang="es-ES" smtClean="0"/>
              <a:t>Haga clic para modificar el estilo de título del patrón</a:t>
            </a:r>
            <a:endParaRPr lang="en-US"/>
          </a:p>
        </p:txBody>
      </p:sp>
      <p:sp>
        <p:nvSpPr>
          <p:cNvPr id="9" name="8 Subtítulo"/>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s-ES" smtClean="0"/>
              <a:t>Haga clic para modificar el estilo de subtítulo del patrón</a:t>
            </a:r>
            <a:endParaRPr lang="en-US"/>
          </a:p>
        </p:txBody>
      </p:sp>
      <p:sp>
        <p:nvSpPr>
          <p:cNvPr id="22" name="27 Marcador de fecha"/>
          <p:cNvSpPr>
            <a:spLocks noGrp="1"/>
          </p:cNvSpPr>
          <p:nvPr>
            <p:ph type="dt" sz="half" idx="10"/>
          </p:nvPr>
        </p:nvSpPr>
        <p:spPr bwMode="auto">
          <a:xfrm rot="5400000">
            <a:off x="7764463" y="1174750"/>
            <a:ext cx="2286000" cy="381000"/>
          </a:xfrm>
        </p:spPr>
        <p:txBody>
          <a:bodyPr/>
          <a:lstStyle>
            <a:lvl1pPr>
              <a:defRPr/>
            </a:lvl1pPr>
          </a:lstStyle>
          <a:p>
            <a:pPr>
              <a:defRPr/>
            </a:pPr>
            <a:fld id="{035F25E3-FC9B-4F72-974D-AB7D19331FA4}" type="datetimeFigureOut">
              <a:rPr lang="es-CO"/>
              <a:pPr>
                <a:defRPr/>
              </a:pPr>
              <a:t>17/04/2017</a:t>
            </a:fld>
            <a:endParaRPr lang="es-CO"/>
          </a:p>
        </p:txBody>
      </p:sp>
      <p:sp>
        <p:nvSpPr>
          <p:cNvPr id="23" name="16 Marcador de pie de página"/>
          <p:cNvSpPr>
            <a:spLocks noGrp="1"/>
          </p:cNvSpPr>
          <p:nvPr>
            <p:ph type="ftr" sz="quarter" idx="11"/>
          </p:nvPr>
        </p:nvSpPr>
        <p:spPr bwMode="auto">
          <a:xfrm rot="5400000">
            <a:off x="7077076" y="4181475"/>
            <a:ext cx="3657600" cy="384175"/>
          </a:xfrm>
        </p:spPr>
        <p:txBody>
          <a:bodyPr/>
          <a:lstStyle>
            <a:lvl1pPr>
              <a:defRPr/>
            </a:lvl1pPr>
          </a:lstStyle>
          <a:p>
            <a:pPr>
              <a:defRPr/>
            </a:pPr>
            <a:endParaRPr lang="es-CO"/>
          </a:p>
        </p:txBody>
      </p:sp>
      <p:sp>
        <p:nvSpPr>
          <p:cNvPr id="24" name="28 Marcador de número de diapositiva"/>
          <p:cNvSpPr>
            <a:spLocks noGrp="1"/>
          </p:cNvSpPr>
          <p:nvPr>
            <p:ph type="sldNum" sz="quarter" idx="12"/>
          </p:nvPr>
        </p:nvSpPr>
        <p:spPr bwMode="auto">
          <a:xfrm>
            <a:off x="1325563" y="4929188"/>
            <a:ext cx="609600" cy="517525"/>
          </a:xfrm>
        </p:spPr>
        <p:txBody>
          <a:bodyPr/>
          <a:lstStyle>
            <a:lvl1pPr>
              <a:defRPr/>
            </a:lvl1pPr>
          </a:lstStyle>
          <a:p>
            <a:pPr>
              <a:defRPr/>
            </a:pPr>
            <a:fld id="{8BC1F086-0690-4EC1-9260-5A3B243EA515}" type="slidenum">
              <a:rPr lang="es-CO"/>
              <a:pPr>
                <a:defRPr/>
              </a:pPr>
              <a:t>‹#›</a:t>
            </a:fld>
            <a:endParaRPr lang="es-CO"/>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13 Marcador de fecha"/>
          <p:cNvSpPr>
            <a:spLocks noGrp="1"/>
          </p:cNvSpPr>
          <p:nvPr>
            <p:ph type="dt" sz="half" idx="10"/>
          </p:nvPr>
        </p:nvSpPr>
        <p:spPr/>
        <p:txBody>
          <a:bodyPr/>
          <a:lstStyle>
            <a:lvl1pPr>
              <a:defRPr/>
            </a:lvl1pPr>
          </a:lstStyle>
          <a:p>
            <a:pPr>
              <a:defRPr/>
            </a:pPr>
            <a:fld id="{669C266A-BC01-41E3-A9D2-2577582C404B}" type="datetimeFigureOut">
              <a:rPr lang="es-CO"/>
              <a:pPr>
                <a:defRPr/>
              </a:pPr>
              <a:t>17/04/2017</a:t>
            </a:fld>
            <a:endParaRPr lang="es-CO"/>
          </a:p>
        </p:txBody>
      </p:sp>
      <p:sp>
        <p:nvSpPr>
          <p:cNvPr id="5" name="2 Marcador de pie de página"/>
          <p:cNvSpPr>
            <a:spLocks noGrp="1"/>
          </p:cNvSpPr>
          <p:nvPr>
            <p:ph type="ftr" sz="quarter" idx="11"/>
          </p:nvPr>
        </p:nvSpPr>
        <p:spPr/>
        <p:txBody>
          <a:bodyPr/>
          <a:lstStyle>
            <a:lvl1pPr>
              <a:defRPr/>
            </a:lvl1pPr>
          </a:lstStyle>
          <a:p>
            <a:pPr>
              <a:defRPr/>
            </a:pPr>
            <a:endParaRPr lang="es-CO"/>
          </a:p>
        </p:txBody>
      </p:sp>
      <p:sp>
        <p:nvSpPr>
          <p:cNvPr id="6" name="22 Marcador de número de diapositiva"/>
          <p:cNvSpPr>
            <a:spLocks noGrp="1"/>
          </p:cNvSpPr>
          <p:nvPr>
            <p:ph type="sldNum" sz="quarter" idx="12"/>
          </p:nvPr>
        </p:nvSpPr>
        <p:spPr/>
        <p:txBody>
          <a:bodyPr/>
          <a:lstStyle>
            <a:lvl1pPr>
              <a:defRPr/>
            </a:lvl1pPr>
          </a:lstStyle>
          <a:p>
            <a:pPr>
              <a:defRPr/>
            </a:pPr>
            <a:fld id="{BFC1ACD0-2621-485C-A052-14DF7E557EC7}" type="slidenum">
              <a:rPr lang="es-CO"/>
              <a:pPr>
                <a:defRPr/>
              </a:pPr>
              <a:t>‹#›</a:t>
            </a:fld>
            <a:endParaRPr lang="es-C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9"/>
            <a:ext cx="1676400" cy="5851525"/>
          </a:xfrm>
        </p:spPr>
        <p:txBody>
          <a:bodyPr vert="eaVert"/>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13 Marcador de fecha"/>
          <p:cNvSpPr>
            <a:spLocks noGrp="1"/>
          </p:cNvSpPr>
          <p:nvPr>
            <p:ph type="dt" sz="half" idx="10"/>
          </p:nvPr>
        </p:nvSpPr>
        <p:spPr/>
        <p:txBody>
          <a:bodyPr/>
          <a:lstStyle>
            <a:lvl1pPr>
              <a:defRPr/>
            </a:lvl1pPr>
          </a:lstStyle>
          <a:p>
            <a:pPr>
              <a:defRPr/>
            </a:pPr>
            <a:fld id="{7F66357A-5971-4C63-B937-A231A6BD1F4E}" type="datetimeFigureOut">
              <a:rPr lang="es-CO"/>
              <a:pPr>
                <a:defRPr/>
              </a:pPr>
              <a:t>17/04/2017</a:t>
            </a:fld>
            <a:endParaRPr lang="es-CO"/>
          </a:p>
        </p:txBody>
      </p:sp>
      <p:sp>
        <p:nvSpPr>
          <p:cNvPr id="5" name="2 Marcador de pie de página"/>
          <p:cNvSpPr>
            <a:spLocks noGrp="1"/>
          </p:cNvSpPr>
          <p:nvPr>
            <p:ph type="ftr" sz="quarter" idx="11"/>
          </p:nvPr>
        </p:nvSpPr>
        <p:spPr/>
        <p:txBody>
          <a:bodyPr/>
          <a:lstStyle>
            <a:lvl1pPr>
              <a:defRPr/>
            </a:lvl1pPr>
          </a:lstStyle>
          <a:p>
            <a:pPr>
              <a:defRPr/>
            </a:pPr>
            <a:endParaRPr lang="es-CO"/>
          </a:p>
        </p:txBody>
      </p:sp>
      <p:sp>
        <p:nvSpPr>
          <p:cNvPr id="6" name="22 Marcador de número de diapositiva"/>
          <p:cNvSpPr>
            <a:spLocks noGrp="1"/>
          </p:cNvSpPr>
          <p:nvPr>
            <p:ph type="sldNum" sz="quarter" idx="12"/>
          </p:nvPr>
        </p:nvSpPr>
        <p:spPr/>
        <p:txBody>
          <a:bodyPr/>
          <a:lstStyle>
            <a:lvl1pPr>
              <a:defRPr/>
            </a:lvl1pPr>
          </a:lstStyle>
          <a:p>
            <a:pPr>
              <a:defRPr/>
            </a:pPr>
            <a:fld id="{0BC3E204-9257-42DB-B26B-B92432FA1B1C}" type="slidenum">
              <a:rPr lang="es-CO"/>
              <a:pPr>
                <a:defRPr/>
              </a:pPr>
              <a:t>‹#›</a:t>
            </a:fld>
            <a:endParaRPr lang="es-C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8" name="7 Marcador de contenido"/>
          <p:cNvSpPr>
            <a:spLocks noGrp="1"/>
          </p:cNvSpPr>
          <p:nvPr>
            <p:ph sz="quarter" idx="1"/>
          </p:nvPr>
        </p:nvSpPr>
        <p:spPr>
          <a:xfrm>
            <a:off x="457200" y="1600200"/>
            <a:ext cx="7467600" cy="487375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6 Marcador de fecha"/>
          <p:cNvSpPr>
            <a:spLocks noGrp="1"/>
          </p:cNvSpPr>
          <p:nvPr>
            <p:ph type="dt" sz="half" idx="10"/>
          </p:nvPr>
        </p:nvSpPr>
        <p:spPr/>
        <p:txBody>
          <a:bodyPr rtlCol="0"/>
          <a:lstStyle>
            <a:lvl1pPr>
              <a:defRPr/>
            </a:lvl1pPr>
          </a:lstStyle>
          <a:p>
            <a:pPr>
              <a:defRPr/>
            </a:pPr>
            <a:fld id="{95EDC3C8-C36C-42AC-BDF7-14A476B4A6DE}" type="datetimeFigureOut">
              <a:rPr lang="es-CO"/>
              <a:pPr>
                <a:defRPr/>
              </a:pPr>
              <a:t>17/04/2017</a:t>
            </a:fld>
            <a:endParaRPr lang="es-CO"/>
          </a:p>
        </p:txBody>
      </p:sp>
      <p:sp>
        <p:nvSpPr>
          <p:cNvPr id="5" name="8 Marcador de número de diapositiva"/>
          <p:cNvSpPr>
            <a:spLocks noGrp="1"/>
          </p:cNvSpPr>
          <p:nvPr>
            <p:ph type="sldNum" sz="quarter" idx="11"/>
          </p:nvPr>
        </p:nvSpPr>
        <p:spPr/>
        <p:txBody>
          <a:bodyPr rtlCol="0"/>
          <a:lstStyle>
            <a:lvl1pPr>
              <a:defRPr/>
            </a:lvl1pPr>
          </a:lstStyle>
          <a:p>
            <a:pPr>
              <a:defRPr/>
            </a:pPr>
            <a:fld id="{8069822D-95AF-4C58-AD48-1DEE0D2E5E61}" type="slidenum">
              <a:rPr lang="es-CO"/>
              <a:pPr>
                <a:defRPr/>
              </a:pPr>
              <a:t>‹#›</a:t>
            </a:fld>
            <a:endParaRPr lang="es-CO"/>
          </a:p>
        </p:txBody>
      </p:sp>
      <p:sp>
        <p:nvSpPr>
          <p:cNvPr id="6" name="9 Marcador de pie de página"/>
          <p:cNvSpPr>
            <a:spLocks noGrp="1"/>
          </p:cNvSpPr>
          <p:nvPr>
            <p:ph type="ftr" sz="quarter" idx="12"/>
          </p:nvPr>
        </p:nvSpPr>
        <p:spPr/>
        <p:txBody>
          <a:bodyPr rtlCol="0"/>
          <a:lstStyle>
            <a:lvl1pPr>
              <a:defRPr/>
            </a:lvl1pPr>
          </a:lstStyle>
          <a:p>
            <a:pPr>
              <a:defRPr/>
            </a:pPr>
            <a:endParaRPr lang="es-CO"/>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4" name="3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4 Rectángulo"/>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5 Rectángulo"/>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6 Rectángulo"/>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7 Conector recto"/>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9" name="8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0" name="9 Conector recto"/>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1" name="10 Conector recto"/>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2" name="11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3" name="12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 name="13 Elipse"/>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5" name="14 Elipse"/>
          <p:cNvSpPr/>
          <p:nvPr/>
        </p:nvSpPr>
        <p:spPr bwMode="auto">
          <a:xfrm>
            <a:off x="1323975" y="4867275"/>
            <a:ext cx="642938"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 name="15 Elipse"/>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 name="16 Elipse"/>
          <p:cNvSpPr/>
          <p:nvPr/>
        </p:nvSpPr>
        <p:spPr bwMode="auto">
          <a:xfrm>
            <a:off x="1663700" y="5791200"/>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17 Elipse"/>
          <p:cNvSpPr/>
          <p:nvPr/>
        </p:nvSpPr>
        <p:spPr bwMode="auto">
          <a:xfrm>
            <a:off x="1879600" y="4479925"/>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 name="18 Conector recto"/>
          <p:cNvSpPr>
            <a:spLocks noChangeShapeType="1"/>
          </p:cNvSpPr>
          <p:nvPr/>
        </p:nvSpPr>
        <p:spPr bwMode="auto">
          <a:xfrm>
            <a:off x="9097963"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2" name="1 Título"/>
          <p:cNvSpPr>
            <a:spLocks noGrp="1"/>
          </p:cNvSpPr>
          <p:nvPr>
            <p:ph type="title"/>
          </p:nvPr>
        </p:nvSpPr>
        <p:spPr>
          <a:xfrm>
            <a:off x="2286000" y="2895600"/>
            <a:ext cx="6172200" cy="2053590"/>
          </a:xfrm>
        </p:spPr>
        <p:txBody>
          <a:bodyPr/>
          <a:lstStyle>
            <a:lvl1pPr algn="l">
              <a:buNone/>
              <a:defRPr sz="3000" b="1" cap="small" baseline="0"/>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2286000" y="5010150"/>
            <a:ext cx="6172200" cy="1371600"/>
          </a:xfrm>
        </p:spPr>
        <p:txBody>
          <a:bodyPr/>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s-ES" smtClean="0"/>
              <a:t>Haga clic para modificar el estilo de texto del patrón</a:t>
            </a:r>
          </a:p>
        </p:txBody>
      </p:sp>
      <p:sp>
        <p:nvSpPr>
          <p:cNvPr id="20" name="3 Marcador de fecha"/>
          <p:cNvSpPr>
            <a:spLocks noGrp="1"/>
          </p:cNvSpPr>
          <p:nvPr>
            <p:ph type="dt" sz="half" idx="10"/>
          </p:nvPr>
        </p:nvSpPr>
        <p:spPr bwMode="auto">
          <a:xfrm rot="5400000">
            <a:off x="7762875" y="1169988"/>
            <a:ext cx="2286000" cy="381000"/>
          </a:xfrm>
        </p:spPr>
        <p:txBody>
          <a:bodyPr/>
          <a:lstStyle>
            <a:lvl1pPr>
              <a:defRPr/>
            </a:lvl1pPr>
          </a:lstStyle>
          <a:p>
            <a:pPr>
              <a:defRPr/>
            </a:pPr>
            <a:fld id="{1C34FAA9-4797-4777-8356-D51F23975409}" type="datetimeFigureOut">
              <a:rPr lang="es-CO"/>
              <a:pPr>
                <a:defRPr/>
              </a:pPr>
              <a:t>17/04/2017</a:t>
            </a:fld>
            <a:endParaRPr lang="es-CO"/>
          </a:p>
        </p:txBody>
      </p:sp>
      <p:sp>
        <p:nvSpPr>
          <p:cNvPr id="21" name="4 Marcador de pie de página"/>
          <p:cNvSpPr>
            <a:spLocks noGrp="1"/>
          </p:cNvSpPr>
          <p:nvPr>
            <p:ph type="ftr" sz="quarter" idx="11"/>
          </p:nvPr>
        </p:nvSpPr>
        <p:spPr bwMode="auto">
          <a:xfrm rot="5400000">
            <a:off x="7077076" y="4178300"/>
            <a:ext cx="3657600" cy="384175"/>
          </a:xfrm>
        </p:spPr>
        <p:txBody>
          <a:bodyPr/>
          <a:lstStyle>
            <a:lvl1pPr>
              <a:defRPr/>
            </a:lvl1pPr>
          </a:lstStyle>
          <a:p>
            <a:pPr>
              <a:defRPr/>
            </a:pPr>
            <a:endParaRPr lang="es-CO"/>
          </a:p>
        </p:txBody>
      </p:sp>
      <p:sp>
        <p:nvSpPr>
          <p:cNvPr id="22" name="5 Marcador de número de diapositiva"/>
          <p:cNvSpPr>
            <a:spLocks noGrp="1"/>
          </p:cNvSpPr>
          <p:nvPr>
            <p:ph type="sldNum" sz="quarter" idx="12"/>
          </p:nvPr>
        </p:nvSpPr>
        <p:spPr bwMode="auto">
          <a:xfrm>
            <a:off x="1339850" y="4929188"/>
            <a:ext cx="609600" cy="517525"/>
          </a:xfrm>
        </p:spPr>
        <p:txBody>
          <a:bodyPr/>
          <a:lstStyle>
            <a:lvl1pPr>
              <a:defRPr/>
            </a:lvl1pPr>
          </a:lstStyle>
          <a:p>
            <a:pPr>
              <a:defRPr/>
            </a:pPr>
            <a:fld id="{84D49172-9A22-4230-800F-E79F5D7730DB}" type="slidenum">
              <a:rPr lang="es-CO"/>
              <a:pPr>
                <a:defRPr/>
              </a:pPr>
              <a:t>‹#›</a:t>
            </a:fld>
            <a:endParaRPr lang="es-CO"/>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9" name="8 Marcador de contenido"/>
          <p:cNvSpPr>
            <a:spLocks noGrp="1"/>
          </p:cNvSpPr>
          <p:nvPr>
            <p:ph sz="quarter" idx="1"/>
          </p:nvPr>
        </p:nvSpPr>
        <p:spPr>
          <a:xfrm>
            <a:off x="457200" y="1600200"/>
            <a:ext cx="3657600" cy="45720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1" name="10 Marcador de contenido"/>
          <p:cNvSpPr>
            <a:spLocks noGrp="1"/>
          </p:cNvSpPr>
          <p:nvPr>
            <p:ph sz="quarter" idx="2"/>
          </p:nvPr>
        </p:nvSpPr>
        <p:spPr>
          <a:xfrm>
            <a:off x="4270248" y="1600200"/>
            <a:ext cx="3657600" cy="45720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13 Marcador de fecha"/>
          <p:cNvSpPr>
            <a:spLocks noGrp="1"/>
          </p:cNvSpPr>
          <p:nvPr>
            <p:ph type="dt" sz="half" idx="10"/>
          </p:nvPr>
        </p:nvSpPr>
        <p:spPr/>
        <p:txBody>
          <a:bodyPr/>
          <a:lstStyle>
            <a:lvl1pPr>
              <a:defRPr/>
            </a:lvl1pPr>
          </a:lstStyle>
          <a:p>
            <a:pPr>
              <a:defRPr/>
            </a:pPr>
            <a:fld id="{DCE1E709-B254-4EAA-B933-05C4EA21E6FC}" type="datetimeFigureOut">
              <a:rPr lang="es-CO"/>
              <a:pPr>
                <a:defRPr/>
              </a:pPr>
              <a:t>17/04/2017</a:t>
            </a:fld>
            <a:endParaRPr lang="es-CO"/>
          </a:p>
        </p:txBody>
      </p:sp>
      <p:sp>
        <p:nvSpPr>
          <p:cNvPr id="6" name="2 Marcador de pie de página"/>
          <p:cNvSpPr>
            <a:spLocks noGrp="1"/>
          </p:cNvSpPr>
          <p:nvPr>
            <p:ph type="ftr" sz="quarter" idx="11"/>
          </p:nvPr>
        </p:nvSpPr>
        <p:spPr/>
        <p:txBody>
          <a:bodyPr/>
          <a:lstStyle>
            <a:lvl1pPr>
              <a:defRPr/>
            </a:lvl1pPr>
          </a:lstStyle>
          <a:p>
            <a:pPr>
              <a:defRPr/>
            </a:pPr>
            <a:endParaRPr lang="es-CO"/>
          </a:p>
        </p:txBody>
      </p:sp>
      <p:sp>
        <p:nvSpPr>
          <p:cNvPr id="7" name="22 Marcador de número de diapositiva"/>
          <p:cNvSpPr>
            <a:spLocks noGrp="1"/>
          </p:cNvSpPr>
          <p:nvPr>
            <p:ph type="sldNum" sz="quarter" idx="12"/>
          </p:nvPr>
        </p:nvSpPr>
        <p:spPr/>
        <p:txBody>
          <a:bodyPr/>
          <a:lstStyle>
            <a:lvl1pPr>
              <a:defRPr/>
            </a:lvl1pPr>
          </a:lstStyle>
          <a:p>
            <a:pPr>
              <a:defRPr/>
            </a:pPr>
            <a:fld id="{F1A36814-948D-45C6-B1D4-CF543F7A14B5}" type="slidenum">
              <a:rPr lang="es-CO"/>
              <a:pPr>
                <a:defRPr/>
              </a:pPr>
              <a:t>‹#›</a:t>
            </a:fld>
            <a:endParaRPr lang="es-C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7543800" cy="1143000"/>
          </a:xfrm>
        </p:spPr>
        <p:txBody>
          <a:bodyPr/>
          <a:lstStyle>
            <a:lvl1pPr>
              <a:defRPr/>
            </a:lvl1pPr>
          </a:lstStyle>
          <a:p>
            <a:r>
              <a:rPr lang="es-ES" smtClean="0"/>
              <a:t>Haga clic para modificar el estilo de título del patrón</a:t>
            </a:r>
            <a:endParaRPr lang="en-US"/>
          </a:p>
        </p:txBody>
      </p:sp>
      <p:sp>
        <p:nvSpPr>
          <p:cNvPr id="11" name="10 Marcador de contenido"/>
          <p:cNvSpPr>
            <a:spLocks noGrp="1"/>
          </p:cNvSpPr>
          <p:nvPr>
            <p:ph sz="quarter" idx="2"/>
          </p:nvPr>
        </p:nvSpPr>
        <p:spPr>
          <a:xfrm>
            <a:off x="457200" y="2362200"/>
            <a:ext cx="3657600" cy="3886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3" name="12 Marcador de contenido"/>
          <p:cNvSpPr>
            <a:spLocks noGrp="1"/>
          </p:cNvSpPr>
          <p:nvPr>
            <p:ph sz="quarter" idx="4"/>
          </p:nvPr>
        </p:nvSpPr>
        <p:spPr>
          <a:xfrm>
            <a:off x="4371975" y="2362200"/>
            <a:ext cx="3657600" cy="3886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2" name="11 Marcador de texto"/>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s-ES" smtClean="0"/>
              <a:t>Haga clic para modificar el estilo de texto del patrón</a:t>
            </a:r>
          </a:p>
        </p:txBody>
      </p:sp>
      <p:sp>
        <p:nvSpPr>
          <p:cNvPr id="14" name="13 Marcador de texto"/>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s-ES" smtClean="0"/>
              <a:t>Haga clic para modificar el estilo de texto del patrón</a:t>
            </a:r>
          </a:p>
        </p:txBody>
      </p:sp>
      <p:sp>
        <p:nvSpPr>
          <p:cNvPr id="7" name="13 Marcador de fecha"/>
          <p:cNvSpPr>
            <a:spLocks noGrp="1"/>
          </p:cNvSpPr>
          <p:nvPr>
            <p:ph type="dt" sz="half" idx="10"/>
          </p:nvPr>
        </p:nvSpPr>
        <p:spPr/>
        <p:txBody>
          <a:bodyPr/>
          <a:lstStyle>
            <a:lvl1pPr>
              <a:defRPr/>
            </a:lvl1pPr>
          </a:lstStyle>
          <a:p>
            <a:pPr>
              <a:defRPr/>
            </a:pPr>
            <a:fld id="{55991E5B-C54D-4985-BBA4-E0B4F0A7367A}" type="datetimeFigureOut">
              <a:rPr lang="es-CO"/>
              <a:pPr>
                <a:defRPr/>
              </a:pPr>
              <a:t>17/04/2017</a:t>
            </a:fld>
            <a:endParaRPr lang="es-CO"/>
          </a:p>
        </p:txBody>
      </p:sp>
      <p:sp>
        <p:nvSpPr>
          <p:cNvPr id="8" name="2 Marcador de pie de página"/>
          <p:cNvSpPr>
            <a:spLocks noGrp="1"/>
          </p:cNvSpPr>
          <p:nvPr>
            <p:ph type="ftr" sz="quarter" idx="11"/>
          </p:nvPr>
        </p:nvSpPr>
        <p:spPr/>
        <p:txBody>
          <a:bodyPr/>
          <a:lstStyle>
            <a:lvl1pPr>
              <a:defRPr/>
            </a:lvl1pPr>
          </a:lstStyle>
          <a:p>
            <a:pPr>
              <a:defRPr/>
            </a:pPr>
            <a:endParaRPr lang="es-CO"/>
          </a:p>
        </p:txBody>
      </p:sp>
      <p:sp>
        <p:nvSpPr>
          <p:cNvPr id="9" name="22 Marcador de número de diapositiva"/>
          <p:cNvSpPr>
            <a:spLocks noGrp="1"/>
          </p:cNvSpPr>
          <p:nvPr>
            <p:ph type="sldNum" sz="quarter" idx="12"/>
          </p:nvPr>
        </p:nvSpPr>
        <p:spPr/>
        <p:txBody>
          <a:bodyPr/>
          <a:lstStyle>
            <a:lvl1pPr>
              <a:defRPr/>
            </a:lvl1pPr>
          </a:lstStyle>
          <a:p>
            <a:pPr>
              <a:defRPr/>
            </a:pPr>
            <a:fld id="{8342702B-A262-4283-BAEF-2900D5971547}" type="slidenum">
              <a:rPr lang="es-CO"/>
              <a:pPr>
                <a:defRPr/>
              </a:pPr>
              <a:t>‹#›</a:t>
            </a:fld>
            <a:endParaRPr lang="es-C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5 Marcador de fecha"/>
          <p:cNvSpPr>
            <a:spLocks noGrp="1"/>
          </p:cNvSpPr>
          <p:nvPr>
            <p:ph type="dt" sz="half" idx="10"/>
          </p:nvPr>
        </p:nvSpPr>
        <p:spPr/>
        <p:txBody>
          <a:bodyPr rtlCol="0"/>
          <a:lstStyle>
            <a:lvl1pPr>
              <a:defRPr/>
            </a:lvl1pPr>
          </a:lstStyle>
          <a:p>
            <a:pPr>
              <a:defRPr/>
            </a:pPr>
            <a:fld id="{D4CB8783-5FBB-4D02-B52A-4E695E2AD2A2}" type="datetimeFigureOut">
              <a:rPr lang="es-CO"/>
              <a:pPr>
                <a:defRPr/>
              </a:pPr>
              <a:t>17/04/2017</a:t>
            </a:fld>
            <a:endParaRPr lang="es-CO"/>
          </a:p>
        </p:txBody>
      </p:sp>
      <p:sp>
        <p:nvSpPr>
          <p:cNvPr id="4" name="6 Marcador de número de diapositiva"/>
          <p:cNvSpPr>
            <a:spLocks noGrp="1"/>
          </p:cNvSpPr>
          <p:nvPr>
            <p:ph type="sldNum" sz="quarter" idx="11"/>
          </p:nvPr>
        </p:nvSpPr>
        <p:spPr/>
        <p:txBody>
          <a:bodyPr rtlCol="0"/>
          <a:lstStyle>
            <a:lvl1pPr>
              <a:defRPr/>
            </a:lvl1pPr>
          </a:lstStyle>
          <a:p>
            <a:pPr>
              <a:defRPr/>
            </a:pPr>
            <a:fld id="{AD059945-9CEC-4C64-8B17-EDCE0B6443DF}" type="slidenum">
              <a:rPr lang="es-CO"/>
              <a:pPr>
                <a:defRPr/>
              </a:pPr>
              <a:t>‹#›</a:t>
            </a:fld>
            <a:endParaRPr lang="es-CO"/>
          </a:p>
        </p:txBody>
      </p:sp>
      <p:sp>
        <p:nvSpPr>
          <p:cNvPr id="5" name="7 Marcador de pie de página"/>
          <p:cNvSpPr>
            <a:spLocks noGrp="1"/>
          </p:cNvSpPr>
          <p:nvPr>
            <p:ph type="ftr" sz="quarter" idx="12"/>
          </p:nvPr>
        </p:nvSpPr>
        <p:spPr/>
        <p:txBody>
          <a:bodyPr rtlCol="0"/>
          <a:lstStyle>
            <a:lvl1pPr>
              <a:defRPr/>
            </a:lvl1pPr>
          </a:lstStyle>
          <a:p>
            <a:pPr>
              <a:defRPr/>
            </a:pPr>
            <a:endParaRPr lang="es-C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3 Marcador de fecha"/>
          <p:cNvSpPr>
            <a:spLocks noGrp="1"/>
          </p:cNvSpPr>
          <p:nvPr>
            <p:ph type="dt" sz="half" idx="10"/>
          </p:nvPr>
        </p:nvSpPr>
        <p:spPr/>
        <p:txBody>
          <a:bodyPr/>
          <a:lstStyle>
            <a:lvl1pPr>
              <a:defRPr/>
            </a:lvl1pPr>
          </a:lstStyle>
          <a:p>
            <a:pPr>
              <a:defRPr/>
            </a:pPr>
            <a:fld id="{E21FFC7E-CD7F-469B-B252-68D670CAC96C}" type="datetimeFigureOut">
              <a:rPr lang="es-CO"/>
              <a:pPr>
                <a:defRPr/>
              </a:pPr>
              <a:t>17/04/2017</a:t>
            </a:fld>
            <a:endParaRPr lang="es-CO"/>
          </a:p>
        </p:txBody>
      </p:sp>
      <p:sp>
        <p:nvSpPr>
          <p:cNvPr id="3" name="2 Marcador de pie de página"/>
          <p:cNvSpPr>
            <a:spLocks noGrp="1"/>
          </p:cNvSpPr>
          <p:nvPr>
            <p:ph type="ftr" sz="quarter" idx="11"/>
          </p:nvPr>
        </p:nvSpPr>
        <p:spPr/>
        <p:txBody>
          <a:bodyPr/>
          <a:lstStyle>
            <a:lvl1pPr>
              <a:defRPr/>
            </a:lvl1pPr>
          </a:lstStyle>
          <a:p>
            <a:pPr>
              <a:defRPr/>
            </a:pPr>
            <a:endParaRPr lang="es-CO"/>
          </a:p>
        </p:txBody>
      </p:sp>
      <p:sp>
        <p:nvSpPr>
          <p:cNvPr id="4" name="22 Marcador de número de diapositiva"/>
          <p:cNvSpPr>
            <a:spLocks noGrp="1"/>
          </p:cNvSpPr>
          <p:nvPr>
            <p:ph type="sldNum" sz="quarter" idx="12"/>
          </p:nvPr>
        </p:nvSpPr>
        <p:spPr/>
        <p:txBody>
          <a:bodyPr/>
          <a:lstStyle>
            <a:lvl1pPr>
              <a:defRPr/>
            </a:lvl1pPr>
          </a:lstStyle>
          <a:p>
            <a:pPr>
              <a:defRPr/>
            </a:pPr>
            <a:fld id="{E87881A3-A1B7-4D87-839F-7ADA6B0A01D7}" type="slidenum">
              <a:rPr lang="es-CO"/>
              <a:pPr>
                <a:defRPr/>
              </a:pPr>
              <a:t>‹#›</a:t>
            </a:fld>
            <a:endParaRPr lang="es-C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5" name="4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6" name="5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7" name="6 Conector recto"/>
          <p:cNvSpPr>
            <a:spLocks noChangeShapeType="1"/>
          </p:cNvSpPr>
          <p:nvPr/>
        </p:nvSpPr>
        <p:spPr bwMode="auto">
          <a:xfrm>
            <a:off x="6192838" y="0"/>
            <a:ext cx="0" cy="6858000"/>
          </a:xfrm>
          <a:prstGeom prst="line">
            <a:avLst/>
          </a:prstGeom>
          <a:noFill/>
          <a:ln w="1270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8" name="7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9" name="8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9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1" name="10 Elipse"/>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1 Título"/>
          <p:cNvSpPr>
            <a:spLocks noGrp="1"/>
          </p:cNvSpPr>
          <p:nvPr>
            <p:ph type="title"/>
          </p:nvPr>
        </p:nvSpPr>
        <p:spPr>
          <a:xfrm rot="5400000">
            <a:off x="3371850" y="3200400"/>
            <a:ext cx="6309360" cy="457200"/>
          </a:xfrm>
        </p:spPr>
        <p:txBody>
          <a:bodyPr/>
          <a:lstStyle>
            <a:lvl1pPr algn="l">
              <a:buNone/>
              <a:defRPr sz="2000" b="1" cap="small" baseline="0"/>
            </a:lvl1pPr>
          </a:lstStyle>
          <a:p>
            <a:r>
              <a:rPr lang="es-ES" smtClean="0"/>
              <a:t>Haga clic para modificar el estilo de título del patrón</a:t>
            </a:r>
            <a:endParaRPr lang="en-US"/>
          </a:p>
        </p:txBody>
      </p:sp>
      <p:sp>
        <p:nvSpPr>
          <p:cNvPr id="3" name="2 Marcador de texto"/>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a:r>
              <a:rPr lang="es-ES" smtClean="0"/>
              <a:t>Haga clic para modificar el estilo de texto del patrón</a:t>
            </a:r>
          </a:p>
        </p:txBody>
      </p:sp>
      <p:sp>
        <p:nvSpPr>
          <p:cNvPr id="18" name="17 Marcador de contenido"/>
          <p:cNvSpPr>
            <a:spLocks noGrp="1"/>
          </p:cNvSpPr>
          <p:nvPr>
            <p:ph sz="quarter" idx="1"/>
          </p:nvPr>
        </p:nvSpPr>
        <p:spPr>
          <a:xfrm>
            <a:off x="304800" y="274320"/>
            <a:ext cx="5638800" cy="632764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2" name="20 Marcador de fecha"/>
          <p:cNvSpPr>
            <a:spLocks noGrp="1"/>
          </p:cNvSpPr>
          <p:nvPr>
            <p:ph type="dt" sz="half" idx="10"/>
          </p:nvPr>
        </p:nvSpPr>
        <p:spPr/>
        <p:txBody>
          <a:bodyPr rtlCol="0"/>
          <a:lstStyle>
            <a:lvl1pPr>
              <a:defRPr/>
            </a:lvl1pPr>
          </a:lstStyle>
          <a:p>
            <a:pPr>
              <a:defRPr/>
            </a:pPr>
            <a:fld id="{B2FE51E9-7834-4E12-AE33-06EC6E8E91D2}" type="datetimeFigureOut">
              <a:rPr lang="es-CO"/>
              <a:pPr>
                <a:defRPr/>
              </a:pPr>
              <a:t>17/04/2017</a:t>
            </a:fld>
            <a:endParaRPr lang="es-CO"/>
          </a:p>
        </p:txBody>
      </p:sp>
      <p:sp>
        <p:nvSpPr>
          <p:cNvPr id="13" name="21 Marcador de número de diapositiva"/>
          <p:cNvSpPr>
            <a:spLocks noGrp="1"/>
          </p:cNvSpPr>
          <p:nvPr>
            <p:ph type="sldNum" sz="quarter" idx="11"/>
          </p:nvPr>
        </p:nvSpPr>
        <p:spPr/>
        <p:txBody>
          <a:bodyPr rtlCol="0"/>
          <a:lstStyle>
            <a:lvl1pPr>
              <a:defRPr/>
            </a:lvl1pPr>
          </a:lstStyle>
          <a:p>
            <a:pPr>
              <a:defRPr/>
            </a:pPr>
            <a:fld id="{FDD6F38F-B1F4-4146-81D6-87E14B2451EF}" type="slidenum">
              <a:rPr lang="es-CO"/>
              <a:pPr>
                <a:defRPr/>
              </a:pPr>
              <a:t>‹#›</a:t>
            </a:fld>
            <a:endParaRPr lang="es-CO"/>
          </a:p>
        </p:txBody>
      </p:sp>
      <p:sp>
        <p:nvSpPr>
          <p:cNvPr id="14" name="22 Marcador de pie de página"/>
          <p:cNvSpPr>
            <a:spLocks noGrp="1"/>
          </p:cNvSpPr>
          <p:nvPr>
            <p:ph type="ftr" sz="quarter" idx="12"/>
          </p:nvPr>
        </p:nvSpPr>
        <p:spPr/>
        <p:txBody>
          <a:bodyPr rtlCol="0"/>
          <a:lstStyle>
            <a:lvl1pPr>
              <a:defRPr/>
            </a:lvl1pPr>
          </a:lstStyle>
          <a:p>
            <a:pPr>
              <a:defRPr/>
            </a:pPr>
            <a:endParaRPr lang="es-CO"/>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5" name="4 Conector recto"/>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6" name="5 Elipse"/>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6 Conector recto"/>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8" name="7 Rectángulo"/>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8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0" name="9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11" name="10 Conector recto"/>
          <p:cNvSpPr>
            <a:spLocks noChangeShapeType="1"/>
          </p:cNvSpPr>
          <p:nvPr/>
        </p:nvSpPr>
        <p:spPr bwMode="auto">
          <a:xfrm>
            <a:off x="6192838" y="0"/>
            <a:ext cx="0" cy="6858000"/>
          </a:xfrm>
          <a:prstGeom prst="line">
            <a:avLst/>
          </a:prstGeom>
          <a:noFill/>
          <a:ln w="1270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2" name="1 Título"/>
          <p:cNvSpPr>
            <a:spLocks noGrp="1"/>
          </p:cNvSpPr>
          <p:nvPr>
            <p:ph type="title"/>
          </p:nvPr>
        </p:nvSpPr>
        <p:spPr>
          <a:xfrm rot="5400000">
            <a:off x="3350133" y="3200400"/>
            <a:ext cx="6309360" cy="457200"/>
          </a:xfrm>
        </p:spPr>
        <p:txBody>
          <a:bodyPr/>
          <a:lstStyle>
            <a:lvl1pPr algn="l">
              <a:buNone/>
              <a:defRPr sz="2000" b="1"/>
            </a:lvl1pPr>
          </a:lstStyle>
          <a:p>
            <a:r>
              <a:rPr lang="es-ES" smtClean="0"/>
              <a:t>Haga clic para modificar el estilo de título del patrón</a:t>
            </a:r>
            <a:endParaRPr lang="en-US"/>
          </a:p>
        </p:txBody>
      </p:sp>
      <p:sp>
        <p:nvSpPr>
          <p:cNvPr id="3" name="2 Marcador de posición de imagen"/>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ormAutofit/>
          </a:bodyPr>
          <a:lstStyle>
            <a:lvl1pPr marL="0" indent="0">
              <a:buNone/>
              <a:defRPr sz="3200"/>
            </a:lvl1pPr>
          </a:lstStyle>
          <a:p>
            <a:pPr lvl="0"/>
            <a:r>
              <a:rPr lang="es-ES" noProof="0" smtClean="0"/>
              <a:t>Haga clic en el icono para agregar una imagen</a:t>
            </a:r>
            <a:endParaRPr lang="en-US" noProof="0" dirty="0"/>
          </a:p>
        </p:txBody>
      </p:sp>
      <p:sp>
        <p:nvSpPr>
          <p:cNvPr id="4" name="3 Marcador de texto"/>
          <p:cNvSpPr>
            <a:spLocks noGrp="1"/>
          </p:cNvSpPr>
          <p:nvPr>
            <p:ph type="body" sz="half" idx="2"/>
          </p:nvPr>
        </p:nvSpPr>
        <p:spPr>
          <a:xfrm>
            <a:off x="6765798" y="264795"/>
            <a:ext cx="1524000" cy="4956048"/>
          </a:xfrm>
        </p:spPr>
        <p:txBody>
          <a:bodyPr rot="0" spcFirstLastPara="0" vertOverflow="overflow" horzOverflow="overflow" spcCol="274320" rtlCol="0" fromWordArt="0" forceAA="0">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a:r>
              <a:rPr lang="es-ES" smtClean="0"/>
              <a:t>Haga clic para modificar el estilo de texto del patrón</a:t>
            </a:r>
          </a:p>
        </p:txBody>
      </p:sp>
      <p:sp>
        <p:nvSpPr>
          <p:cNvPr id="12" name="16 Marcador de fecha"/>
          <p:cNvSpPr>
            <a:spLocks noGrp="1"/>
          </p:cNvSpPr>
          <p:nvPr>
            <p:ph type="dt" sz="half" idx="10"/>
          </p:nvPr>
        </p:nvSpPr>
        <p:spPr/>
        <p:txBody>
          <a:bodyPr rtlCol="0"/>
          <a:lstStyle>
            <a:lvl1pPr>
              <a:defRPr/>
            </a:lvl1pPr>
          </a:lstStyle>
          <a:p>
            <a:pPr>
              <a:defRPr/>
            </a:pPr>
            <a:fld id="{BC7580E8-F7E4-40F2-B7C0-158FFEB598B5}" type="datetimeFigureOut">
              <a:rPr lang="es-CO"/>
              <a:pPr>
                <a:defRPr/>
              </a:pPr>
              <a:t>17/04/2017</a:t>
            </a:fld>
            <a:endParaRPr lang="es-CO"/>
          </a:p>
        </p:txBody>
      </p:sp>
      <p:sp>
        <p:nvSpPr>
          <p:cNvPr id="13" name="17 Marcador de número de diapositiva"/>
          <p:cNvSpPr>
            <a:spLocks noGrp="1"/>
          </p:cNvSpPr>
          <p:nvPr>
            <p:ph type="sldNum" sz="quarter" idx="11"/>
          </p:nvPr>
        </p:nvSpPr>
        <p:spPr/>
        <p:txBody>
          <a:bodyPr rtlCol="0"/>
          <a:lstStyle>
            <a:lvl1pPr>
              <a:defRPr/>
            </a:lvl1pPr>
          </a:lstStyle>
          <a:p>
            <a:pPr>
              <a:defRPr/>
            </a:pPr>
            <a:fld id="{49BC6C99-4127-43B7-8999-5CB44DFA4EBA}" type="slidenum">
              <a:rPr lang="es-CO"/>
              <a:pPr>
                <a:defRPr/>
              </a:pPr>
              <a:t>‹#›</a:t>
            </a:fld>
            <a:endParaRPr lang="es-CO"/>
          </a:p>
        </p:txBody>
      </p:sp>
      <p:sp>
        <p:nvSpPr>
          <p:cNvPr id="14" name="20 Marcador de pie de página"/>
          <p:cNvSpPr>
            <a:spLocks noGrp="1"/>
          </p:cNvSpPr>
          <p:nvPr>
            <p:ph type="ftr" sz="quarter" idx="12"/>
          </p:nvPr>
        </p:nvSpPr>
        <p:spPr/>
        <p:txBody>
          <a:bodyPr rtlCol="0"/>
          <a:lstStyle>
            <a:lvl1pPr>
              <a:defRPr/>
            </a:lvl1pPr>
          </a:lstStyle>
          <a:p>
            <a:pPr>
              <a:defRPr/>
            </a:pPr>
            <a:endParaRPr lang="es-C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15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22" name="21 Marcador de título"/>
          <p:cNvSpPr>
            <a:spLocks noGrp="1"/>
          </p:cNvSpPr>
          <p:nvPr>
            <p:ph type="title"/>
          </p:nvPr>
        </p:nvSpPr>
        <p:spPr>
          <a:xfrm>
            <a:off x="457200" y="274638"/>
            <a:ext cx="7467600" cy="1143000"/>
          </a:xfrm>
          <a:prstGeom prst="rect">
            <a:avLst/>
          </a:prstGeom>
        </p:spPr>
        <p:txBody>
          <a:bodyPr vert="horz" anchor="b">
            <a:normAutofit/>
          </a:bodyPr>
          <a:lstStyle/>
          <a:p>
            <a:r>
              <a:rPr lang="es-ES" smtClean="0"/>
              <a:t>Haga clic para modificar el estilo de título del patrón</a:t>
            </a:r>
            <a:endParaRPr lang="en-US"/>
          </a:p>
        </p:txBody>
      </p:sp>
      <p:sp>
        <p:nvSpPr>
          <p:cNvPr id="1028" name="12 Marcador de texto"/>
          <p:cNvSpPr>
            <a:spLocks noGrp="1"/>
          </p:cNvSpPr>
          <p:nvPr>
            <p:ph type="body" idx="1"/>
          </p:nvPr>
        </p:nvSpPr>
        <p:spPr bwMode="auto">
          <a:xfrm>
            <a:off x="457200" y="1600200"/>
            <a:ext cx="7467600" cy="48736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smtClean="0"/>
          </a:p>
        </p:txBody>
      </p:sp>
      <p:sp>
        <p:nvSpPr>
          <p:cNvPr id="14" name="13 Marcador de fecha"/>
          <p:cNvSpPr>
            <a:spLocks noGrp="1"/>
          </p:cNvSpPr>
          <p:nvPr>
            <p:ph type="dt" sz="half" idx="2"/>
          </p:nvPr>
        </p:nvSpPr>
        <p:spPr>
          <a:xfrm rot="5400000">
            <a:off x="7589045" y="1081881"/>
            <a:ext cx="2011362" cy="384175"/>
          </a:xfrm>
          <a:prstGeom prst="rect">
            <a:avLst/>
          </a:prstGeom>
        </p:spPr>
        <p:txBody>
          <a:bodyPr vert="horz" anchor="ctr" anchorCtr="0"/>
          <a:lstStyle>
            <a:lvl1pPr algn="r" eaLnBrk="1" fontAlgn="auto" latinLnBrk="0" hangingPunct="1">
              <a:spcBef>
                <a:spcPts val="0"/>
              </a:spcBef>
              <a:spcAft>
                <a:spcPts val="0"/>
              </a:spcAft>
              <a:defRPr kumimoji="0" sz="1200" smtClean="0">
                <a:solidFill>
                  <a:schemeClr val="tx2"/>
                </a:solidFill>
                <a:latin typeface="+mn-lt"/>
                <a:cs typeface="+mn-cs"/>
              </a:defRPr>
            </a:lvl1pPr>
          </a:lstStyle>
          <a:p>
            <a:pPr>
              <a:defRPr/>
            </a:pPr>
            <a:fld id="{EDA596EA-5B34-4DBF-B3AE-E7B96532CBEA}" type="datetimeFigureOut">
              <a:rPr lang="es-CO"/>
              <a:pPr>
                <a:defRPr/>
              </a:pPr>
              <a:t>17/04/2017</a:t>
            </a:fld>
            <a:endParaRPr lang="es-CO"/>
          </a:p>
        </p:txBody>
      </p:sp>
      <p:sp>
        <p:nvSpPr>
          <p:cNvPr id="3" name="2 Marcador de pie de página"/>
          <p:cNvSpPr>
            <a:spLocks noGrp="1"/>
          </p:cNvSpPr>
          <p:nvPr>
            <p:ph type="ftr" sz="quarter" idx="3"/>
          </p:nvPr>
        </p:nvSpPr>
        <p:spPr>
          <a:xfrm rot="5400000">
            <a:off x="6989763" y="3736975"/>
            <a:ext cx="3200400" cy="365125"/>
          </a:xfrm>
          <a:prstGeom prst="rect">
            <a:avLst/>
          </a:prstGeom>
        </p:spPr>
        <p:txBody>
          <a:bodyPr vert="horz" anchor="ctr" anchorCtr="0"/>
          <a:lstStyle>
            <a:lvl1pPr algn="l" eaLnBrk="1" fontAlgn="auto" latinLnBrk="0" hangingPunct="1">
              <a:spcBef>
                <a:spcPts val="0"/>
              </a:spcBef>
              <a:spcAft>
                <a:spcPts val="0"/>
              </a:spcAft>
              <a:defRPr kumimoji="0" sz="1200">
                <a:solidFill>
                  <a:schemeClr val="tx2"/>
                </a:solidFill>
                <a:latin typeface="+mn-lt"/>
                <a:cs typeface="+mn-cs"/>
              </a:defRPr>
            </a:lvl1pPr>
          </a:lstStyle>
          <a:p>
            <a:pPr>
              <a:defRPr/>
            </a:pPr>
            <a:endParaRPr lang="es-CO"/>
          </a:p>
        </p:txBody>
      </p:sp>
      <p:sp>
        <p:nvSpPr>
          <p:cNvPr id="7" name="6 Conector recto"/>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9" name="8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0" name="9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10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2" name="11 Elipse"/>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3" name="22 Marcador de número de diapositiva"/>
          <p:cNvSpPr>
            <a:spLocks noGrp="1"/>
          </p:cNvSpPr>
          <p:nvPr>
            <p:ph type="sldNum" sz="quarter" idx="4"/>
          </p:nvPr>
        </p:nvSpPr>
        <p:spPr>
          <a:xfrm>
            <a:off x="8129588" y="5734050"/>
            <a:ext cx="609600" cy="520700"/>
          </a:xfrm>
          <a:prstGeom prst="rect">
            <a:avLst/>
          </a:prstGeom>
        </p:spPr>
        <p:txBody>
          <a:bodyPr vert="horz" anchor="ctr"/>
          <a:lstStyle>
            <a:lvl1pPr algn="ctr" eaLnBrk="1" fontAlgn="auto" latinLnBrk="0" hangingPunct="1">
              <a:spcBef>
                <a:spcPts val="0"/>
              </a:spcBef>
              <a:spcAft>
                <a:spcPts val="0"/>
              </a:spcAft>
              <a:defRPr kumimoji="0" sz="1400" b="1" smtClean="0">
                <a:solidFill>
                  <a:srgbClr val="FFFFFF"/>
                </a:solidFill>
                <a:latin typeface="+mn-lt"/>
                <a:cs typeface="+mn-cs"/>
              </a:defRPr>
            </a:lvl1pPr>
          </a:lstStyle>
          <a:p>
            <a:pPr>
              <a:defRPr/>
            </a:pPr>
            <a:fld id="{67BF3C6E-A749-4CC3-B48D-A4BDC5B58BAC}" type="slidenum">
              <a:rPr lang="es-CO"/>
              <a:pPr>
                <a:defRPr/>
              </a:pPr>
              <a:t>‹#›</a:t>
            </a:fld>
            <a:endParaRPr lang="es-CO"/>
          </a:p>
        </p:txBody>
      </p:sp>
    </p:spTree>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0" r:id="rId4"/>
    <p:sldLayoutId id="2147483751" r:id="rId5"/>
    <p:sldLayoutId id="2147483758" r:id="rId6"/>
    <p:sldLayoutId id="2147483752" r:id="rId7"/>
    <p:sldLayoutId id="2147483759" r:id="rId8"/>
    <p:sldLayoutId id="2147483760" r:id="rId9"/>
    <p:sldLayoutId id="2147483753" r:id="rId10"/>
    <p:sldLayoutId id="2147483754" r:id="rId11"/>
  </p:sldLayoutIdLst>
  <p:txStyles>
    <p:title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Century Schoolbook" pitchFamily="18" charset="0"/>
        </a:defRPr>
      </a:lvl2pPr>
      <a:lvl3pPr algn="l" rtl="0" fontAlgn="base">
        <a:spcBef>
          <a:spcPct val="0"/>
        </a:spcBef>
        <a:spcAft>
          <a:spcPct val="0"/>
        </a:spcAft>
        <a:defRPr sz="3000">
          <a:solidFill>
            <a:schemeClr val="tx2"/>
          </a:solidFill>
          <a:latin typeface="Century Schoolbook" pitchFamily="18" charset="0"/>
        </a:defRPr>
      </a:lvl3pPr>
      <a:lvl4pPr algn="l" rtl="0" fontAlgn="base">
        <a:spcBef>
          <a:spcPct val="0"/>
        </a:spcBef>
        <a:spcAft>
          <a:spcPct val="0"/>
        </a:spcAft>
        <a:defRPr sz="3000">
          <a:solidFill>
            <a:schemeClr val="tx2"/>
          </a:solidFill>
          <a:latin typeface="Century Schoolbook" pitchFamily="18" charset="0"/>
        </a:defRPr>
      </a:lvl4pPr>
      <a:lvl5pPr algn="l" rtl="0" fontAlgn="base">
        <a:spcBef>
          <a:spcPct val="0"/>
        </a:spcBef>
        <a:spcAft>
          <a:spcPct val="0"/>
        </a:spcAft>
        <a:defRPr sz="3000">
          <a:solidFill>
            <a:schemeClr val="tx2"/>
          </a:solidFill>
          <a:latin typeface="Century Schoolbook" pitchFamily="18" charset="0"/>
        </a:defRPr>
      </a:lvl5pPr>
      <a:lvl6pPr marL="457200" algn="l" rtl="0" fontAlgn="base">
        <a:spcBef>
          <a:spcPct val="0"/>
        </a:spcBef>
        <a:spcAft>
          <a:spcPct val="0"/>
        </a:spcAft>
        <a:defRPr sz="3000">
          <a:solidFill>
            <a:schemeClr val="tx2"/>
          </a:solidFill>
          <a:latin typeface="Century Schoolbook" pitchFamily="18" charset="0"/>
        </a:defRPr>
      </a:lvl6pPr>
      <a:lvl7pPr marL="914400" algn="l" rtl="0" fontAlgn="base">
        <a:spcBef>
          <a:spcPct val="0"/>
        </a:spcBef>
        <a:spcAft>
          <a:spcPct val="0"/>
        </a:spcAft>
        <a:defRPr sz="3000">
          <a:solidFill>
            <a:schemeClr val="tx2"/>
          </a:solidFill>
          <a:latin typeface="Century Schoolbook" pitchFamily="18" charset="0"/>
        </a:defRPr>
      </a:lvl7pPr>
      <a:lvl8pPr marL="1371600" algn="l" rtl="0" fontAlgn="base">
        <a:spcBef>
          <a:spcPct val="0"/>
        </a:spcBef>
        <a:spcAft>
          <a:spcPct val="0"/>
        </a:spcAft>
        <a:defRPr sz="3000">
          <a:solidFill>
            <a:schemeClr val="tx2"/>
          </a:solidFill>
          <a:latin typeface="Century Schoolbook" pitchFamily="18" charset="0"/>
        </a:defRPr>
      </a:lvl8pPr>
      <a:lvl9pPr marL="1828800" algn="l" rtl="0" fontAlgn="base">
        <a:spcBef>
          <a:spcPct val="0"/>
        </a:spcBef>
        <a:spcAft>
          <a:spcPct val="0"/>
        </a:spcAft>
        <a:defRPr sz="3000">
          <a:solidFill>
            <a:schemeClr val="tx2"/>
          </a:solidFill>
          <a:latin typeface="Century Schoolbook" pitchFamily="18" charset="0"/>
        </a:defRPr>
      </a:lvl9pPr>
    </p:titleStyle>
    <p:bodyStyle>
      <a:lvl1pPr marL="273050" indent="-273050" algn="l" rtl="0" fontAlgn="base">
        <a:spcBef>
          <a:spcPts val="600"/>
        </a:spcBef>
        <a:spcAft>
          <a:spcPct val="0"/>
        </a:spcAft>
        <a:buClr>
          <a:schemeClr val="accent1"/>
        </a:buClr>
        <a:buSzPct val="70000"/>
        <a:buFont typeface="Wingdings" pitchFamily="2" charset="2"/>
        <a:buChar char=""/>
        <a:defRPr sz="2400" kern="1200">
          <a:solidFill>
            <a:schemeClr val="tx1"/>
          </a:solidFill>
          <a:latin typeface="+mn-lt"/>
          <a:ea typeface="+mn-ea"/>
          <a:cs typeface="+mn-cs"/>
        </a:defRPr>
      </a:lvl1pPr>
      <a:lvl2pPr marL="639763" indent="-273050" algn="l" rtl="0" fontAlgn="base">
        <a:spcBef>
          <a:spcPct val="20000"/>
        </a:spcBef>
        <a:spcAft>
          <a:spcPct val="0"/>
        </a:spcAft>
        <a:buClr>
          <a:schemeClr val="accent1"/>
        </a:buClr>
        <a:buSzPct val="80000"/>
        <a:buFont typeface="Wingdings 2" pitchFamily="18" charset="2"/>
        <a:buChar char=""/>
        <a:defRPr sz="2100" kern="1200">
          <a:solidFill>
            <a:schemeClr val="tx1"/>
          </a:solidFill>
          <a:latin typeface="+mn-lt"/>
          <a:ea typeface="+mn-ea"/>
          <a:cs typeface="+mn-cs"/>
        </a:defRPr>
      </a:lvl2pPr>
      <a:lvl3pPr marL="914400" indent="-182563" algn="l" rtl="0" fontAlgn="base">
        <a:spcBef>
          <a:spcPct val="20000"/>
        </a:spcBef>
        <a:spcAft>
          <a:spcPct val="0"/>
        </a:spcAft>
        <a:buClr>
          <a:srgbClr val="E0752F"/>
        </a:buClr>
        <a:buSzPct val="60000"/>
        <a:buFont typeface="Wingdings" pitchFamily="2" charset="2"/>
        <a:buChar char=""/>
        <a:defRPr kern="1200">
          <a:solidFill>
            <a:schemeClr val="tx1"/>
          </a:solidFill>
          <a:latin typeface="+mn-lt"/>
          <a:ea typeface="+mn-ea"/>
          <a:cs typeface="+mn-cs"/>
        </a:defRPr>
      </a:lvl3pPr>
      <a:lvl4pPr marL="1187450" indent="-182563" algn="l" rtl="0" fontAlgn="base">
        <a:spcBef>
          <a:spcPct val="20000"/>
        </a:spcBef>
        <a:spcAft>
          <a:spcPct val="0"/>
        </a:spcAft>
        <a:buClr>
          <a:srgbClr val="FEC3AE"/>
        </a:buClr>
        <a:buSzPct val="60000"/>
        <a:buFont typeface="Wingdings" pitchFamily="2" charset="2"/>
        <a:buChar char=""/>
        <a:defRPr kern="1200">
          <a:solidFill>
            <a:schemeClr val="tx1"/>
          </a:solidFill>
          <a:latin typeface="+mn-lt"/>
          <a:ea typeface="+mn-ea"/>
          <a:cs typeface="+mn-cs"/>
        </a:defRPr>
      </a:lvl4pPr>
      <a:lvl5pPr marL="1462088" indent="-182563" algn="l" rtl="0" fontAlgn="base">
        <a:spcBef>
          <a:spcPct val="20000"/>
        </a:spcBef>
        <a:spcAft>
          <a:spcPct val="0"/>
        </a:spcAft>
        <a:buClr>
          <a:srgbClr val="BDCAE9"/>
        </a:buClr>
        <a:buSzPct val="68000"/>
        <a:buFont typeface="Wingdings 2"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533400"/>
            <a:ext cx="6629400" cy="5105400"/>
          </a:xfrm>
        </p:spPr>
        <p:txBody>
          <a:bodyPr>
            <a:noAutofit/>
          </a:bodyPr>
          <a:lstStyle/>
          <a:p>
            <a:pPr algn="ctr"/>
            <a:r>
              <a:rPr lang="es-AR" sz="6000" i="1" dirty="0" smtClean="0">
                <a:solidFill>
                  <a:schemeClr val="accent1">
                    <a:lumMod val="50000"/>
                  </a:schemeClr>
                </a:solidFill>
              </a:rPr>
              <a:t/>
            </a:r>
            <a:br>
              <a:rPr lang="es-AR" sz="6000" i="1" dirty="0" smtClean="0">
                <a:solidFill>
                  <a:schemeClr val="accent1">
                    <a:lumMod val="50000"/>
                  </a:schemeClr>
                </a:solidFill>
              </a:rPr>
            </a:br>
            <a:r>
              <a:rPr lang="es-AR" sz="6000" i="1" dirty="0" smtClean="0">
                <a:solidFill>
                  <a:schemeClr val="accent1">
                    <a:lumMod val="50000"/>
                  </a:schemeClr>
                </a:solidFill>
              </a:rPr>
              <a:t/>
            </a:r>
            <a:br>
              <a:rPr lang="es-AR" sz="6000" i="1" dirty="0" smtClean="0">
                <a:solidFill>
                  <a:schemeClr val="accent1">
                    <a:lumMod val="50000"/>
                  </a:schemeClr>
                </a:solidFill>
              </a:rPr>
            </a:br>
            <a:r>
              <a:rPr lang="es-AR" sz="6000" i="1" dirty="0" smtClean="0">
                <a:solidFill>
                  <a:schemeClr val="accent1">
                    <a:lumMod val="50000"/>
                  </a:schemeClr>
                </a:solidFill>
              </a:rPr>
              <a:t/>
            </a:r>
            <a:br>
              <a:rPr lang="es-AR" sz="6000" i="1" dirty="0" smtClean="0">
                <a:solidFill>
                  <a:schemeClr val="accent1">
                    <a:lumMod val="50000"/>
                  </a:schemeClr>
                </a:solidFill>
              </a:rPr>
            </a:br>
            <a:r>
              <a:rPr lang="es-AR" sz="6000" i="1" dirty="0" smtClean="0">
                <a:solidFill>
                  <a:schemeClr val="accent1">
                    <a:lumMod val="50000"/>
                  </a:schemeClr>
                </a:solidFill>
              </a:rPr>
              <a:t/>
            </a:r>
            <a:br>
              <a:rPr lang="es-AR" sz="6000" i="1" dirty="0" smtClean="0">
                <a:solidFill>
                  <a:schemeClr val="accent1">
                    <a:lumMod val="50000"/>
                  </a:schemeClr>
                </a:solidFill>
              </a:rPr>
            </a:br>
            <a:r>
              <a:rPr lang="en-US" sz="6000" i="1" dirty="0" smtClean="0">
                <a:solidFill>
                  <a:schemeClr val="accent1">
                    <a:lumMod val="50000"/>
                  </a:schemeClr>
                </a:solidFill>
              </a:rPr>
              <a:t/>
            </a:r>
            <a:br>
              <a:rPr lang="en-US" sz="6000" i="1" dirty="0" smtClean="0">
                <a:solidFill>
                  <a:schemeClr val="accent1">
                    <a:lumMod val="50000"/>
                  </a:schemeClr>
                </a:solidFill>
              </a:rPr>
            </a:br>
            <a:r>
              <a:rPr lang="en-US" sz="6000" b="1" i="1" dirty="0" err="1" smtClean="0">
                <a:solidFill>
                  <a:schemeClr val="accent3">
                    <a:lumMod val="50000"/>
                  </a:schemeClr>
                </a:solidFill>
                <a:latin typeface="Century Schoolbook" pitchFamily="18" charset="0"/>
              </a:rPr>
              <a:t>Tópicos</a:t>
            </a:r>
            <a:r>
              <a:rPr lang="en-US" sz="6000" b="1" i="1" dirty="0" smtClean="0">
                <a:solidFill>
                  <a:schemeClr val="accent3">
                    <a:lumMod val="50000"/>
                  </a:schemeClr>
                </a:solidFill>
                <a:latin typeface="Century Schoolbook" pitchFamily="18" charset="0"/>
              </a:rPr>
              <a:t> </a:t>
            </a:r>
            <a:r>
              <a:rPr lang="en-US" sz="6000" b="1" i="1" dirty="0" err="1" smtClean="0">
                <a:solidFill>
                  <a:schemeClr val="accent3">
                    <a:lumMod val="50000"/>
                  </a:schemeClr>
                </a:solidFill>
                <a:latin typeface="Century Schoolbook" pitchFamily="18" charset="0"/>
              </a:rPr>
              <a:t>Avanzados</a:t>
            </a:r>
            <a:r>
              <a:rPr lang="en-US" sz="6000" b="1" i="1" dirty="0" smtClean="0">
                <a:solidFill>
                  <a:schemeClr val="accent3">
                    <a:lumMod val="50000"/>
                  </a:schemeClr>
                </a:solidFill>
                <a:latin typeface="Century Schoolbook" pitchFamily="18" charset="0"/>
              </a:rPr>
              <a:t> de </a:t>
            </a:r>
            <a:r>
              <a:rPr lang="en-US" sz="6000" b="1" i="1" dirty="0" err="1" smtClean="0">
                <a:solidFill>
                  <a:schemeClr val="accent3">
                    <a:lumMod val="50000"/>
                  </a:schemeClr>
                </a:solidFill>
                <a:latin typeface="Century Schoolbook" pitchFamily="18" charset="0"/>
              </a:rPr>
              <a:t>Redes</a:t>
            </a:r>
            <a:r>
              <a:rPr lang="es-AR" sz="6000" i="1" dirty="0" smtClean="0">
                <a:solidFill>
                  <a:schemeClr val="accent1">
                    <a:lumMod val="50000"/>
                  </a:schemeClr>
                </a:solidFill>
              </a:rPr>
              <a:t/>
            </a:r>
            <a:br>
              <a:rPr lang="es-AR" sz="6000" i="1" dirty="0" smtClean="0">
                <a:solidFill>
                  <a:schemeClr val="accent1">
                    <a:lumMod val="50000"/>
                  </a:schemeClr>
                </a:solidFill>
              </a:rPr>
            </a:br>
            <a:endParaRPr lang="en-US" sz="6000" i="1" dirty="0">
              <a:solidFill>
                <a:schemeClr val="accent1">
                  <a:lumMod val="5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27584" y="548680"/>
            <a:ext cx="5934638" cy="523220"/>
          </a:xfrm>
          <a:prstGeom prst="rect">
            <a:avLst/>
          </a:prstGeom>
        </p:spPr>
        <p:txBody>
          <a:bodyPr wrap="none">
            <a:spAutoFit/>
          </a:bodyPr>
          <a:lstStyle/>
          <a:p>
            <a:pPr fontAlgn="auto">
              <a:lnSpc>
                <a:spcPct val="80000"/>
              </a:lnSpc>
              <a:spcAft>
                <a:spcPts val="0"/>
              </a:spcAft>
              <a:defRPr/>
            </a:pPr>
            <a:r>
              <a:rPr lang="en-US" sz="3500" b="1" cap="small" dirty="0" smtClean="0"/>
              <a:t>La </a:t>
            </a:r>
            <a:r>
              <a:rPr lang="en-US" sz="3500" b="1" cap="small" dirty="0" err="1" smtClean="0"/>
              <a:t>encapsulación</a:t>
            </a:r>
            <a:r>
              <a:rPr lang="en-US" sz="3500" b="1" cap="small" dirty="0" smtClean="0"/>
              <a:t> de </a:t>
            </a:r>
            <a:r>
              <a:rPr lang="en-US" sz="3500" b="1" cap="small" dirty="0" err="1" smtClean="0"/>
              <a:t>datos</a:t>
            </a:r>
          </a:p>
        </p:txBody>
      </p:sp>
      <p:sp>
        <p:nvSpPr>
          <p:cNvPr id="4" name="Rectangle 3"/>
          <p:cNvSpPr/>
          <p:nvPr/>
        </p:nvSpPr>
        <p:spPr>
          <a:xfrm>
            <a:off x="467544" y="1484784"/>
            <a:ext cx="7992888" cy="400110"/>
          </a:xfrm>
          <a:prstGeom prst="rect">
            <a:avLst/>
          </a:prstGeom>
        </p:spPr>
        <p:txBody>
          <a:bodyPr wrap="square">
            <a:spAutoFit/>
          </a:bodyPr>
          <a:lstStyle/>
          <a:p>
            <a:endParaRPr lang="en-US" sz="2000" dirty="0"/>
          </a:p>
        </p:txBody>
      </p:sp>
      <p:sp>
        <p:nvSpPr>
          <p:cNvPr id="5" name="Rectangle 4"/>
          <p:cNvSpPr/>
          <p:nvPr/>
        </p:nvSpPr>
        <p:spPr>
          <a:xfrm>
            <a:off x="899592" y="1700808"/>
            <a:ext cx="7380312" cy="2031325"/>
          </a:xfrm>
          <a:prstGeom prst="rect">
            <a:avLst/>
          </a:prstGeom>
        </p:spPr>
        <p:txBody>
          <a:bodyPr wrap="square">
            <a:spAutoFit/>
          </a:bodyPr>
          <a:lstStyle/>
          <a:p>
            <a:r>
              <a:rPr lang="es-ES" dirty="0" smtClean="0"/>
              <a:t>Este paquete completo se encapsula dentro de una trama cuando pasa a la capa 2. El hecho de encapsular quiere decir que todo el contenido del paquete de capa 3 será puesto dentro de una trama, la cual contiene un inicio de trama (encabezado de capa 2) y un fin de trama (</a:t>
            </a:r>
            <a:r>
              <a:rPr lang="es-ES" dirty="0" err="1" smtClean="0"/>
              <a:t>trailer</a:t>
            </a:r>
            <a:r>
              <a:rPr lang="es-ES" dirty="0" smtClean="0"/>
              <a:t>). </a:t>
            </a:r>
          </a:p>
          <a:p>
            <a:endParaRPr lang="es-ES" dirty="0" smtClean="0"/>
          </a:p>
          <a:p>
            <a:r>
              <a:rPr lang="es-ES" dirty="0" smtClean="0"/>
              <a:t>Todo este proceso se explica en la </a:t>
            </a:r>
            <a:r>
              <a:rPr lang="es-ES" smtClean="0"/>
              <a:t>siguiente imagen.</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cstate="print"/>
          <a:srcRect/>
          <a:stretch>
            <a:fillRect/>
          </a:stretch>
        </p:blipFill>
        <p:spPr bwMode="auto">
          <a:xfrm>
            <a:off x="611560" y="1556792"/>
            <a:ext cx="7984264" cy="4788173"/>
          </a:xfrm>
          <a:prstGeom prst="rect">
            <a:avLst/>
          </a:prstGeom>
          <a:noFill/>
          <a:ln w="9525">
            <a:noFill/>
            <a:miter lim="800000"/>
            <a:headEnd/>
            <a:tailEnd/>
          </a:ln>
        </p:spPr>
      </p:pic>
      <p:sp>
        <p:nvSpPr>
          <p:cNvPr id="4" name="Rectangle 3"/>
          <p:cNvSpPr/>
          <p:nvPr/>
        </p:nvSpPr>
        <p:spPr>
          <a:xfrm>
            <a:off x="827584" y="548680"/>
            <a:ext cx="5934638" cy="523220"/>
          </a:xfrm>
          <a:prstGeom prst="rect">
            <a:avLst/>
          </a:prstGeom>
        </p:spPr>
        <p:txBody>
          <a:bodyPr wrap="none">
            <a:spAutoFit/>
          </a:bodyPr>
          <a:lstStyle/>
          <a:p>
            <a:pPr fontAlgn="auto">
              <a:lnSpc>
                <a:spcPct val="80000"/>
              </a:lnSpc>
              <a:spcAft>
                <a:spcPts val="0"/>
              </a:spcAft>
              <a:defRPr/>
            </a:pPr>
            <a:r>
              <a:rPr lang="en-US" sz="3500" b="1" cap="small" dirty="0" smtClean="0"/>
              <a:t>La </a:t>
            </a:r>
            <a:r>
              <a:rPr lang="en-US" sz="3500" b="1" cap="small" dirty="0" err="1" smtClean="0"/>
              <a:t>encapsulación</a:t>
            </a:r>
            <a:r>
              <a:rPr lang="en-US" sz="3500" b="1" cap="small" dirty="0" smtClean="0"/>
              <a:t> de </a:t>
            </a:r>
            <a:r>
              <a:rPr lang="en-US" sz="3500" b="1" cap="small" dirty="0" err="1" smtClean="0"/>
              <a:t>datos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1600" y="1484784"/>
            <a:ext cx="7200800" cy="3139321"/>
          </a:xfrm>
          <a:prstGeom prst="rect">
            <a:avLst/>
          </a:prstGeom>
        </p:spPr>
        <p:txBody>
          <a:bodyPr wrap="square">
            <a:spAutoFit/>
          </a:bodyPr>
          <a:lstStyle/>
          <a:p>
            <a:r>
              <a:rPr lang="es-ES" dirty="0" smtClean="0"/>
              <a:t>La </a:t>
            </a:r>
            <a:r>
              <a:rPr lang="es-ES" dirty="0" smtClean="0"/>
              <a:t>trama, </a:t>
            </a:r>
            <a:r>
              <a:rPr lang="es-ES" dirty="0" smtClean="0"/>
              <a:t>en la cual se pondrá el </a:t>
            </a:r>
            <a:r>
              <a:rPr lang="es-ES" dirty="0" smtClean="0"/>
              <a:t>paquete, </a:t>
            </a:r>
            <a:r>
              <a:rPr lang="es-ES" dirty="0" smtClean="0"/>
              <a:t>es dependiente del medio físico por el cual se vaya a enviar. Si se enviará por cable se puede encapsular en una trama Ethernet o si el medio </a:t>
            </a:r>
            <a:r>
              <a:rPr lang="es-ES" dirty="0" smtClean="0"/>
              <a:t>elegido </a:t>
            </a:r>
            <a:r>
              <a:rPr lang="es-ES" dirty="0" smtClean="0"/>
              <a:t>es el aire se puede optar por encapsular en una trama 802.11 (</a:t>
            </a:r>
            <a:r>
              <a:rPr lang="es-ES" dirty="0" err="1" smtClean="0"/>
              <a:t>Wi</a:t>
            </a:r>
            <a:r>
              <a:rPr lang="es-ES" dirty="0" smtClean="0"/>
              <a:t>-Fi).</a:t>
            </a:r>
            <a:br>
              <a:rPr lang="es-ES" dirty="0" smtClean="0"/>
            </a:br>
            <a:endParaRPr lang="es-ES" dirty="0" smtClean="0"/>
          </a:p>
          <a:p>
            <a:r>
              <a:rPr lang="es-ES" dirty="0" smtClean="0"/>
              <a:t>Una vez que se tenga la información de todas las capas puestas en la trama estas se convierten en bits y son enviadas por el medio físico correspondiente en forma de pulsos de luz (fibra óptica), pulsos de voltaje (cableado convencional), ondas electromagnéticas (radio o </a:t>
            </a:r>
            <a:r>
              <a:rPr lang="es-ES" dirty="0" err="1" smtClean="0"/>
              <a:t>Wi</a:t>
            </a:r>
            <a:r>
              <a:rPr lang="es-ES" dirty="0" smtClean="0"/>
              <a:t>-Fi), etc.</a:t>
            </a:r>
          </a:p>
          <a:p>
            <a:endParaRPr lang="es-ES" dirty="0" smtClean="0"/>
          </a:p>
        </p:txBody>
      </p:sp>
      <p:sp>
        <p:nvSpPr>
          <p:cNvPr id="3" name="Rectangle 2"/>
          <p:cNvSpPr/>
          <p:nvPr/>
        </p:nvSpPr>
        <p:spPr>
          <a:xfrm>
            <a:off x="827584" y="548680"/>
            <a:ext cx="5934638" cy="523220"/>
          </a:xfrm>
          <a:prstGeom prst="rect">
            <a:avLst/>
          </a:prstGeom>
        </p:spPr>
        <p:txBody>
          <a:bodyPr wrap="none">
            <a:spAutoFit/>
          </a:bodyPr>
          <a:lstStyle/>
          <a:p>
            <a:pPr fontAlgn="auto">
              <a:lnSpc>
                <a:spcPct val="80000"/>
              </a:lnSpc>
              <a:spcAft>
                <a:spcPts val="0"/>
              </a:spcAft>
              <a:defRPr/>
            </a:pPr>
            <a:r>
              <a:rPr lang="en-US" sz="3500" b="1" cap="small" dirty="0" smtClean="0"/>
              <a:t>La </a:t>
            </a:r>
            <a:r>
              <a:rPr lang="en-US" sz="3500" b="1" cap="small" dirty="0" err="1" smtClean="0"/>
              <a:t>encapsulación</a:t>
            </a:r>
            <a:r>
              <a:rPr lang="en-US" sz="3500" b="1" cap="small" dirty="0" smtClean="0"/>
              <a:t> de </a:t>
            </a:r>
            <a:r>
              <a:rPr lang="en-US" sz="3500" b="1" cap="small" dirty="0" err="1" smtClean="0"/>
              <a:t>datos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1600" y="1484784"/>
            <a:ext cx="6912768" cy="3139321"/>
          </a:xfrm>
          <a:prstGeom prst="rect">
            <a:avLst/>
          </a:prstGeom>
        </p:spPr>
        <p:txBody>
          <a:bodyPr wrap="square">
            <a:spAutoFit/>
          </a:bodyPr>
          <a:lstStyle/>
          <a:p>
            <a:r>
              <a:rPr lang="es-ES" dirty="0" smtClean="0"/>
              <a:t>A medida que el mensaje viaja por la red desde el origen hasta el destino, este puede pasar por múltiples dispositivos como </a:t>
            </a:r>
            <a:r>
              <a:rPr lang="es-ES" dirty="0" err="1" smtClean="0"/>
              <a:t>routers</a:t>
            </a:r>
            <a:r>
              <a:rPr lang="es-ES" dirty="0" smtClean="0"/>
              <a:t>, </a:t>
            </a:r>
            <a:r>
              <a:rPr lang="es-ES" dirty="0" err="1" smtClean="0"/>
              <a:t>switches</a:t>
            </a:r>
            <a:r>
              <a:rPr lang="es-ES" dirty="0" smtClean="0"/>
              <a:t>, </a:t>
            </a:r>
            <a:r>
              <a:rPr lang="es-ES" dirty="0" smtClean="0"/>
              <a:t>Firewall, puentes</a:t>
            </a:r>
            <a:r>
              <a:rPr lang="es-ES" dirty="0" smtClean="0"/>
              <a:t>, entre otros. Cada uno de estos dispositivos </a:t>
            </a:r>
            <a:r>
              <a:rPr lang="es-ES" dirty="0" err="1" smtClean="0"/>
              <a:t>desencapsula</a:t>
            </a:r>
            <a:r>
              <a:rPr lang="es-ES" dirty="0" smtClean="0"/>
              <a:t> la trama entrante para encontrar la información que le interesa según su propio funcionamiento. </a:t>
            </a:r>
          </a:p>
          <a:p>
            <a:endParaRPr lang="es-ES" dirty="0" smtClean="0"/>
          </a:p>
          <a:p>
            <a:r>
              <a:rPr lang="es-ES" dirty="0" smtClean="0"/>
              <a:t>Un </a:t>
            </a:r>
            <a:r>
              <a:rPr lang="es-ES" dirty="0" err="1" smtClean="0"/>
              <a:t>router</a:t>
            </a:r>
            <a:r>
              <a:rPr lang="es-ES" dirty="0" smtClean="0"/>
              <a:t> </a:t>
            </a:r>
            <a:r>
              <a:rPr lang="es-ES" dirty="0" err="1" smtClean="0"/>
              <a:t>desencapsulará</a:t>
            </a:r>
            <a:r>
              <a:rPr lang="es-ES" dirty="0" smtClean="0"/>
              <a:t> hasta la capa 3 ya que le interesa ver la dirección IP de origen y sobre todo de destino, mientras que un </a:t>
            </a:r>
            <a:r>
              <a:rPr lang="es-ES" dirty="0" err="1" smtClean="0"/>
              <a:t>switch</a:t>
            </a:r>
            <a:r>
              <a:rPr lang="es-ES" dirty="0" smtClean="0"/>
              <a:t> tradicional solamente abrirá la trama hasta determinar la dirección de capa 2 y volverá a encapsular nuevamente para realizar la conmutación.</a:t>
            </a:r>
          </a:p>
        </p:txBody>
      </p:sp>
      <p:sp>
        <p:nvSpPr>
          <p:cNvPr id="3" name="Rectangle 2"/>
          <p:cNvSpPr/>
          <p:nvPr/>
        </p:nvSpPr>
        <p:spPr>
          <a:xfrm>
            <a:off x="827584" y="548680"/>
            <a:ext cx="5934638" cy="523220"/>
          </a:xfrm>
          <a:prstGeom prst="rect">
            <a:avLst/>
          </a:prstGeom>
        </p:spPr>
        <p:txBody>
          <a:bodyPr wrap="none">
            <a:spAutoFit/>
          </a:bodyPr>
          <a:lstStyle/>
          <a:p>
            <a:pPr fontAlgn="auto">
              <a:lnSpc>
                <a:spcPct val="80000"/>
              </a:lnSpc>
              <a:spcAft>
                <a:spcPts val="0"/>
              </a:spcAft>
              <a:defRPr/>
            </a:pPr>
            <a:r>
              <a:rPr lang="en-US" sz="3500" b="1" cap="small" dirty="0" smtClean="0"/>
              <a:t>La </a:t>
            </a:r>
            <a:r>
              <a:rPr lang="en-US" sz="3500" b="1" cap="small" dirty="0" err="1" smtClean="0"/>
              <a:t>encapsulación</a:t>
            </a:r>
            <a:r>
              <a:rPr lang="en-US" sz="3500" b="1" cap="small" dirty="0" smtClean="0"/>
              <a:t> de </a:t>
            </a:r>
            <a:r>
              <a:rPr lang="en-US" sz="3500" b="1" cap="small" dirty="0" err="1" smtClean="0"/>
              <a:t>datos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611560" y="1268760"/>
            <a:ext cx="8032406" cy="4017628"/>
          </a:xfrm>
          <a:prstGeom prst="rect">
            <a:avLst/>
          </a:prstGeom>
        </p:spPr>
        <p:txBody>
          <a:bodyPr>
            <a:noAutofit/>
          </a:bodyPr>
          <a:lstStyle/>
          <a:p>
            <a:pPr lvl="0" algn="ctr">
              <a:buFont typeface="Wingdings" pitchFamily="2" charset="2"/>
              <a:buChar char="ü"/>
            </a:pPr>
            <a:r>
              <a:rPr lang="es-AR" sz="6000" b="1" i="1" dirty="0" smtClean="0">
                <a:solidFill>
                  <a:schemeClr val="accent3">
                    <a:lumMod val="50000"/>
                  </a:schemeClr>
                </a:solidFill>
                <a:latin typeface="Century Schoolbook" pitchFamily="18" charset="0"/>
              </a:rPr>
              <a:t>Encapsulación de </a:t>
            </a:r>
            <a:r>
              <a:rPr lang="es-AR" sz="6000" b="1" i="1" dirty="0" smtClean="0">
                <a:solidFill>
                  <a:schemeClr val="accent3">
                    <a:lumMod val="50000"/>
                  </a:schemeClr>
                </a:solidFill>
                <a:latin typeface="Century Schoolbook" pitchFamily="18" charset="0"/>
              </a:rPr>
              <a:t>Datos </a:t>
            </a:r>
            <a:r>
              <a:rPr lang="es-AR" sz="4000" b="1" i="1" dirty="0" smtClean="0">
                <a:solidFill>
                  <a:schemeClr val="accent3">
                    <a:lumMod val="50000"/>
                  </a:schemeClr>
                </a:solidFill>
                <a:latin typeface="Century Schoolbook" pitchFamily="18" charset="0"/>
              </a:rPr>
              <a:t>(paso a paso)</a:t>
            </a:r>
            <a:endParaRPr lang="es-AR" sz="4000" b="1" i="1" dirty="0" smtClean="0">
              <a:solidFill>
                <a:schemeClr val="accent3">
                  <a:lumMod val="50000"/>
                </a:schemeClr>
              </a:solidFill>
              <a:latin typeface="Century Schoolbook" pitchFamily="18" charset="0"/>
            </a:endParaRPr>
          </a:p>
          <a:p>
            <a:pPr lvl="0"/>
            <a:endParaRPr lang="es-AR" sz="6000" b="1" i="1" dirty="0" smtClean="0">
              <a:solidFill>
                <a:schemeClr val="accent3">
                  <a:lumMod val="50000"/>
                </a:schemeClr>
              </a:solidFill>
              <a:latin typeface="Century Schoolbook" pitchFamily="18" charset="0"/>
            </a:endParaRPr>
          </a:p>
          <a:p>
            <a:pPr lvl="0">
              <a:buFont typeface="Wingdings" pitchFamily="2" charset="2"/>
              <a:buChar char="ü"/>
            </a:pPr>
            <a:r>
              <a:rPr lang="es-AR" sz="6000" b="1" i="1" dirty="0" smtClean="0">
                <a:solidFill>
                  <a:schemeClr val="accent3">
                    <a:lumMod val="50000"/>
                  </a:schemeClr>
                </a:solidFill>
                <a:latin typeface="Century Schoolbook" pitchFamily="18" charset="0"/>
              </a:rPr>
              <a:t> </a:t>
            </a:r>
            <a:r>
              <a:rPr lang="es-AR" sz="6000" b="1" i="1" dirty="0" smtClean="0">
                <a:solidFill>
                  <a:schemeClr val="accent3">
                    <a:lumMod val="50000"/>
                  </a:schemeClr>
                </a:solidFill>
                <a:latin typeface="Century Schoolbook" pitchFamily="18" charset="0"/>
              </a:rPr>
              <a:t>PDU</a:t>
            </a:r>
            <a:endParaRPr kumimoji="0" lang="en-US" sz="6000" b="0" i="0" u="none" strike="noStrike" kern="1200" cap="small" spc="0" normalizeH="0" baseline="0" noProof="0" dirty="0">
              <a:ln>
                <a:noFill/>
              </a:ln>
              <a:solidFill>
                <a:schemeClr val="tx2"/>
              </a:solidFill>
              <a:effectLst/>
              <a:uLnTx/>
              <a:uFillTx/>
              <a:latin typeface="+mj-lt"/>
              <a:ea typeface="+mj-ea"/>
              <a:cs typeface="+mj-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p:cNvSpPr>
          <p:nvPr/>
        </p:nvSpPr>
        <p:spPr>
          <a:xfrm>
            <a:off x="684213" y="188641"/>
            <a:ext cx="7848600" cy="504055"/>
          </a:xfrm>
          <a:prstGeom prst="rect">
            <a:avLst/>
          </a:prstGeom>
        </p:spPr>
        <p:txBody>
          <a:bodyPr anchor="b">
            <a:noAutofit/>
          </a:bodyPr>
          <a:lstStyle/>
          <a:p>
            <a:pPr algn="ctr" fontAlgn="auto">
              <a:lnSpc>
                <a:spcPct val="80000"/>
              </a:lnSpc>
              <a:spcAft>
                <a:spcPts val="0"/>
              </a:spcAft>
              <a:defRPr/>
            </a:pPr>
            <a:r>
              <a:rPr lang="en-US" sz="3600" b="1" cap="small" dirty="0" smtClean="0"/>
              <a:t>La </a:t>
            </a:r>
            <a:r>
              <a:rPr lang="en-US" sz="3600" b="1" cap="small" dirty="0" err="1" smtClean="0"/>
              <a:t>encapsulación</a:t>
            </a:r>
            <a:r>
              <a:rPr lang="en-US" sz="3600" b="1" cap="small" dirty="0" smtClean="0"/>
              <a:t> de </a:t>
            </a:r>
            <a:r>
              <a:rPr lang="en-US" sz="3600" b="1" cap="small" dirty="0" err="1" smtClean="0"/>
              <a:t>datos</a:t>
            </a:r>
            <a:endParaRPr lang="en-US" sz="3600" b="1" cap="small" dirty="0" smtClean="0"/>
          </a:p>
        </p:txBody>
      </p:sp>
      <p:sp>
        <p:nvSpPr>
          <p:cNvPr id="4" name="Rectangle 3"/>
          <p:cNvSpPr/>
          <p:nvPr/>
        </p:nvSpPr>
        <p:spPr>
          <a:xfrm>
            <a:off x="539552" y="1124744"/>
            <a:ext cx="7992888" cy="1631216"/>
          </a:xfrm>
          <a:prstGeom prst="rect">
            <a:avLst/>
          </a:prstGeom>
        </p:spPr>
        <p:txBody>
          <a:bodyPr wrap="square">
            <a:spAutoFit/>
          </a:bodyPr>
          <a:lstStyle/>
          <a:p>
            <a:r>
              <a:rPr lang="es-ES" sz="2000" dirty="0" smtClean="0"/>
              <a:t>Básicamente se trabaja con dos modelos bien conocidos: OSI (Open </a:t>
            </a:r>
            <a:r>
              <a:rPr lang="es-ES" sz="2000" dirty="0" err="1" smtClean="0"/>
              <a:t>Systems</a:t>
            </a:r>
            <a:r>
              <a:rPr lang="es-ES" sz="2000" dirty="0" smtClean="0"/>
              <a:t> </a:t>
            </a:r>
            <a:r>
              <a:rPr lang="es-ES" sz="2000" dirty="0" err="1" smtClean="0"/>
              <a:t>Interconnection</a:t>
            </a:r>
            <a:r>
              <a:rPr lang="es-ES" sz="2000" dirty="0" smtClean="0"/>
              <a:t>) y TCP/IP, siendo el primero casi utilizado solamente para estudiar las redes y el segundo con seguridad ampliamente implementado en las redes actuales. Internet es una red basada en TCP/IP.</a:t>
            </a:r>
            <a:endParaRPr lang="en-US" sz="2000" dirty="0"/>
          </a:p>
        </p:txBody>
      </p:sp>
      <p:pic>
        <p:nvPicPr>
          <p:cNvPr id="6" name="Picture 5" descr="capasTcpIp-Osi.jpg"/>
          <p:cNvPicPr>
            <a:picLocks noChangeAspect="1"/>
          </p:cNvPicPr>
          <p:nvPr/>
        </p:nvPicPr>
        <p:blipFill>
          <a:blip r:embed="rId2" cstate="print"/>
          <a:stretch>
            <a:fillRect/>
          </a:stretch>
        </p:blipFill>
        <p:spPr>
          <a:xfrm>
            <a:off x="1979712" y="2996952"/>
            <a:ext cx="4919140" cy="3861048"/>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7544" y="1412776"/>
            <a:ext cx="7632848" cy="3970318"/>
          </a:xfrm>
          <a:prstGeom prst="rect">
            <a:avLst/>
          </a:prstGeom>
        </p:spPr>
        <p:txBody>
          <a:bodyPr wrap="square">
            <a:spAutoFit/>
          </a:bodyPr>
          <a:lstStyle/>
          <a:p>
            <a:r>
              <a:rPr lang="es-ES" dirty="0" smtClean="0"/>
              <a:t>Cuando una aplicación genera datos, como por ejemplo un servidor de correos electrónico enviando el mensaje “Hola”, éstos no pueden ser enviados por la red por si solos ya que, al igual que una carta escrita, se necesitan más datos para poder enviar exitosamente el mensaje.</a:t>
            </a:r>
          </a:p>
          <a:p>
            <a:endParaRPr lang="es-ES" dirty="0" smtClean="0"/>
          </a:p>
          <a:p>
            <a:r>
              <a:rPr lang="es-ES" dirty="0" smtClean="0"/>
              <a:t> Una buena analogía para entender el proceso de encapsulación es justamente la utilización de una carta escrita en papel y que es enviada por el servicio tradicional de correos. </a:t>
            </a:r>
          </a:p>
          <a:p>
            <a:endParaRPr lang="es-ES" dirty="0" smtClean="0"/>
          </a:p>
          <a:p>
            <a:r>
              <a:rPr lang="es-ES" dirty="0" smtClean="0"/>
              <a:t>En ambos modelos la encapsulación difiere en algunos casos pero en términos generales es parecida. La capa de Aplicación genera el mensaje, esto se llama DATOS a secas. Cada capa tiene lo que se conoce como PDU (</a:t>
            </a:r>
            <a:r>
              <a:rPr lang="es-ES" dirty="0" err="1" smtClean="0"/>
              <a:t>Protocol</a:t>
            </a:r>
            <a:r>
              <a:rPr lang="es-ES" dirty="0" smtClean="0"/>
              <a:t> Data </a:t>
            </a:r>
            <a:r>
              <a:rPr lang="es-ES" dirty="0" err="1" smtClean="0"/>
              <a:t>Unit</a:t>
            </a:r>
            <a:r>
              <a:rPr lang="es-ES" dirty="0" smtClean="0"/>
              <a:t>) que es el resultado de la capa superior + la información de la misma capa.</a:t>
            </a:r>
            <a:endParaRPr lang="en-US" dirty="0"/>
          </a:p>
        </p:txBody>
      </p:sp>
      <p:sp>
        <p:nvSpPr>
          <p:cNvPr id="5" name="1 Título"/>
          <p:cNvSpPr txBox="1">
            <a:spLocks/>
          </p:cNvSpPr>
          <p:nvPr/>
        </p:nvSpPr>
        <p:spPr>
          <a:xfrm>
            <a:off x="683568" y="332656"/>
            <a:ext cx="7848600" cy="720080"/>
          </a:xfrm>
          <a:prstGeom prst="rect">
            <a:avLst/>
          </a:prstGeom>
        </p:spPr>
        <p:txBody>
          <a:bodyPr anchor="b">
            <a:normAutofit fontScale="97500"/>
          </a:bodyPr>
          <a:lstStyle/>
          <a:p>
            <a:pPr fontAlgn="auto">
              <a:lnSpc>
                <a:spcPct val="80000"/>
              </a:lnSpc>
              <a:spcAft>
                <a:spcPts val="0"/>
              </a:spcAft>
              <a:defRPr/>
            </a:pPr>
            <a:r>
              <a:rPr lang="en-US" sz="3600" b="1" cap="small" dirty="0" smtClean="0"/>
              <a:t>La </a:t>
            </a:r>
            <a:r>
              <a:rPr lang="en-US" sz="3600" b="1" cap="small" dirty="0" err="1" smtClean="0"/>
              <a:t>encapsulación</a:t>
            </a:r>
            <a:r>
              <a:rPr lang="en-US" sz="3600" b="1" cap="small" dirty="0" smtClean="0"/>
              <a:t> de </a:t>
            </a:r>
            <a:r>
              <a:rPr lang="en-US" sz="3600" b="1" cap="small" dirty="0" err="1" smtClean="0"/>
              <a:t>datos</a:t>
            </a:r>
            <a:endParaRPr lang="en-US" sz="3600" b="1" cap="small"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71600" y="1340768"/>
            <a:ext cx="5957854" cy="430887"/>
          </a:xfrm>
          <a:prstGeom prst="rect">
            <a:avLst/>
          </a:prstGeom>
        </p:spPr>
        <p:txBody>
          <a:bodyPr wrap="square">
            <a:spAutoFit/>
          </a:bodyPr>
          <a:lstStyle/>
          <a:p>
            <a:r>
              <a:rPr lang="es-ES" sz="2200" dirty="0" smtClean="0"/>
              <a:t>Las </a:t>
            </a:r>
            <a:r>
              <a:rPr lang="es-ES" sz="2200" dirty="0" smtClean="0"/>
              <a:t>instancias en </a:t>
            </a:r>
            <a:r>
              <a:rPr lang="es-ES" sz="2200" dirty="0" smtClean="0"/>
              <a:t>cada capa son:</a:t>
            </a:r>
            <a:endParaRPr lang="en-US" sz="2200" dirty="0" smtClean="0"/>
          </a:p>
        </p:txBody>
      </p:sp>
      <p:sp>
        <p:nvSpPr>
          <p:cNvPr id="6" name="1 Título"/>
          <p:cNvSpPr txBox="1">
            <a:spLocks/>
          </p:cNvSpPr>
          <p:nvPr/>
        </p:nvSpPr>
        <p:spPr>
          <a:xfrm>
            <a:off x="683568" y="332656"/>
            <a:ext cx="7848600" cy="720080"/>
          </a:xfrm>
          <a:prstGeom prst="rect">
            <a:avLst/>
          </a:prstGeom>
        </p:spPr>
        <p:txBody>
          <a:bodyPr anchor="b">
            <a:normAutofit fontScale="97500"/>
          </a:bodyPr>
          <a:lstStyle/>
          <a:p>
            <a:pPr fontAlgn="auto">
              <a:lnSpc>
                <a:spcPct val="80000"/>
              </a:lnSpc>
              <a:spcAft>
                <a:spcPts val="0"/>
              </a:spcAft>
              <a:defRPr/>
            </a:pPr>
            <a:r>
              <a:rPr lang="en-US" sz="3600" b="1" cap="small" dirty="0" smtClean="0"/>
              <a:t>La </a:t>
            </a:r>
            <a:r>
              <a:rPr lang="en-US" sz="3600" b="1" cap="small" dirty="0" err="1" smtClean="0"/>
              <a:t>encapsulación</a:t>
            </a:r>
            <a:r>
              <a:rPr lang="en-US" sz="3600" b="1" cap="small" dirty="0" smtClean="0"/>
              <a:t> de </a:t>
            </a:r>
            <a:r>
              <a:rPr lang="en-US" sz="3600" b="1" cap="small" dirty="0" err="1" smtClean="0"/>
              <a:t>datos</a:t>
            </a:r>
            <a:endParaRPr lang="en-US" sz="3600" b="1" cap="small" dirty="0" smtClean="0"/>
          </a:p>
        </p:txBody>
      </p:sp>
      <p:pic>
        <p:nvPicPr>
          <p:cNvPr id="7" name="Picture 6" descr="comunicacion entre capas.gif"/>
          <p:cNvPicPr>
            <a:picLocks noChangeAspect="1"/>
          </p:cNvPicPr>
          <p:nvPr/>
        </p:nvPicPr>
        <p:blipFill>
          <a:blip r:embed="rId2" cstate="print"/>
          <a:stretch>
            <a:fillRect/>
          </a:stretch>
        </p:blipFill>
        <p:spPr>
          <a:xfrm>
            <a:off x="1043608" y="1916832"/>
            <a:ext cx="6502579" cy="468052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p:cNvSpPr>
          <p:nvPr/>
        </p:nvSpPr>
        <p:spPr>
          <a:xfrm>
            <a:off x="683568" y="332656"/>
            <a:ext cx="7848600" cy="720080"/>
          </a:xfrm>
          <a:prstGeom prst="rect">
            <a:avLst/>
          </a:prstGeom>
        </p:spPr>
        <p:txBody>
          <a:bodyPr anchor="b">
            <a:normAutofit fontScale="97500"/>
          </a:bodyPr>
          <a:lstStyle/>
          <a:p>
            <a:pPr fontAlgn="auto">
              <a:lnSpc>
                <a:spcPct val="80000"/>
              </a:lnSpc>
              <a:spcAft>
                <a:spcPts val="0"/>
              </a:spcAft>
              <a:defRPr/>
            </a:pPr>
            <a:r>
              <a:rPr lang="en-US" sz="3600" b="1" cap="small" dirty="0" smtClean="0"/>
              <a:t>La </a:t>
            </a:r>
            <a:r>
              <a:rPr lang="en-US" sz="3600" b="1" cap="small" dirty="0" err="1" smtClean="0"/>
              <a:t>encapsulación</a:t>
            </a:r>
            <a:r>
              <a:rPr lang="en-US" sz="3600" b="1" cap="small" dirty="0" smtClean="0"/>
              <a:t> de </a:t>
            </a:r>
            <a:r>
              <a:rPr lang="en-US" sz="3600" b="1" cap="small" dirty="0" err="1" smtClean="0"/>
              <a:t>datos</a:t>
            </a:r>
            <a:endParaRPr lang="en-US" sz="3600" b="1" cap="small" dirty="0" smtClean="0"/>
          </a:p>
        </p:txBody>
      </p:sp>
      <p:sp>
        <p:nvSpPr>
          <p:cNvPr id="3" name="Rectangle 2"/>
          <p:cNvSpPr/>
          <p:nvPr/>
        </p:nvSpPr>
        <p:spPr>
          <a:xfrm>
            <a:off x="539552" y="1988840"/>
            <a:ext cx="8136904" cy="2585323"/>
          </a:xfrm>
          <a:prstGeom prst="rect">
            <a:avLst/>
          </a:prstGeom>
        </p:spPr>
        <p:txBody>
          <a:bodyPr wrap="square">
            <a:spAutoFit/>
          </a:bodyPr>
          <a:lstStyle/>
          <a:p>
            <a:r>
              <a:rPr lang="es-ES" b="1" dirty="0" smtClean="0"/>
              <a:t>Datos: </a:t>
            </a:r>
            <a:r>
              <a:rPr lang="es-ES" dirty="0" smtClean="0"/>
              <a:t>término general que se utiliza en la capa de aplicación para la PDU</a:t>
            </a:r>
            <a:br>
              <a:rPr lang="es-ES" dirty="0" smtClean="0"/>
            </a:br>
            <a:r>
              <a:rPr lang="es-ES" dirty="0" smtClean="0"/>
              <a:t/>
            </a:r>
            <a:br>
              <a:rPr lang="es-ES" dirty="0" smtClean="0"/>
            </a:br>
            <a:r>
              <a:rPr lang="es-ES" b="1" dirty="0" smtClean="0"/>
              <a:t>Segmento: </a:t>
            </a:r>
            <a:r>
              <a:rPr lang="es-ES" dirty="0" smtClean="0"/>
              <a:t>PDU de la capa de transporte</a:t>
            </a:r>
            <a:br>
              <a:rPr lang="es-ES" dirty="0" smtClean="0"/>
            </a:br>
            <a:r>
              <a:rPr lang="es-ES" dirty="0" smtClean="0"/>
              <a:t/>
            </a:r>
            <a:br>
              <a:rPr lang="es-ES" dirty="0" smtClean="0"/>
            </a:br>
            <a:r>
              <a:rPr lang="es-ES" b="1" dirty="0" smtClean="0"/>
              <a:t>Paquete: </a:t>
            </a:r>
            <a:r>
              <a:rPr lang="es-ES" dirty="0" smtClean="0"/>
              <a:t>PDU de la capa de </a:t>
            </a:r>
            <a:r>
              <a:rPr lang="es-ES" dirty="0" err="1" smtClean="0"/>
              <a:t>internetwork</a:t>
            </a:r>
            <a:r>
              <a:rPr lang="es-ES" dirty="0" smtClean="0"/>
              <a:t/>
            </a:r>
            <a:br>
              <a:rPr lang="es-ES" dirty="0" smtClean="0"/>
            </a:br>
            <a:r>
              <a:rPr lang="es-ES" dirty="0" smtClean="0"/>
              <a:t/>
            </a:r>
            <a:br>
              <a:rPr lang="es-ES" dirty="0" smtClean="0"/>
            </a:br>
            <a:r>
              <a:rPr lang="es-ES" b="1" dirty="0" smtClean="0"/>
              <a:t>Trama: </a:t>
            </a:r>
            <a:r>
              <a:rPr lang="es-ES" dirty="0" smtClean="0"/>
              <a:t>PDU de la capa de acceso de red</a:t>
            </a:r>
            <a:br>
              <a:rPr lang="es-ES" dirty="0" smtClean="0"/>
            </a:br>
            <a:r>
              <a:rPr lang="es-ES" dirty="0" smtClean="0"/>
              <a:t/>
            </a:r>
            <a:br>
              <a:rPr lang="es-ES" dirty="0" smtClean="0"/>
            </a:br>
            <a:r>
              <a:rPr lang="es-ES" b="1" dirty="0" smtClean="0"/>
              <a:t>Bits: </a:t>
            </a:r>
            <a:r>
              <a:rPr lang="es-ES" dirty="0" smtClean="0"/>
              <a:t>PDU que se utiliza cuando se transmiten datos físicamente por el medio</a:t>
            </a:r>
            <a:endParaRPr lang="en-US" dirty="0"/>
          </a:p>
        </p:txBody>
      </p:sp>
      <p:sp>
        <p:nvSpPr>
          <p:cNvPr id="4" name="Rectangle 3"/>
          <p:cNvSpPr/>
          <p:nvPr/>
        </p:nvSpPr>
        <p:spPr>
          <a:xfrm>
            <a:off x="539552" y="1268760"/>
            <a:ext cx="6096541" cy="369332"/>
          </a:xfrm>
          <a:prstGeom prst="rect">
            <a:avLst/>
          </a:prstGeom>
        </p:spPr>
        <p:txBody>
          <a:bodyPr wrap="none">
            <a:spAutoFit/>
          </a:bodyPr>
          <a:lstStyle/>
          <a:p>
            <a:r>
              <a:rPr lang="es-ES" u="sng" dirty="0" smtClean="0"/>
              <a:t>Definiciones según la función del </a:t>
            </a:r>
            <a:r>
              <a:rPr lang="es-ES" u="sng" dirty="0" smtClean="0"/>
              <a:t>PDU</a:t>
            </a:r>
            <a:r>
              <a:rPr lang="es-ES" u="sng" dirty="0" smtClean="0"/>
              <a:t> </a:t>
            </a:r>
            <a:r>
              <a:rPr lang="es-ES" u="sng" dirty="0" smtClean="0"/>
              <a:t>en cada instancia:</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p:cNvSpPr>
          <p:nvPr/>
        </p:nvSpPr>
        <p:spPr>
          <a:xfrm>
            <a:off x="683568" y="332656"/>
            <a:ext cx="7848600" cy="720080"/>
          </a:xfrm>
          <a:prstGeom prst="rect">
            <a:avLst/>
          </a:prstGeom>
        </p:spPr>
        <p:txBody>
          <a:bodyPr anchor="b">
            <a:normAutofit fontScale="97500"/>
          </a:bodyPr>
          <a:lstStyle/>
          <a:p>
            <a:pPr fontAlgn="auto">
              <a:lnSpc>
                <a:spcPct val="80000"/>
              </a:lnSpc>
              <a:spcAft>
                <a:spcPts val="0"/>
              </a:spcAft>
              <a:defRPr/>
            </a:pPr>
            <a:r>
              <a:rPr lang="en-US" sz="3600" b="1" cap="small" dirty="0" smtClean="0"/>
              <a:t>La </a:t>
            </a:r>
            <a:r>
              <a:rPr lang="en-US" sz="3600" b="1" cap="small" dirty="0" err="1" smtClean="0"/>
              <a:t>encapsulación</a:t>
            </a:r>
            <a:r>
              <a:rPr lang="en-US" sz="3600" b="1" cap="small" dirty="0" smtClean="0"/>
              <a:t> de </a:t>
            </a:r>
            <a:r>
              <a:rPr lang="en-US" sz="3600" b="1" cap="small" dirty="0" err="1" smtClean="0"/>
              <a:t>datos</a:t>
            </a:r>
            <a:endParaRPr lang="en-US" sz="3600" b="1" cap="small" dirty="0" smtClean="0"/>
          </a:p>
        </p:txBody>
      </p:sp>
      <p:pic>
        <p:nvPicPr>
          <p:cNvPr id="18434" name="Picture 2" descr="26._Encapsulacion.jpg"/>
          <p:cNvPicPr>
            <a:picLocks noChangeAspect="1" noChangeArrowheads="1"/>
          </p:cNvPicPr>
          <p:nvPr/>
        </p:nvPicPr>
        <p:blipFill>
          <a:blip r:embed="rId2" cstate="print"/>
          <a:srcRect/>
          <a:stretch>
            <a:fillRect/>
          </a:stretch>
        </p:blipFill>
        <p:spPr bwMode="auto">
          <a:xfrm>
            <a:off x="467544" y="1052736"/>
            <a:ext cx="8028628" cy="5491336"/>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1166842"/>
            <a:ext cx="7704856" cy="3200876"/>
          </a:xfrm>
          <a:prstGeom prst="rect">
            <a:avLst/>
          </a:prstGeom>
        </p:spPr>
        <p:txBody>
          <a:bodyPr wrap="square">
            <a:spAutoFit/>
          </a:bodyPr>
          <a:lstStyle/>
          <a:p>
            <a:endParaRPr lang="es-ES" sz="2200" dirty="0" smtClean="0"/>
          </a:p>
          <a:p>
            <a:r>
              <a:rPr lang="es-ES" dirty="0" smtClean="0"/>
              <a:t>Cuando la capa de aplicación genera el mensaje se preocupa de pasarle esos datos a la siguiente capa en el modelo. Si seguimos la referencia de OSI, la capa siguiente será Presentación la cual se preocupa de la interpretación y semántica de los datos.</a:t>
            </a:r>
            <a:br>
              <a:rPr lang="es-ES" dirty="0" smtClean="0"/>
            </a:br>
            <a:r>
              <a:rPr lang="es-ES" dirty="0" smtClean="0"/>
              <a:t> </a:t>
            </a:r>
            <a:br>
              <a:rPr lang="es-ES" dirty="0" smtClean="0"/>
            </a:br>
            <a:r>
              <a:rPr lang="es-ES" dirty="0" smtClean="0"/>
              <a:t>El Tipo </a:t>
            </a:r>
            <a:r>
              <a:rPr lang="es-ES" dirty="0" smtClean="0"/>
              <a:t>de codificación y formato son parte de los datos que ingresa esta capa. Si no existiese la capa de presentación sería lo mismo como enviar una carta escrita en español a una persona que solamente habla japonés. La carta llegaría y haría todo el viaje, no perdería nada de su contenido original, pero el destinatario no podría comprender lo que se envió.</a:t>
            </a:r>
            <a:endParaRPr lang="en-US" dirty="0" smtClean="0"/>
          </a:p>
        </p:txBody>
      </p:sp>
      <p:sp>
        <p:nvSpPr>
          <p:cNvPr id="3" name="Rectangle 2"/>
          <p:cNvSpPr/>
          <p:nvPr/>
        </p:nvSpPr>
        <p:spPr>
          <a:xfrm>
            <a:off x="827584" y="548680"/>
            <a:ext cx="5934638" cy="523220"/>
          </a:xfrm>
          <a:prstGeom prst="rect">
            <a:avLst/>
          </a:prstGeom>
        </p:spPr>
        <p:txBody>
          <a:bodyPr wrap="none">
            <a:spAutoFit/>
          </a:bodyPr>
          <a:lstStyle/>
          <a:p>
            <a:pPr fontAlgn="auto">
              <a:lnSpc>
                <a:spcPct val="80000"/>
              </a:lnSpc>
              <a:spcAft>
                <a:spcPts val="0"/>
              </a:spcAft>
              <a:defRPr/>
            </a:pPr>
            <a:r>
              <a:rPr lang="en-US" sz="3500" b="1" cap="small" dirty="0" smtClean="0"/>
              <a:t>La </a:t>
            </a:r>
            <a:r>
              <a:rPr lang="en-US" sz="3500" b="1" cap="small" dirty="0" err="1" smtClean="0"/>
              <a:t>encapsulación</a:t>
            </a:r>
            <a:r>
              <a:rPr lang="en-US" sz="3500" b="1" cap="small" dirty="0" smtClean="0"/>
              <a:t> de </a:t>
            </a:r>
            <a:r>
              <a:rPr lang="en-US" sz="3500" b="1" cap="small" dirty="0" err="1" smtClean="0"/>
              <a:t>datos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27584" y="548680"/>
            <a:ext cx="5934638" cy="523220"/>
          </a:xfrm>
          <a:prstGeom prst="rect">
            <a:avLst/>
          </a:prstGeom>
        </p:spPr>
        <p:txBody>
          <a:bodyPr wrap="none">
            <a:spAutoFit/>
          </a:bodyPr>
          <a:lstStyle/>
          <a:p>
            <a:pPr fontAlgn="auto">
              <a:lnSpc>
                <a:spcPct val="80000"/>
              </a:lnSpc>
              <a:spcAft>
                <a:spcPts val="0"/>
              </a:spcAft>
              <a:defRPr/>
            </a:pPr>
            <a:r>
              <a:rPr lang="en-US" sz="3500" b="1" cap="small" dirty="0" smtClean="0"/>
              <a:t>La </a:t>
            </a:r>
            <a:r>
              <a:rPr lang="en-US" sz="3500" b="1" cap="small" dirty="0" err="1" smtClean="0"/>
              <a:t>encapsulación</a:t>
            </a:r>
            <a:r>
              <a:rPr lang="en-US" sz="3500" b="1" cap="small" dirty="0" smtClean="0"/>
              <a:t> de </a:t>
            </a:r>
            <a:r>
              <a:rPr lang="en-US" sz="3500" b="1" cap="small" dirty="0" err="1" smtClean="0"/>
              <a:t>datos</a:t>
            </a:r>
          </a:p>
        </p:txBody>
      </p:sp>
      <p:sp>
        <p:nvSpPr>
          <p:cNvPr id="4" name="Rectangle 3"/>
          <p:cNvSpPr/>
          <p:nvPr/>
        </p:nvSpPr>
        <p:spPr>
          <a:xfrm>
            <a:off x="467544" y="1484784"/>
            <a:ext cx="7992888" cy="4247317"/>
          </a:xfrm>
          <a:prstGeom prst="rect">
            <a:avLst/>
          </a:prstGeom>
        </p:spPr>
        <p:txBody>
          <a:bodyPr wrap="square">
            <a:spAutoFit/>
          </a:bodyPr>
          <a:lstStyle/>
          <a:p>
            <a:r>
              <a:rPr lang="es-ES" dirty="0" smtClean="0"/>
              <a:t>Cada capa agrega su propio encabezado a la PDU de la capa superior (</a:t>
            </a:r>
            <a:r>
              <a:rPr lang="es-ES" dirty="0" err="1" smtClean="0"/>
              <a:t>header</a:t>
            </a:r>
            <a:r>
              <a:rPr lang="es-ES" dirty="0" smtClean="0"/>
              <a:t>) con información específica única. Esto es parte de la encapsulación. Así, la capa de sesión agrega su encabezado de sesión a los datos entregados por presentación. Cuando sesión entrega los datos a la capa de transporte (el cual ya viene con los datos originales de la capa de aplicación + el encabezado de presentación + el encabezado de sesión), se agrega el encabezado de transporte. Esto recibe el nombre de segmento. </a:t>
            </a:r>
          </a:p>
          <a:p>
            <a:endParaRPr lang="es-ES" dirty="0" smtClean="0"/>
          </a:p>
          <a:p>
            <a:r>
              <a:rPr lang="es-ES" dirty="0" smtClean="0"/>
              <a:t>Dentro de la información que va en el encabezado de transporte está el tipo de protocolo de transporte (TCP, UDP, número de puerto, etc.). Luego al segmento se le agrega el encabezado de red, que por lo general se trata de tipo IP. Este encabezado incluye campos como dirección IP de origen y destino, TTL, versión del protocolo IP y otros más. En esta capa se habla de “paquete”, que corresponde a la información contenida en un segmento + el encabezado IP</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irador">
  <a:themeElements>
    <a:clrScheme name="Mirador">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Mirador">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Mirador">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irador">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themeOverride>
</file>

<file path=docProps/app.xml><?xml version="1.0" encoding="utf-8"?>
<Properties xmlns="http://schemas.openxmlformats.org/officeDocument/2006/extended-properties" xmlns:vt="http://schemas.openxmlformats.org/officeDocument/2006/docPropsVTypes">
  <Template>Oriel</Template>
  <TotalTime>2327</TotalTime>
  <Words>743</Words>
  <Application>Microsoft Office PowerPoint</Application>
  <PresentationFormat>On-screen Show (4:3)</PresentationFormat>
  <Paragraphs>37</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Mirador</vt:lpstr>
      <vt:lpstr>     Tópicos Avanzados de Redes </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Admin</dc:creator>
  <cp:lastModifiedBy>Guille</cp:lastModifiedBy>
  <cp:revision>113</cp:revision>
  <dcterms:created xsi:type="dcterms:W3CDTF">2010-08-23T03:42:08Z</dcterms:created>
  <dcterms:modified xsi:type="dcterms:W3CDTF">2017-04-17T21:15:49Z</dcterms:modified>
</cp:coreProperties>
</file>