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83" r:id="rId2"/>
    <p:sldId id="284" r:id="rId3"/>
    <p:sldId id="285" r:id="rId4"/>
    <p:sldId id="286" r:id="rId5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3D6970-5EA8-4929-BC25-BF2EEABC1C6B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15CEBFB-FF67-4511-BD94-E407020E033A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16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17 Elipse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20 Elipse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22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F25E3-FC9B-4F72-974D-AB7D19331FA4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23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4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F086-0690-4EC1-9260-5A3B243EA515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266A-BC01-41E3-A9D2-2577582C404B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1ACD0-2621-485C-A052-14DF7E557EC7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6357A-5971-4C63-B937-A231A6BD1F4E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3E204-9257-42DB-B26B-B92432FA1B1C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5EDC3C8-C36C-42AC-BDF7-14A476B4A6DE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5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069822D-95AF-4C58-AD48-1DEE0D2E5E61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6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13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14 Elipse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15 Elipse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16 Elipse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17 Elipse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FAA9-4797-4777-8356-D51F23975409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21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49172-9A22-4230-800F-E79F5D7730DB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1E709-B254-4EAA-B933-05C4EA21E6FC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36814-948D-45C6-B1D4-CF543F7A14B5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91E5B-C54D-4985-BBA4-E0B4F0A7367A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2702B-A262-4283-BAEF-2900D5971547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CB8783-5FBB-4D02-B52A-4E695E2AD2A2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4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D059945-9CEC-4C64-8B17-EDCE0B6443DF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5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FC7E-CD7F-469B-B252-68D670CAC96C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881A3-A1B7-4D87-839F-7ADA6B0A01D7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5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2" name="20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FE51E9-7834-4E12-AE33-06EC6E8E91D2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13" name="2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DD6F38F-B1F4-4146-81D6-87E14B2451EF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14" name="2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7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7580E8-F7E4-40F2-B7C0-158FFEB598B5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13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9BC6C99-4127-43B7-8999-5CB44DFA4EBA}" type="slidenum">
              <a:rPr lang="es-CO"/>
              <a:pPr>
                <a:defRPr/>
              </a:pPr>
              <a:t>‹#›</a:t>
            </a:fld>
            <a:endParaRPr lang="es-CO"/>
          </a:p>
        </p:txBody>
      </p:sp>
      <p:sp>
        <p:nvSpPr>
          <p:cNvPr id="14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8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A596EA-5B34-4DBF-B3AE-E7B96532CBEA}" type="datetimeFigureOut">
              <a:rPr lang="es-CO"/>
              <a:pPr>
                <a:defRPr/>
              </a:pPr>
              <a:t>30/04/2021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BF3C6E-A749-4CC3-B48D-A4BDC5B58BAC}" type="slidenum">
              <a:rPr lang="es-CO"/>
              <a:pPr>
                <a:defRPr/>
              </a:pPr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0" r:id="rId4"/>
    <p:sldLayoutId id="2147483751" r:id="rId5"/>
    <p:sldLayoutId id="2147483758" r:id="rId6"/>
    <p:sldLayoutId id="2147483752" r:id="rId7"/>
    <p:sldLayoutId id="2147483759" r:id="rId8"/>
    <p:sldLayoutId id="2147483760" r:id="rId9"/>
    <p:sldLayoutId id="2147483753" r:id="rId10"/>
    <p:sldLayoutId id="214748375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9"/>
            <a:ext cx="77768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5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 de Red del modelo OSI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908720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Trasnporte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través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internetwork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2204864"/>
            <a:ext cx="77768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Los protocolos de Capa 3 están diseñados principalmente para mover datos desde una red local a otra red local dentro de una </a:t>
            </a:r>
            <a:r>
              <a:rPr lang="es-ES" sz="2200" dirty="0" err="1"/>
              <a:t>internetwork</a:t>
            </a:r>
            <a:r>
              <a:rPr lang="es-ES" sz="2200" dirty="0"/>
              <a:t>. Mientras las direcciones de Capa 2 sólo se utilizan para comunicar entre dispositivos de una red local única, las direcciones de Capa 3 deben incluir identificadores que permitan a dispositivos de red intermediarios ubicar hosts en diferentes redes. </a:t>
            </a:r>
          </a:p>
          <a:p>
            <a:endParaRPr lang="es-ES" sz="2200" dirty="0"/>
          </a:p>
          <a:p>
            <a:r>
              <a:rPr lang="es-ES" sz="2200" dirty="0"/>
              <a:t>En la suite de protocolos TCP/IP, cada dirección IP host contiene información sobre la red en la que está ubicado el host.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9"/>
            <a:ext cx="77768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5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 de Red del modelo OSI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908720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Trasnporte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través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internetwork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916832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200" dirty="0"/>
              <a:t>En los límites de cada red local, un dispositivo de red intermediario, por lo general un </a:t>
            </a:r>
            <a:r>
              <a:rPr lang="es-ES" sz="2200" dirty="0" err="1"/>
              <a:t>router</a:t>
            </a:r>
            <a:r>
              <a:rPr lang="es-ES" sz="2200" dirty="0"/>
              <a:t>, </a:t>
            </a:r>
            <a:r>
              <a:rPr lang="es-ES" sz="2200" dirty="0" err="1"/>
              <a:t>desencapsula</a:t>
            </a:r>
            <a:r>
              <a:rPr lang="es-ES" sz="2200" dirty="0"/>
              <a:t> la trama para leer la dirección host de destino contenida en el encabezado del paquete, la PDU de Capa 3. </a:t>
            </a:r>
          </a:p>
          <a:p>
            <a:endParaRPr lang="es-ES" sz="2200" dirty="0"/>
          </a:p>
          <a:p>
            <a:r>
              <a:rPr lang="es-ES" sz="2200" dirty="0"/>
              <a:t>Los </a:t>
            </a:r>
            <a:r>
              <a:rPr lang="es-ES" sz="2200" dirty="0" err="1"/>
              <a:t>routers</a:t>
            </a:r>
            <a:r>
              <a:rPr lang="es-ES" sz="2200" dirty="0"/>
              <a:t> utilizan la porción del identificador de red de esta dirección para determinar qué ruta utilizar para llegar al host de destino. Una vez que se determina la ruta, el </a:t>
            </a:r>
            <a:r>
              <a:rPr lang="es-ES" sz="2200" dirty="0" err="1"/>
              <a:t>router</a:t>
            </a:r>
            <a:r>
              <a:rPr lang="es-ES" sz="2200" dirty="0"/>
              <a:t> encapsula el paquete en una nueva trama y lo envía por su trayecto hacia el dispositivo final de destino. </a:t>
            </a:r>
          </a:p>
          <a:p>
            <a:endParaRPr lang="es-ES" sz="2200" dirty="0"/>
          </a:p>
          <a:p>
            <a:r>
              <a:rPr lang="es-ES" sz="2200" dirty="0"/>
              <a:t>Cuando la trama llega a su destino final, la trama y los encabezados del paquete se eliminan y los datos se suben a la Capa 4.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9"/>
            <a:ext cx="77768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5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 de Red del modelo OSI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08720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Trasnporte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través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internetwork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99" y="1916833"/>
            <a:ext cx="8579357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61456"/>
            <a:ext cx="8564687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67544" y="260649"/>
            <a:ext cx="77768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5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 de Red del modelo OSI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908720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Trasnporte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través</a:t>
            </a:r>
            <a:r>
              <a:rPr lang="en-US" sz="28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internetwork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1200</TotalTime>
  <Words>267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Schoolbook</vt:lpstr>
      <vt:lpstr>Wingdings</vt:lpstr>
      <vt:lpstr>Wingdings 2</vt:lpstr>
      <vt:lpstr>Mirador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Rocco, Guillermo</cp:lastModifiedBy>
  <cp:revision>82</cp:revision>
  <dcterms:created xsi:type="dcterms:W3CDTF">2010-08-23T03:42:08Z</dcterms:created>
  <dcterms:modified xsi:type="dcterms:W3CDTF">2021-04-30T22:55:00Z</dcterms:modified>
</cp:coreProperties>
</file>