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2DBCB33-397C-4BB5-958E-1679A0A5DF73}" type="datetimeFigureOut">
              <a:rPr lang="es-AR" smtClean="0"/>
              <a:t>30/05/2014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88ECFB0-8982-4482-AAD2-9132B5C016A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DISEÑO DE INTERFACES DE USUARIO</a:t>
            </a:r>
            <a:br>
              <a:rPr lang="es-AR" b="1" dirty="0"/>
            </a:br>
            <a:r>
              <a:rPr lang="es-AR" b="1" dirty="0"/>
              <a:t>(ESTRATEGIAS PARA UNA INTERACCION PERSONA COMPUTADORA EFECTIVA)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b="1" dirty="0" smtClean="0"/>
              <a:t>BEN SCHNEIDERMAN – CATHERINE PLAISANT</a:t>
            </a:r>
            <a:br>
              <a:rPr lang="es-AR" b="1" dirty="0" smtClean="0"/>
            </a:br>
            <a:r>
              <a:rPr lang="es-AR" b="1" dirty="0" smtClean="0"/>
              <a:t>ED. PEARSON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Requisitos de usabilidad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smtClean="0"/>
              <a:t>Diseñadores con éxito</a:t>
            </a:r>
            <a:r>
              <a:rPr lang="es-AR" dirty="0" smtClean="0"/>
              <a:t>: van más allá de la noción imprecisa de “agradable al usuario”</a:t>
            </a:r>
          </a:p>
          <a:p>
            <a:r>
              <a:rPr lang="es-AR" b="1" dirty="0" smtClean="0"/>
              <a:t>Interfaces efectivas</a:t>
            </a:r>
            <a:r>
              <a:rPr lang="es-AR" dirty="0" smtClean="0"/>
              <a:t>: generan sensaciones positivas de éxito, competencia, dominio y claridad en la comunidad de usuarios.</a:t>
            </a:r>
          </a:p>
          <a:p>
            <a:r>
              <a:rPr lang="es-AR" b="1" dirty="0" smtClean="0"/>
              <a:t>Objetivos explícitos</a:t>
            </a:r>
            <a:r>
              <a:rPr lang="es-AR" dirty="0" smtClean="0"/>
              <a:t>: ayudan a los diseñadores a alcanzar esos objetivos.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Objetivos para el análisis de 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Determinar las necesidades del usuario.</a:t>
            </a:r>
          </a:p>
          <a:p>
            <a:r>
              <a:rPr lang="es-AR" dirty="0" smtClean="0"/>
              <a:t>Asegurar una fiabilidad adecuada.</a:t>
            </a:r>
          </a:p>
          <a:p>
            <a:r>
              <a:rPr lang="es-AR" dirty="0" smtClean="0"/>
              <a:t>Estimular la estandarización, integración, consistencia y portabilidad adecuadas.</a:t>
            </a:r>
          </a:p>
          <a:p>
            <a:r>
              <a:rPr lang="es-AR" dirty="0" smtClean="0"/>
              <a:t>Completar los proyectos a tiempo y dentro del presupuesto.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Medidas de Usabilidad - ISO 9421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 admirables:</a:t>
            </a:r>
          </a:p>
          <a:p>
            <a:pPr lvl="1"/>
            <a:r>
              <a:rPr lang="es-AR" dirty="0" smtClean="0"/>
              <a:t>Eficacia</a:t>
            </a:r>
          </a:p>
          <a:p>
            <a:pPr lvl="1"/>
            <a:r>
              <a:rPr lang="es-AR" dirty="0" smtClean="0"/>
              <a:t>Eficiencia</a:t>
            </a:r>
          </a:p>
          <a:p>
            <a:pPr lvl="1"/>
            <a:r>
              <a:rPr lang="es-AR" dirty="0" smtClean="0"/>
              <a:t>Satisfacción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Medidas de usabilidad*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Tiempo de aprendizaje</a:t>
            </a:r>
          </a:p>
          <a:p>
            <a:r>
              <a:rPr lang="es-AR" dirty="0" smtClean="0"/>
              <a:t>Velocidad de realización de tareas</a:t>
            </a:r>
          </a:p>
          <a:p>
            <a:r>
              <a:rPr lang="es-AR" dirty="0" smtClean="0"/>
              <a:t>Porcentaje de errores de los usuarios</a:t>
            </a:r>
          </a:p>
          <a:p>
            <a:r>
              <a:rPr lang="es-AR" dirty="0" smtClean="0"/>
              <a:t>Retención con el paso del tiempo</a:t>
            </a:r>
          </a:p>
          <a:p>
            <a:r>
              <a:rPr lang="es-AR" dirty="0" smtClean="0"/>
              <a:t>Satisfacción subjetiva</a:t>
            </a:r>
          </a:p>
          <a:p>
            <a:endParaRPr lang="es-AR" dirty="0" smtClean="0"/>
          </a:p>
          <a:p>
            <a:pPr>
              <a:buNone/>
            </a:pPr>
            <a:r>
              <a:rPr lang="es-AR" sz="2000" dirty="0" smtClean="0"/>
              <a:t>(*Los dos últimos objetivos)</a:t>
            </a:r>
            <a:endParaRPr lang="es-A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Motivaciones de la usabilidad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Sistemas críticos</a:t>
            </a:r>
          </a:p>
          <a:p>
            <a:r>
              <a:rPr lang="es-AR" dirty="0" smtClean="0"/>
              <a:t>Usos industriales y comerciales</a:t>
            </a:r>
          </a:p>
          <a:p>
            <a:r>
              <a:rPr lang="es-AR" dirty="0" smtClean="0"/>
              <a:t>Aplicaciones de oficina, domésticas y de entretenimiento</a:t>
            </a:r>
          </a:p>
          <a:p>
            <a:r>
              <a:rPr lang="es-AR" dirty="0" smtClean="0"/>
              <a:t>Interfaces de exploración, creativas y cooperativas</a:t>
            </a:r>
          </a:p>
          <a:p>
            <a:r>
              <a:rPr lang="es-AR" dirty="0" smtClean="0"/>
              <a:t>Diversidad cultural e internacional</a:t>
            </a:r>
          </a:p>
          <a:p>
            <a:r>
              <a:rPr lang="es-AR" dirty="0" smtClean="0"/>
              <a:t>Usuarios con discapacidades</a:t>
            </a:r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</TotalTime>
  <Words>176</Words>
  <Application>Microsoft Office PowerPoint</Application>
  <PresentationFormat>Presentación en pantalla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Urbano</vt:lpstr>
      <vt:lpstr>DISEÑO DE INTERFACES DE USUARIO (ESTRATEGIAS PARA UNA INTERACCION PERSONA COMPUTADORA EFECTIVA) </vt:lpstr>
      <vt:lpstr>Requisitos de usabilidad</vt:lpstr>
      <vt:lpstr>Objetivos para el análisis de requisitos</vt:lpstr>
      <vt:lpstr>Medidas de Usabilidad - ISO 9421</vt:lpstr>
      <vt:lpstr>Medidas de usabilidad*</vt:lpstr>
      <vt:lpstr>Motivaciones de la usabilidad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INTERFACES DE USUARIO (ESTRATEGIAS PARA UNA INTERACCION PERSONA COMPUTADORA EFECTIVA) </dc:title>
  <dc:creator>Silvana</dc:creator>
  <cp:lastModifiedBy>Silvana</cp:lastModifiedBy>
  <cp:revision>1</cp:revision>
  <dcterms:created xsi:type="dcterms:W3CDTF">2014-05-30T03:32:04Z</dcterms:created>
  <dcterms:modified xsi:type="dcterms:W3CDTF">2014-05-30T04:18:12Z</dcterms:modified>
</cp:coreProperties>
</file>