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17A5A-0154-4F20-8F02-4F6919D183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513F0D-4C72-4289-8681-865E4C0F5653}">
      <dgm:prSet phldrT="[Texto]"/>
      <dgm:spPr/>
      <dgm:t>
        <a:bodyPr/>
        <a:lstStyle/>
        <a:p>
          <a:r>
            <a:rPr lang="es-AR" dirty="0" smtClean="0"/>
            <a:t>Diseño</a:t>
          </a:r>
          <a:endParaRPr lang="es-AR" dirty="0"/>
        </a:p>
      </dgm:t>
    </dgm:pt>
    <dgm:pt modelId="{059D0B7C-BFAF-4818-81A3-FDECBF96E9B8}" type="parTrans" cxnId="{530B8DE8-2BF3-4FC4-A503-779D427395A6}">
      <dgm:prSet/>
      <dgm:spPr/>
      <dgm:t>
        <a:bodyPr/>
        <a:lstStyle/>
        <a:p>
          <a:endParaRPr lang="es-AR"/>
        </a:p>
      </dgm:t>
    </dgm:pt>
    <dgm:pt modelId="{98BA2FC6-9BCE-4A3F-8E54-2B83BB3D6A3F}" type="sibTrans" cxnId="{530B8DE8-2BF3-4FC4-A503-779D427395A6}">
      <dgm:prSet/>
      <dgm:spPr/>
      <dgm:t>
        <a:bodyPr/>
        <a:lstStyle/>
        <a:p>
          <a:endParaRPr lang="es-AR"/>
        </a:p>
      </dgm:t>
    </dgm:pt>
    <dgm:pt modelId="{408B41B2-AA76-41C9-9DBE-0CA06868807E}">
      <dgm:prSet phldrT="[Texto]"/>
      <dgm:spPr/>
      <dgm:t>
        <a:bodyPr/>
        <a:lstStyle/>
        <a:p>
          <a:r>
            <a:rPr lang="es-AR" dirty="0" smtClean="0"/>
            <a:t>Evaluación</a:t>
          </a:r>
          <a:endParaRPr lang="es-AR" dirty="0"/>
        </a:p>
      </dgm:t>
    </dgm:pt>
    <dgm:pt modelId="{0A0925B6-581C-45B9-B14D-921844647055}" type="parTrans" cxnId="{7A44A797-BB1E-4881-975C-D4BAFC2F1B87}">
      <dgm:prSet/>
      <dgm:spPr/>
      <dgm:t>
        <a:bodyPr/>
        <a:lstStyle/>
        <a:p>
          <a:endParaRPr lang="es-AR"/>
        </a:p>
      </dgm:t>
    </dgm:pt>
    <dgm:pt modelId="{578E9B9C-C41C-4F81-9A46-78F4426451DD}" type="sibTrans" cxnId="{7A44A797-BB1E-4881-975C-D4BAFC2F1B87}">
      <dgm:prSet/>
      <dgm:spPr/>
      <dgm:t>
        <a:bodyPr/>
        <a:lstStyle/>
        <a:p>
          <a:endParaRPr lang="es-AR"/>
        </a:p>
      </dgm:t>
    </dgm:pt>
    <dgm:pt modelId="{23E859CF-EEAE-4391-8A23-4EEEFAA21C62}">
      <dgm:prSet phldrT="[Texto]"/>
      <dgm:spPr/>
      <dgm:t>
        <a:bodyPr/>
        <a:lstStyle/>
        <a:p>
          <a:r>
            <a:rPr lang="es-AR" dirty="0" smtClean="0"/>
            <a:t>Desarrollo</a:t>
          </a:r>
          <a:endParaRPr lang="es-AR" dirty="0"/>
        </a:p>
      </dgm:t>
    </dgm:pt>
    <dgm:pt modelId="{69821528-CEC2-40BF-BF39-F2543B31D270}" type="parTrans" cxnId="{E8263329-D730-4319-A26D-6F7DAA3BB169}">
      <dgm:prSet/>
      <dgm:spPr/>
      <dgm:t>
        <a:bodyPr/>
        <a:lstStyle/>
        <a:p>
          <a:endParaRPr lang="es-AR"/>
        </a:p>
      </dgm:t>
    </dgm:pt>
    <dgm:pt modelId="{4849DA5D-FD28-4A1C-9C47-F121A4A9D969}" type="sibTrans" cxnId="{E8263329-D730-4319-A26D-6F7DAA3BB169}">
      <dgm:prSet/>
      <dgm:spPr/>
      <dgm:t>
        <a:bodyPr/>
        <a:lstStyle/>
        <a:p>
          <a:endParaRPr lang="es-AR"/>
        </a:p>
      </dgm:t>
    </dgm:pt>
    <dgm:pt modelId="{46D0EA30-44EC-4EFC-A573-EA77C43E522F}">
      <dgm:prSet phldrT="[Texto]"/>
      <dgm:spPr/>
      <dgm:t>
        <a:bodyPr/>
        <a:lstStyle/>
        <a:p>
          <a:r>
            <a:rPr lang="es-AR" dirty="0" smtClean="0"/>
            <a:t>Estudio</a:t>
          </a:r>
          <a:endParaRPr lang="es-AR" dirty="0"/>
        </a:p>
      </dgm:t>
    </dgm:pt>
    <dgm:pt modelId="{1EBF271E-15CD-48EC-8194-9CAC86B52C37}" type="parTrans" cxnId="{4702ED09-BFFD-43FD-96FA-2556E03446BF}">
      <dgm:prSet/>
      <dgm:spPr/>
      <dgm:t>
        <a:bodyPr/>
        <a:lstStyle/>
        <a:p>
          <a:endParaRPr lang="es-AR"/>
        </a:p>
      </dgm:t>
    </dgm:pt>
    <dgm:pt modelId="{6071A4FF-FB53-42A0-A6A2-0F7C013F21DF}" type="sibTrans" cxnId="{4702ED09-BFFD-43FD-96FA-2556E03446BF}">
      <dgm:prSet/>
      <dgm:spPr/>
      <dgm:t>
        <a:bodyPr/>
        <a:lstStyle/>
        <a:p>
          <a:endParaRPr lang="es-AR"/>
        </a:p>
      </dgm:t>
    </dgm:pt>
    <dgm:pt modelId="{1F60C441-9FE1-452E-9CE1-F6FCB619CC9B}" type="pres">
      <dgm:prSet presAssocID="{1CB17A5A-0154-4F20-8F02-4F6919D183FA}" presName="Name0" presStyleCnt="0">
        <dgm:presLayoutVars>
          <dgm:dir/>
          <dgm:animLvl val="lvl"/>
          <dgm:resizeHandles val="exact"/>
        </dgm:presLayoutVars>
      </dgm:prSet>
      <dgm:spPr/>
    </dgm:pt>
    <dgm:pt modelId="{43F39917-E811-41E2-8C8A-DB7EB66E4749}" type="pres">
      <dgm:prSet presAssocID="{80513F0D-4C72-4289-8681-865E4C0F56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2D921B-1F26-447C-9B48-E9AB880D3359}" type="pres">
      <dgm:prSet presAssocID="{98BA2FC6-9BCE-4A3F-8E54-2B83BB3D6A3F}" presName="parTxOnlySpace" presStyleCnt="0"/>
      <dgm:spPr/>
    </dgm:pt>
    <dgm:pt modelId="{4F6E8516-9BAC-463E-9679-364297A800B9}" type="pres">
      <dgm:prSet presAssocID="{408B41B2-AA76-41C9-9DBE-0CA06868807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ECA8740-EE11-45AE-851D-507BF7B02D42}" type="pres">
      <dgm:prSet presAssocID="{578E9B9C-C41C-4F81-9A46-78F4426451DD}" presName="parTxOnlySpace" presStyleCnt="0"/>
      <dgm:spPr/>
    </dgm:pt>
    <dgm:pt modelId="{9A8D23E6-40F1-43B6-B1E1-4CEC1A4E544C}" type="pres">
      <dgm:prSet presAssocID="{23E859CF-EEAE-4391-8A23-4EEEFAA21C6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A7201D2-DA65-4DBC-9254-FD9270FF6B85}" type="pres">
      <dgm:prSet presAssocID="{4849DA5D-FD28-4A1C-9C47-F121A4A9D969}" presName="parTxOnlySpace" presStyleCnt="0"/>
      <dgm:spPr/>
    </dgm:pt>
    <dgm:pt modelId="{F1C3788E-65E3-4D6B-8DC9-9A083FAA5F74}" type="pres">
      <dgm:prSet presAssocID="{46D0EA30-44EC-4EFC-A573-EA77C43E522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D97E55-638D-4D59-98D7-9481A5142569}" type="presOf" srcId="{408B41B2-AA76-41C9-9DBE-0CA06868807E}" destId="{4F6E8516-9BAC-463E-9679-364297A800B9}" srcOrd="0" destOrd="0" presId="urn:microsoft.com/office/officeart/2005/8/layout/chevron1"/>
    <dgm:cxn modelId="{7A44A797-BB1E-4881-975C-D4BAFC2F1B87}" srcId="{1CB17A5A-0154-4F20-8F02-4F6919D183FA}" destId="{408B41B2-AA76-41C9-9DBE-0CA06868807E}" srcOrd="1" destOrd="0" parTransId="{0A0925B6-581C-45B9-B14D-921844647055}" sibTransId="{578E9B9C-C41C-4F81-9A46-78F4426451DD}"/>
    <dgm:cxn modelId="{530B8DE8-2BF3-4FC4-A503-779D427395A6}" srcId="{1CB17A5A-0154-4F20-8F02-4F6919D183FA}" destId="{80513F0D-4C72-4289-8681-865E4C0F5653}" srcOrd="0" destOrd="0" parTransId="{059D0B7C-BFAF-4818-81A3-FDECBF96E9B8}" sibTransId="{98BA2FC6-9BCE-4A3F-8E54-2B83BB3D6A3F}"/>
    <dgm:cxn modelId="{EA06C090-12AA-412D-BA4C-C8BFE0C5FAF6}" type="presOf" srcId="{23E859CF-EEAE-4391-8A23-4EEEFAA21C62}" destId="{9A8D23E6-40F1-43B6-B1E1-4CEC1A4E544C}" srcOrd="0" destOrd="0" presId="urn:microsoft.com/office/officeart/2005/8/layout/chevron1"/>
    <dgm:cxn modelId="{4702ED09-BFFD-43FD-96FA-2556E03446BF}" srcId="{1CB17A5A-0154-4F20-8F02-4F6919D183FA}" destId="{46D0EA30-44EC-4EFC-A573-EA77C43E522F}" srcOrd="3" destOrd="0" parTransId="{1EBF271E-15CD-48EC-8194-9CAC86B52C37}" sibTransId="{6071A4FF-FB53-42A0-A6A2-0F7C013F21DF}"/>
    <dgm:cxn modelId="{4EAD074E-CB2F-484C-B84D-CC9AA7330810}" type="presOf" srcId="{80513F0D-4C72-4289-8681-865E4C0F5653}" destId="{43F39917-E811-41E2-8C8A-DB7EB66E4749}" srcOrd="0" destOrd="0" presId="urn:microsoft.com/office/officeart/2005/8/layout/chevron1"/>
    <dgm:cxn modelId="{81FA3A6D-B779-41A1-BE37-6C5EE1D8D56B}" type="presOf" srcId="{46D0EA30-44EC-4EFC-A573-EA77C43E522F}" destId="{F1C3788E-65E3-4D6B-8DC9-9A083FAA5F74}" srcOrd="0" destOrd="0" presId="urn:microsoft.com/office/officeart/2005/8/layout/chevron1"/>
    <dgm:cxn modelId="{E8263329-D730-4319-A26D-6F7DAA3BB169}" srcId="{1CB17A5A-0154-4F20-8F02-4F6919D183FA}" destId="{23E859CF-EEAE-4391-8A23-4EEEFAA21C62}" srcOrd="2" destOrd="0" parTransId="{69821528-CEC2-40BF-BF39-F2543B31D270}" sibTransId="{4849DA5D-FD28-4A1C-9C47-F121A4A9D969}"/>
    <dgm:cxn modelId="{F2F90C0D-FA76-4554-B096-C7ED63CE0765}" type="presOf" srcId="{1CB17A5A-0154-4F20-8F02-4F6919D183FA}" destId="{1F60C441-9FE1-452E-9CE1-F6FCB619CC9B}" srcOrd="0" destOrd="0" presId="urn:microsoft.com/office/officeart/2005/8/layout/chevron1"/>
    <dgm:cxn modelId="{5D74869E-0A1E-4FED-A0E0-CA8D89834C9A}" type="presParOf" srcId="{1F60C441-9FE1-452E-9CE1-F6FCB619CC9B}" destId="{43F39917-E811-41E2-8C8A-DB7EB66E4749}" srcOrd="0" destOrd="0" presId="urn:microsoft.com/office/officeart/2005/8/layout/chevron1"/>
    <dgm:cxn modelId="{1AEDD58A-8127-4D14-AF37-91F57725C0FB}" type="presParOf" srcId="{1F60C441-9FE1-452E-9CE1-F6FCB619CC9B}" destId="{2F2D921B-1F26-447C-9B48-E9AB880D3359}" srcOrd="1" destOrd="0" presId="urn:microsoft.com/office/officeart/2005/8/layout/chevron1"/>
    <dgm:cxn modelId="{6C37B2E4-79D1-40EC-9A73-56680A0A1FDB}" type="presParOf" srcId="{1F60C441-9FE1-452E-9CE1-F6FCB619CC9B}" destId="{4F6E8516-9BAC-463E-9679-364297A800B9}" srcOrd="2" destOrd="0" presId="urn:microsoft.com/office/officeart/2005/8/layout/chevron1"/>
    <dgm:cxn modelId="{A2991765-ACD8-4F32-8C8E-097EF4922CA9}" type="presParOf" srcId="{1F60C441-9FE1-452E-9CE1-F6FCB619CC9B}" destId="{8ECA8740-EE11-45AE-851D-507BF7B02D42}" srcOrd="3" destOrd="0" presId="urn:microsoft.com/office/officeart/2005/8/layout/chevron1"/>
    <dgm:cxn modelId="{8A923373-914B-402B-8CB1-27949AED4BE1}" type="presParOf" srcId="{1F60C441-9FE1-452E-9CE1-F6FCB619CC9B}" destId="{9A8D23E6-40F1-43B6-B1E1-4CEC1A4E544C}" srcOrd="4" destOrd="0" presId="urn:microsoft.com/office/officeart/2005/8/layout/chevron1"/>
    <dgm:cxn modelId="{1112FFD9-90FA-487F-BAF0-6DBEA5CA0A01}" type="presParOf" srcId="{1F60C441-9FE1-452E-9CE1-F6FCB619CC9B}" destId="{BA7201D2-DA65-4DBC-9254-FD9270FF6B85}" srcOrd="5" destOrd="0" presId="urn:microsoft.com/office/officeart/2005/8/layout/chevron1"/>
    <dgm:cxn modelId="{B526F8EE-6184-49E7-976A-8951B6F75D5D}" type="presParOf" srcId="{1F60C441-9FE1-452E-9CE1-F6FCB619CC9B}" destId="{F1C3788E-65E3-4D6B-8DC9-9A083FAA5F7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349A8-4DCB-4D3C-8824-9FFD87C954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DBA8A2C-782B-445F-A2FC-DF0BD2D1898B}">
      <dgm:prSet phldrT="[Texto]"/>
      <dgm:spPr/>
      <dgm:t>
        <a:bodyPr/>
        <a:lstStyle/>
        <a:p>
          <a:r>
            <a:rPr lang="es-AR" dirty="0" smtClean="0"/>
            <a:t>Usable</a:t>
          </a:r>
          <a:endParaRPr lang="es-AR" dirty="0"/>
        </a:p>
      </dgm:t>
    </dgm:pt>
    <dgm:pt modelId="{E5E4E225-8379-4809-9470-7B11BF735676}" type="parTrans" cxnId="{77B9E269-BFB5-4A96-A863-97D7B18A750A}">
      <dgm:prSet/>
      <dgm:spPr/>
      <dgm:t>
        <a:bodyPr/>
        <a:lstStyle/>
        <a:p>
          <a:endParaRPr lang="es-AR"/>
        </a:p>
      </dgm:t>
    </dgm:pt>
    <dgm:pt modelId="{A0640A15-BD37-4EBB-8F24-0AED1326F438}" type="sibTrans" cxnId="{77B9E269-BFB5-4A96-A863-97D7B18A750A}">
      <dgm:prSet/>
      <dgm:spPr/>
      <dgm:t>
        <a:bodyPr/>
        <a:lstStyle/>
        <a:p>
          <a:endParaRPr lang="es-AR"/>
        </a:p>
      </dgm:t>
    </dgm:pt>
    <dgm:pt modelId="{7458A041-0FAA-47D3-97C5-E592BB260CED}">
      <dgm:prSet phldrT="[Texto]"/>
      <dgm:spPr/>
      <dgm:t>
        <a:bodyPr/>
        <a:lstStyle/>
        <a:p>
          <a:r>
            <a:rPr lang="es-AR" dirty="0" smtClean="0"/>
            <a:t>Seguro</a:t>
          </a:r>
          <a:endParaRPr lang="es-AR" dirty="0"/>
        </a:p>
      </dgm:t>
    </dgm:pt>
    <dgm:pt modelId="{3D3D8A79-149F-4531-AEFF-0457D2D7F6BF}" type="parTrans" cxnId="{1E7A9C5B-44A0-44F5-9ED5-5EAFBFA9A0E4}">
      <dgm:prSet/>
      <dgm:spPr/>
      <dgm:t>
        <a:bodyPr/>
        <a:lstStyle/>
        <a:p>
          <a:endParaRPr lang="es-AR"/>
        </a:p>
      </dgm:t>
    </dgm:pt>
    <dgm:pt modelId="{41A3A0B3-3BCE-41EE-810D-43FE910C34E2}" type="sibTrans" cxnId="{1E7A9C5B-44A0-44F5-9ED5-5EAFBFA9A0E4}">
      <dgm:prSet/>
      <dgm:spPr/>
      <dgm:t>
        <a:bodyPr/>
        <a:lstStyle/>
        <a:p>
          <a:endParaRPr lang="es-AR"/>
        </a:p>
      </dgm:t>
    </dgm:pt>
    <dgm:pt modelId="{39D8C644-61EB-4BD4-95BD-54E72EDEF096}">
      <dgm:prSet phldrT="[Texto]"/>
      <dgm:spPr/>
      <dgm:t>
        <a:bodyPr/>
        <a:lstStyle/>
        <a:p>
          <a:r>
            <a:rPr lang="es-AR" dirty="0" smtClean="0"/>
            <a:t>Funcional</a:t>
          </a:r>
          <a:endParaRPr lang="es-AR" dirty="0"/>
        </a:p>
      </dgm:t>
    </dgm:pt>
    <dgm:pt modelId="{C7D36AF8-8A9E-47B8-B1A3-B41FEFFA05E8}" type="parTrans" cxnId="{E54D3A25-3E60-48C6-A202-DB347ED0679A}">
      <dgm:prSet/>
      <dgm:spPr/>
      <dgm:t>
        <a:bodyPr/>
        <a:lstStyle/>
        <a:p>
          <a:endParaRPr lang="es-AR"/>
        </a:p>
      </dgm:t>
    </dgm:pt>
    <dgm:pt modelId="{903E48D0-BCDD-4239-9DBF-FDB35734A3C4}" type="sibTrans" cxnId="{E54D3A25-3E60-48C6-A202-DB347ED0679A}">
      <dgm:prSet/>
      <dgm:spPr/>
      <dgm:t>
        <a:bodyPr/>
        <a:lstStyle/>
        <a:p>
          <a:endParaRPr lang="es-AR"/>
        </a:p>
      </dgm:t>
    </dgm:pt>
    <dgm:pt modelId="{1F2A65E4-B6B3-413D-92A0-0FA936477E44}" type="pres">
      <dgm:prSet presAssocID="{FB6349A8-4DCB-4D3C-8824-9FFD87C95401}" presName="CompostProcess" presStyleCnt="0">
        <dgm:presLayoutVars>
          <dgm:dir/>
          <dgm:resizeHandles val="exact"/>
        </dgm:presLayoutVars>
      </dgm:prSet>
      <dgm:spPr/>
    </dgm:pt>
    <dgm:pt modelId="{83AF367A-3084-475D-86A9-A8B135E21429}" type="pres">
      <dgm:prSet presAssocID="{FB6349A8-4DCB-4D3C-8824-9FFD87C95401}" presName="arrow" presStyleLbl="bgShp" presStyleIdx="0" presStyleCnt="1"/>
      <dgm:spPr/>
    </dgm:pt>
    <dgm:pt modelId="{FABC6D56-49DB-44C8-9F78-D36DE2879A2F}" type="pres">
      <dgm:prSet presAssocID="{FB6349A8-4DCB-4D3C-8824-9FFD87C95401}" presName="linearProcess" presStyleCnt="0"/>
      <dgm:spPr/>
    </dgm:pt>
    <dgm:pt modelId="{8C2492A1-0DD3-43A0-8FB5-F2F145D05767}" type="pres">
      <dgm:prSet presAssocID="{EDBA8A2C-782B-445F-A2FC-DF0BD2D1898B}" presName="textNode" presStyleLbl="node1" presStyleIdx="0" presStyleCnt="3">
        <dgm:presLayoutVars>
          <dgm:bulletEnabled val="1"/>
        </dgm:presLayoutVars>
      </dgm:prSet>
      <dgm:spPr/>
    </dgm:pt>
    <dgm:pt modelId="{FC0B5DE3-2A0D-43E2-9D29-C68CAF7130BF}" type="pres">
      <dgm:prSet presAssocID="{A0640A15-BD37-4EBB-8F24-0AED1326F438}" presName="sibTrans" presStyleCnt="0"/>
      <dgm:spPr/>
    </dgm:pt>
    <dgm:pt modelId="{6E5082EE-B564-495B-9C07-DC6560AFC68C}" type="pres">
      <dgm:prSet presAssocID="{7458A041-0FAA-47D3-97C5-E592BB260CED}" presName="textNode" presStyleLbl="node1" presStyleIdx="1" presStyleCnt="3">
        <dgm:presLayoutVars>
          <dgm:bulletEnabled val="1"/>
        </dgm:presLayoutVars>
      </dgm:prSet>
      <dgm:spPr/>
    </dgm:pt>
    <dgm:pt modelId="{9FF3CC7C-9E1A-416B-9956-BB6C5FF1FB70}" type="pres">
      <dgm:prSet presAssocID="{41A3A0B3-3BCE-41EE-810D-43FE910C34E2}" presName="sibTrans" presStyleCnt="0"/>
      <dgm:spPr/>
    </dgm:pt>
    <dgm:pt modelId="{D151F788-7652-427C-9CC3-4B6F52731E37}" type="pres">
      <dgm:prSet presAssocID="{39D8C644-61EB-4BD4-95BD-54E72EDEF09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7B9E269-BFB5-4A96-A863-97D7B18A750A}" srcId="{FB6349A8-4DCB-4D3C-8824-9FFD87C95401}" destId="{EDBA8A2C-782B-445F-A2FC-DF0BD2D1898B}" srcOrd="0" destOrd="0" parTransId="{E5E4E225-8379-4809-9470-7B11BF735676}" sibTransId="{A0640A15-BD37-4EBB-8F24-0AED1326F438}"/>
    <dgm:cxn modelId="{6585E35A-ECF2-49A2-B5EA-1FEFD0C662B6}" type="presOf" srcId="{FB6349A8-4DCB-4D3C-8824-9FFD87C95401}" destId="{1F2A65E4-B6B3-413D-92A0-0FA936477E44}" srcOrd="0" destOrd="0" presId="urn:microsoft.com/office/officeart/2005/8/layout/hProcess9"/>
    <dgm:cxn modelId="{E54D3A25-3E60-48C6-A202-DB347ED0679A}" srcId="{FB6349A8-4DCB-4D3C-8824-9FFD87C95401}" destId="{39D8C644-61EB-4BD4-95BD-54E72EDEF096}" srcOrd="2" destOrd="0" parTransId="{C7D36AF8-8A9E-47B8-B1A3-B41FEFFA05E8}" sibTransId="{903E48D0-BCDD-4239-9DBF-FDB35734A3C4}"/>
    <dgm:cxn modelId="{9D2EA05D-5C85-423C-9033-BDCCE9CCB022}" type="presOf" srcId="{39D8C644-61EB-4BD4-95BD-54E72EDEF096}" destId="{D151F788-7652-427C-9CC3-4B6F52731E37}" srcOrd="0" destOrd="0" presId="urn:microsoft.com/office/officeart/2005/8/layout/hProcess9"/>
    <dgm:cxn modelId="{1E7A9C5B-44A0-44F5-9ED5-5EAFBFA9A0E4}" srcId="{FB6349A8-4DCB-4D3C-8824-9FFD87C95401}" destId="{7458A041-0FAA-47D3-97C5-E592BB260CED}" srcOrd="1" destOrd="0" parTransId="{3D3D8A79-149F-4531-AEFF-0457D2D7F6BF}" sibTransId="{41A3A0B3-3BCE-41EE-810D-43FE910C34E2}"/>
    <dgm:cxn modelId="{70B6449C-3AA3-4620-B253-4CC2EEF7D3BF}" type="presOf" srcId="{7458A041-0FAA-47D3-97C5-E592BB260CED}" destId="{6E5082EE-B564-495B-9C07-DC6560AFC68C}" srcOrd="0" destOrd="0" presId="urn:microsoft.com/office/officeart/2005/8/layout/hProcess9"/>
    <dgm:cxn modelId="{34357AE7-99E1-4B64-B85F-64D787C02F60}" type="presOf" srcId="{EDBA8A2C-782B-445F-A2FC-DF0BD2D1898B}" destId="{8C2492A1-0DD3-43A0-8FB5-F2F145D05767}" srcOrd="0" destOrd="0" presId="urn:microsoft.com/office/officeart/2005/8/layout/hProcess9"/>
    <dgm:cxn modelId="{3B11A870-5CC0-456C-84D3-575B76B5E32B}" type="presParOf" srcId="{1F2A65E4-B6B3-413D-92A0-0FA936477E44}" destId="{83AF367A-3084-475D-86A9-A8B135E21429}" srcOrd="0" destOrd="0" presId="urn:microsoft.com/office/officeart/2005/8/layout/hProcess9"/>
    <dgm:cxn modelId="{2640B571-33E8-4830-8D27-416C3060244E}" type="presParOf" srcId="{1F2A65E4-B6B3-413D-92A0-0FA936477E44}" destId="{FABC6D56-49DB-44C8-9F78-D36DE2879A2F}" srcOrd="1" destOrd="0" presId="urn:microsoft.com/office/officeart/2005/8/layout/hProcess9"/>
    <dgm:cxn modelId="{C93C10D1-B69A-442B-AA09-019A213750D4}" type="presParOf" srcId="{FABC6D56-49DB-44C8-9F78-D36DE2879A2F}" destId="{8C2492A1-0DD3-43A0-8FB5-F2F145D05767}" srcOrd="0" destOrd="0" presId="urn:microsoft.com/office/officeart/2005/8/layout/hProcess9"/>
    <dgm:cxn modelId="{81A6582D-C97E-429C-BD31-16BFC0D67C7C}" type="presParOf" srcId="{FABC6D56-49DB-44C8-9F78-D36DE2879A2F}" destId="{FC0B5DE3-2A0D-43E2-9D29-C68CAF7130BF}" srcOrd="1" destOrd="0" presId="urn:microsoft.com/office/officeart/2005/8/layout/hProcess9"/>
    <dgm:cxn modelId="{3659B00A-CE2D-4AE6-B438-E2030DA0DC85}" type="presParOf" srcId="{FABC6D56-49DB-44C8-9F78-D36DE2879A2F}" destId="{6E5082EE-B564-495B-9C07-DC6560AFC68C}" srcOrd="2" destOrd="0" presId="urn:microsoft.com/office/officeart/2005/8/layout/hProcess9"/>
    <dgm:cxn modelId="{F36E42A9-C59D-4064-A16E-4D4557A0201D}" type="presParOf" srcId="{FABC6D56-49DB-44C8-9F78-D36DE2879A2F}" destId="{9FF3CC7C-9E1A-416B-9956-BB6C5FF1FB70}" srcOrd="3" destOrd="0" presId="urn:microsoft.com/office/officeart/2005/8/layout/hProcess9"/>
    <dgm:cxn modelId="{75E759E9-34A4-473D-92EE-27FAFF8CD92B}" type="presParOf" srcId="{FABC6D56-49DB-44C8-9F78-D36DE2879A2F}" destId="{D151F788-7652-427C-9CC3-4B6F52731E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A82FB-D963-4E7A-B321-35B2AF28B12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11FF29B-0A53-4A2E-90E9-E80F3B20FB5F}">
      <dgm:prSet phldrT="[Texto]" custT="1"/>
      <dgm:spPr/>
      <dgm:t>
        <a:bodyPr/>
        <a:lstStyle/>
        <a:p>
          <a:r>
            <a:rPr lang="es-AR" sz="5400" dirty="0" smtClean="0"/>
            <a:t>Sistemas</a:t>
          </a:r>
          <a:endParaRPr lang="es-AR" sz="5400" dirty="0"/>
        </a:p>
      </dgm:t>
    </dgm:pt>
    <dgm:pt modelId="{24C18347-9CDE-4E44-804E-F4CCB7503DBF}" type="parTrans" cxnId="{EEC7D751-18C0-459E-997D-F8DD8614190A}">
      <dgm:prSet/>
      <dgm:spPr/>
      <dgm:t>
        <a:bodyPr/>
        <a:lstStyle/>
        <a:p>
          <a:endParaRPr lang="es-AR"/>
        </a:p>
      </dgm:t>
    </dgm:pt>
    <dgm:pt modelId="{5B3CF3E7-D221-46DD-907E-B2747DC3F329}" type="sibTrans" cxnId="{EEC7D751-18C0-459E-997D-F8DD8614190A}">
      <dgm:prSet/>
      <dgm:spPr/>
      <dgm:t>
        <a:bodyPr/>
        <a:lstStyle/>
        <a:p>
          <a:endParaRPr lang="es-AR"/>
        </a:p>
      </dgm:t>
    </dgm:pt>
    <dgm:pt modelId="{1472A006-8F4B-4D0B-B916-4E9722BEB4A7}">
      <dgm:prSet phldrT="[Texto]"/>
      <dgm:spPr/>
      <dgm:t>
        <a:bodyPr/>
        <a:lstStyle/>
        <a:p>
          <a:r>
            <a:rPr lang="es-AR" dirty="0" smtClean="0"/>
            <a:t>Eficientes</a:t>
          </a:r>
          <a:endParaRPr lang="es-AR" dirty="0"/>
        </a:p>
      </dgm:t>
    </dgm:pt>
    <dgm:pt modelId="{E33510C3-6538-43F0-99F6-B95A658375AE}" type="parTrans" cxnId="{48270098-6EC4-400D-B660-2EDE83E73A10}">
      <dgm:prSet/>
      <dgm:spPr/>
      <dgm:t>
        <a:bodyPr/>
        <a:lstStyle/>
        <a:p>
          <a:endParaRPr lang="es-AR"/>
        </a:p>
      </dgm:t>
    </dgm:pt>
    <dgm:pt modelId="{BB94C098-FAAA-4149-BC93-AFEB6642260B}" type="sibTrans" cxnId="{48270098-6EC4-400D-B660-2EDE83E73A10}">
      <dgm:prSet/>
      <dgm:spPr/>
      <dgm:t>
        <a:bodyPr/>
        <a:lstStyle/>
        <a:p>
          <a:endParaRPr lang="es-AR"/>
        </a:p>
      </dgm:t>
    </dgm:pt>
    <dgm:pt modelId="{6DC4A71E-F11A-4BE7-AB4E-E0F211B011D0}">
      <dgm:prSet phldrT="[Texto]"/>
      <dgm:spPr/>
      <dgm:t>
        <a:bodyPr/>
        <a:lstStyle/>
        <a:p>
          <a:r>
            <a:rPr lang="es-AR" dirty="0" smtClean="0"/>
            <a:t>Seguros</a:t>
          </a:r>
          <a:endParaRPr lang="es-AR" dirty="0"/>
        </a:p>
      </dgm:t>
    </dgm:pt>
    <dgm:pt modelId="{379C24F8-96E0-4A60-BDF3-EF286067FC7B}" type="parTrans" cxnId="{E07D6BF4-4DED-4C51-8405-0AA44687BB0F}">
      <dgm:prSet/>
      <dgm:spPr/>
      <dgm:t>
        <a:bodyPr/>
        <a:lstStyle/>
        <a:p>
          <a:endParaRPr lang="es-AR"/>
        </a:p>
      </dgm:t>
    </dgm:pt>
    <dgm:pt modelId="{8B15C997-EE79-417D-87D6-6C42866D08A1}" type="sibTrans" cxnId="{E07D6BF4-4DED-4C51-8405-0AA44687BB0F}">
      <dgm:prSet/>
      <dgm:spPr/>
      <dgm:t>
        <a:bodyPr/>
        <a:lstStyle/>
        <a:p>
          <a:endParaRPr lang="es-AR"/>
        </a:p>
      </dgm:t>
    </dgm:pt>
    <dgm:pt modelId="{03C0F4F8-0D1F-42F7-B134-0191EE141EA6}">
      <dgm:prSet phldrT="[Texto]"/>
      <dgm:spPr/>
      <dgm:t>
        <a:bodyPr/>
        <a:lstStyle/>
        <a:p>
          <a:r>
            <a:rPr lang="es-AR" dirty="0" smtClean="0"/>
            <a:t>Útiles</a:t>
          </a:r>
          <a:endParaRPr lang="es-AR" dirty="0"/>
        </a:p>
      </dgm:t>
    </dgm:pt>
    <dgm:pt modelId="{A5C705F5-BF11-47E8-B1C7-6A3F42FBEF87}" type="parTrans" cxnId="{338A4D12-4FF0-4415-9636-D4F6B0CFB9E2}">
      <dgm:prSet/>
      <dgm:spPr/>
      <dgm:t>
        <a:bodyPr/>
        <a:lstStyle/>
        <a:p>
          <a:endParaRPr lang="es-AR"/>
        </a:p>
      </dgm:t>
    </dgm:pt>
    <dgm:pt modelId="{81C64C02-3D48-4FED-83C2-B7D3BC14C3EC}" type="sibTrans" cxnId="{338A4D12-4FF0-4415-9636-D4F6B0CFB9E2}">
      <dgm:prSet/>
      <dgm:spPr/>
      <dgm:t>
        <a:bodyPr/>
        <a:lstStyle/>
        <a:p>
          <a:endParaRPr lang="es-AR"/>
        </a:p>
      </dgm:t>
    </dgm:pt>
    <dgm:pt modelId="{89ADD039-8DAB-4287-A2F3-70CE6550B992}">
      <dgm:prSet phldrT="[Texto]"/>
      <dgm:spPr/>
      <dgm:t>
        <a:bodyPr/>
        <a:lstStyle/>
        <a:p>
          <a:r>
            <a:rPr lang="es-AR" dirty="0" smtClean="0"/>
            <a:t>Efectivos</a:t>
          </a:r>
          <a:endParaRPr lang="es-AR" dirty="0"/>
        </a:p>
      </dgm:t>
    </dgm:pt>
    <dgm:pt modelId="{A6449BDA-765C-4E00-B5B3-4BC63BF406A7}" type="parTrans" cxnId="{4641B615-B5C4-4D20-9FFD-5D2C83EEC292}">
      <dgm:prSet/>
      <dgm:spPr/>
      <dgm:t>
        <a:bodyPr/>
        <a:lstStyle/>
        <a:p>
          <a:endParaRPr lang="es-AR"/>
        </a:p>
      </dgm:t>
    </dgm:pt>
    <dgm:pt modelId="{78DD099C-1E02-4217-9E77-F0434569EB0A}" type="sibTrans" cxnId="{4641B615-B5C4-4D20-9FFD-5D2C83EEC292}">
      <dgm:prSet/>
      <dgm:spPr/>
      <dgm:t>
        <a:bodyPr/>
        <a:lstStyle/>
        <a:p>
          <a:endParaRPr lang="es-AR"/>
        </a:p>
      </dgm:t>
    </dgm:pt>
    <dgm:pt modelId="{FD3CAEDF-8D9D-4CC7-A47E-7FC139BC21A6}">
      <dgm:prSet phldrT="[Texto]"/>
      <dgm:spPr/>
      <dgm:t>
        <a:bodyPr/>
        <a:lstStyle/>
        <a:p>
          <a:r>
            <a:rPr lang="es-AR" dirty="0" smtClean="0"/>
            <a:t>Fáciles de aprender</a:t>
          </a:r>
          <a:endParaRPr lang="es-AR" dirty="0"/>
        </a:p>
      </dgm:t>
    </dgm:pt>
    <dgm:pt modelId="{A0586D6F-05EE-48F9-B066-05E0F502F963}" type="parTrans" cxnId="{EC0062CA-AC07-4543-9A6A-88CBE6E25DA0}">
      <dgm:prSet/>
      <dgm:spPr/>
      <dgm:t>
        <a:bodyPr/>
        <a:lstStyle/>
        <a:p>
          <a:endParaRPr lang="es-AR"/>
        </a:p>
      </dgm:t>
    </dgm:pt>
    <dgm:pt modelId="{61D94E95-AACB-44F6-9E2E-0AFF8CC5C739}" type="sibTrans" cxnId="{EC0062CA-AC07-4543-9A6A-88CBE6E25DA0}">
      <dgm:prSet/>
      <dgm:spPr/>
      <dgm:t>
        <a:bodyPr/>
        <a:lstStyle/>
        <a:p>
          <a:endParaRPr lang="es-AR"/>
        </a:p>
      </dgm:t>
    </dgm:pt>
    <dgm:pt modelId="{67C17CF8-120F-4B4B-B5C9-3666ABC9A08F}">
      <dgm:prSet phldrT="[Texto]"/>
      <dgm:spPr/>
      <dgm:t>
        <a:bodyPr/>
        <a:lstStyle/>
        <a:p>
          <a:r>
            <a:rPr lang="es-AR" dirty="0" smtClean="0"/>
            <a:t>Fáciles de recordar</a:t>
          </a:r>
          <a:endParaRPr lang="es-AR" dirty="0"/>
        </a:p>
      </dgm:t>
    </dgm:pt>
    <dgm:pt modelId="{10BFE597-43D3-42E9-98BB-CD7B06014B77}" type="parTrans" cxnId="{ACA0950B-0E20-4448-9AA1-C0810EE3010E}">
      <dgm:prSet/>
      <dgm:spPr/>
      <dgm:t>
        <a:bodyPr/>
        <a:lstStyle/>
        <a:p>
          <a:endParaRPr lang="es-AR"/>
        </a:p>
      </dgm:t>
    </dgm:pt>
    <dgm:pt modelId="{C2E134D6-94AF-4E14-970B-0CD8AD797EA5}" type="sibTrans" cxnId="{ACA0950B-0E20-4448-9AA1-C0810EE3010E}">
      <dgm:prSet/>
      <dgm:spPr/>
      <dgm:t>
        <a:bodyPr/>
        <a:lstStyle/>
        <a:p>
          <a:endParaRPr lang="es-AR"/>
        </a:p>
      </dgm:t>
    </dgm:pt>
    <dgm:pt modelId="{124476DB-013A-4009-BB51-9B11ECBC36FE}" type="pres">
      <dgm:prSet presAssocID="{7FFA82FB-D963-4E7A-B321-35B2AF28B1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17C263-4E36-4A05-9AC7-6A7B62DBDF65}" type="pres">
      <dgm:prSet presAssocID="{C11FF29B-0A53-4A2E-90E9-E80F3B20FB5F}" presName="vertOne" presStyleCnt="0"/>
      <dgm:spPr/>
    </dgm:pt>
    <dgm:pt modelId="{72AE504B-70ED-4C33-9073-39ADFEFABD20}" type="pres">
      <dgm:prSet presAssocID="{C11FF29B-0A53-4A2E-90E9-E80F3B20FB5F}" presName="txOne" presStyleLbl="node0" presStyleIdx="0" presStyleCnt="1" custLinFactNeighborX="46068" custLinFactNeighborY="44328">
        <dgm:presLayoutVars>
          <dgm:chPref val="3"/>
        </dgm:presLayoutVars>
      </dgm:prSet>
      <dgm:spPr/>
    </dgm:pt>
    <dgm:pt modelId="{2984CC3A-DC64-4685-8D71-33D1683FCB08}" type="pres">
      <dgm:prSet presAssocID="{C11FF29B-0A53-4A2E-90E9-E80F3B20FB5F}" presName="parTransOne" presStyleCnt="0"/>
      <dgm:spPr/>
    </dgm:pt>
    <dgm:pt modelId="{1D0E889C-D5AF-41AF-8F32-5D3037C8F66B}" type="pres">
      <dgm:prSet presAssocID="{C11FF29B-0A53-4A2E-90E9-E80F3B20FB5F}" presName="horzOne" presStyleCnt="0"/>
      <dgm:spPr/>
    </dgm:pt>
    <dgm:pt modelId="{EDA80E80-6DED-47BD-8C6D-5BEF35A32EA2}" type="pres">
      <dgm:prSet presAssocID="{1472A006-8F4B-4D0B-B916-4E9722BEB4A7}" presName="vertTwo" presStyleCnt="0"/>
      <dgm:spPr/>
    </dgm:pt>
    <dgm:pt modelId="{6767F906-76D3-4B43-A801-D3744CE458D7}" type="pres">
      <dgm:prSet presAssocID="{1472A006-8F4B-4D0B-B916-4E9722BEB4A7}" presName="txTwo" presStyleLbl="node2" presStyleIdx="0" presStyleCnt="6">
        <dgm:presLayoutVars>
          <dgm:chPref val="3"/>
        </dgm:presLayoutVars>
      </dgm:prSet>
      <dgm:spPr/>
    </dgm:pt>
    <dgm:pt modelId="{3308EFD4-3628-47CE-9E1C-65BBA3637FE9}" type="pres">
      <dgm:prSet presAssocID="{1472A006-8F4B-4D0B-B916-4E9722BEB4A7}" presName="horzTwo" presStyleCnt="0"/>
      <dgm:spPr/>
    </dgm:pt>
    <dgm:pt modelId="{82B8706E-155E-4819-99A4-F5F95581703A}" type="pres">
      <dgm:prSet presAssocID="{BB94C098-FAAA-4149-BC93-AFEB6642260B}" presName="sibSpaceTwo" presStyleCnt="0"/>
      <dgm:spPr/>
    </dgm:pt>
    <dgm:pt modelId="{B2441FF5-3EEE-41DC-BB3F-09E81509C5EF}" type="pres">
      <dgm:prSet presAssocID="{89ADD039-8DAB-4287-A2F3-70CE6550B992}" presName="vertTwo" presStyleCnt="0"/>
      <dgm:spPr/>
    </dgm:pt>
    <dgm:pt modelId="{C56951F0-DCDD-4E01-B8C3-5F6EF5738784}" type="pres">
      <dgm:prSet presAssocID="{89ADD039-8DAB-4287-A2F3-70CE6550B992}" presName="txTwo" presStyleLbl="node2" presStyleIdx="1" presStyleCnt="6">
        <dgm:presLayoutVars>
          <dgm:chPref val="3"/>
        </dgm:presLayoutVars>
      </dgm:prSet>
      <dgm:spPr/>
    </dgm:pt>
    <dgm:pt modelId="{46C4D177-1A10-4392-B804-64E6BC7541B6}" type="pres">
      <dgm:prSet presAssocID="{89ADD039-8DAB-4287-A2F3-70CE6550B992}" presName="horzTwo" presStyleCnt="0"/>
      <dgm:spPr/>
    </dgm:pt>
    <dgm:pt modelId="{F68C7743-66FA-4347-B3B3-835FFF9566F5}" type="pres">
      <dgm:prSet presAssocID="{78DD099C-1E02-4217-9E77-F0434569EB0A}" presName="sibSpaceTwo" presStyleCnt="0"/>
      <dgm:spPr/>
    </dgm:pt>
    <dgm:pt modelId="{E2A24336-605B-4294-AEC6-7596B0A8118E}" type="pres">
      <dgm:prSet presAssocID="{6DC4A71E-F11A-4BE7-AB4E-E0F211B011D0}" presName="vertTwo" presStyleCnt="0"/>
      <dgm:spPr/>
    </dgm:pt>
    <dgm:pt modelId="{0456D365-89B9-419E-8E38-2F4BC0AA53C9}" type="pres">
      <dgm:prSet presAssocID="{6DC4A71E-F11A-4BE7-AB4E-E0F211B011D0}" presName="txTwo" presStyleLbl="node2" presStyleIdx="2" presStyleCnt="6">
        <dgm:presLayoutVars>
          <dgm:chPref val="3"/>
        </dgm:presLayoutVars>
      </dgm:prSet>
      <dgm:spPr/>
    </dgm:pt>
    <dgm:pt modelId="{AAAA715A-03DA-4D86-A7E9-CCACBE282893}" type="pres">
      <dgm:prSet presAssocID="{6DC4A71E-F11A-4BE7-AB4E-E0F211B011D0}" presName="horzTwo" presStyleCnt="0"/>
      <dgm:spPr/>
    </dgm:pt>
    <dgm:pt modelId="{D8CD6C9B-2A84-487C-9C17-CC30438EEA73}" type="pres">
      <dgm:prSet presAssocID="{8B15C997-EE79-417D-87D6-6C42866D08A1}" presName="sibSpaceTwo" presStyleCnt="0"/>
      <dgm:spPr/>
    </dgm:pt>
    <dgm:pt modelId="{E79F9572-8715-4BE6-AC6D-84039687EBAC}" type="pres">
      <dgm:prSet presAssocID="{03C0F4F8-0D1F-42F7-B134-0191EE141EA6}" presName="vertTwo" presStyleCnt="0"/>
      <dgm:spPr/>
    </dgm:pt>
    <dgm:pt modelId="{9178D04E-6EC0-4919-A0D6-F4DDD58FF1FB}" type="pres">
      <dgm:prSet presAssocID="{03C0F4F8-0D1F-42F7-B134-0191EE141EA6}" presName="txTwo" presStyleLbl="node2" presStyleIdx="3" presStyleCnt="6">
        <dgm:presLayoutVars>
          <dgm:chPref val="3"/>
        </dgm:presLayoutVars>
      </dgm:prSet>
      <dgm:spPr/>
    </dgm:pt>
    <dgm:pt modelId="{3E28F789-F9DA-4E82-A424-8BA3C102A286}" type="pres">
      <dgm:prSet presAssocID="{03C0F4F8-0D1F-42F7-B134-0191EE141EA6}" presName="horzTwo" presStyleCnt="0"/>
      <dgm:spPr/>
    </dgm:pt>
    <dgm:pt modelId="{94432919-BB23-40E4-97FF-DDD7A725A27A}" type="pres">
      <dgm:prSet presAssocID="{81C64C02-3D48-4FED-83C2-B7D3BC14C3EC}" presName="sibSpaceTwo" presStyleCnt="0"/>
      <dgm:spPr/>
    </dgm:pt>
    <dgm:pt modelId="{1AC04058-3F5E-404E-AEBB-52601921A159}" type="pres">
      <dgm:prSet presAssocID="{FD3CAEDF-8D9D-4CC7-A47E-7FC139BC21A6}" presName="vertTwo" presStyleCnt="0"/>
      <dgm:spPr/>
    </dgm:pt>
    <dgm:pt modelId="{AB54C13B-61F3-4DEB-BD54-F1A38F7AEB47}" type="pres">
      <dgm:prSet presAssocID="{FD3CAEDF-8D9D-4CC7-A47E-7FC139BC21A6}" presName="txTwo" presStyleLbl="node2" presStyleIdx="4" presStyleCnt="6">
        <dgm:presLayoutVars>
          <dgm:chPref val="3"/>
        </dgm:presLayoutVars>
      </dgm:prSet>
      <dgm:spPr/>
    </dgm:pt>
    <dgm:pt modelId="{E29E84FB-ADDA-4896-9912-8DB9C8D079AC}" type="pres">
      <dgm:prSet presAssocID="{FD3CAEDF-8D9D-4CC7-A47E-7FC139BC21A6}" presName="horzTwo" presStyleCnt="0"/>
      <dgm:spPr/>
    </dgm:pt>
    <dgm:pt modelId="{AEFBACB4-4AD8-44B5-9F81-BB6615694F30}" type="pres">
      <dgm:prSet presAssocID="{61D94E95-AACB-44F6-9E2E-0AFF8CC5C739}" presName="sibSpaceTwo" presStyleCnt="0"/>
      <dgm:spPr/>
    </dgm:pt>
    <dgm:pt modelId="{848FAFAF-5957-4BFD-9437-78393A75C331}" type="pres">
      <dgm:prSet presAssocID="{67C17CF8-120F-4B4B-B5C9-3666ABC9A08F}" presName="vertTwo" presStyleCnt="0"/>
      <dgm:spPr/>
    </dgm:pt>
    <dgm:pt modelId="{FD86A252-6FA4-471F-A31B-E23EAA48CE16}" type="pres">
      <dgm:prSet presAssocID="{67C17CF8-120F-4B4B-B5C9-3666ABC9A08F}" presName="txTwo" presStyleLbl="node2" presStyleIdx="5" presStyleCnt="6">
        <dgm:presLayoutVars>
          <dgm:chPref val="3"/>
        </dgm:presLayoutVars>
      </dgm:prSet>
      <dgm:spPr/>
    </dgm:pt>
    <dgm:pt modelId="{5CEDE20A-142D-41E2-A449-1EA987C90DF8}" type="pres">
      <dgm:prSet presAssocID="{67C17CF8-120F-4B4B-B5C9-3666ABC9A08F}" presName="horzTwo" presStyleCnt="0"/>
      <dgm:spPr/>
    </dgm:pt>
  </dgm:ptLst>
  <dgm:cxnLst>
    <dgm:cxn modelId="{F9F922B7-AA4A-4B3E-B77D-BBDD351735A1}" type="presOf" srcId="{FD3CAEDF-8D9D-4CC7-A47E-7FC139BC21A6}" destId="{AB54C13B-61F3-4DEB-BD54-F1A38F7AEB47}" srcOrd="0" destOrd="0" presId="urn:microsoft.com/office/officeart/2005/8/layout/hierarchy4"/>
    <dgm:cxn modelId="{E07D6BF4-4DED-4C51-8405-0AA44687BB0F}" srcId="{C11FF29B-0A53-4A2E-90E9-E80F3B20FB5F}" destId="{6DC4A71E-F11A-4BE7-AB4E-E0F211B011D0}" srcOrd="2" destOrd="0" parTransId="{379C24F8-96E0-4A60-BDF3-EF286067FC7B}" sibTransId="{8B15C997-EE79-417D-87D6-6C42866D08A1}"/>
    <dgm:cxn modelId="{918B0471-98B1-4EEF-AD2B-76476EB78329}" type="presOf" srcId="{7FFA82FB-D963-4E7A-B321-35B2AF28B125}" destId="{124476DB-013A-4009-BB51-9B11ECBC36FE}" srcOrd="0" destOrd="0" presId="urn:microsoft.com/office/officeart/2005/8/layout/hierarchy4"/>
    <dgm:cxn modelId="{62B11B9D-4441-484E-9C1C-8CD5A64A2AD0}" type="presOf" srcId="{C11FF29B-0A53-4A2E-90E9-E80F3B20FB5F}" destId="{72AE504B-70ED-4C33-9073-39ADFEFABD20}" srcOrd="0" destOrd="0" presId="urn:microsoft.com/office/officeart/2005/8/layout/hierarchy4"/>
    <dgm:cxn modelId="{F0309D8B-EF3F-4B37-88AD-4538C021067A}" type="presOf" srcId="{89ADD039-8DAB-4287-A2F3-70CE6550B992}" destId="{C56951F0-DCDD-4E01-B8C3-5F6EF5738784}" srcOrd="0" destOrd="0" presId="urn:microsoft.com/office/officeart/2005/8/layout/hierarchy4"/>
    <dgm:cxn modelId="{C67208DB-080F-4760-B659-36D22F61F712}" type="presOf" srcId="{6DC4A71E-F11A-4BE7-AB4E-E0F211B011D0}" destId="{0456D365-89B9-419E-8E38-2F4BC0AA53C9}" srcOrd="0" destOrd="0" presId="urn:microsoft.com/office/officeart/2005/8/layout/hierarchy4"/>
    <dgm:cxn modelId="{EEC7D751-18C0-459E-997D-F8DD8614190A}" srcId="{7FFA82FB-D963-4E7A-B321-35B2AF28B125}" destId="{C11FF29B-0A53-4A2E-90E9-E80F3B20FB5F}" srcOrd="0" destOrd="0" parTransId="{24C18347-9CDE-4E44-804E-F4CCB7503DBF}" sibTransId="{5B3CF3E7-D221-46DD-907E-B2747DC3F329}"/>
    <dgm:cxn modelId="{338A4D12-4FF0-4415-9636-D4F6B0CFB9E2}" srcId="{C11FF29B-0A53-4A2E-90E9-E80F3B20FB5F}" destId="{03C0F4F8-0D1F-42F7-B134-0191EE141EA6}" srcOrd="3" destOrd="0" parTransId="{A5C705F5-BF11-47E8-B1C7-6A3F42FBEF87}" sibTransId="{81C64C02-3D48-4FED-83C2-B7D3BC14C3EC}"/>
    <dgm:cxn modelId="{4641B615-B5C4-4D20-9FFD-5D2C83EEC292}" srcId="{C11FF29B-0A53-4A2E-90E9-E80F3B20FB5F}" destId="{89ADD039-8DAB-4287-A2F3-70CE6550B992}" srcOrd="1" destOrd="0" parTransId="{A6449BDA-765C-4E00-B5B3-4BC63BF406A7}" sibTransId="{78DD099C-1E02-4217-9E77-F0434569EB0A}"/>
    <dgm:cxn modelId="{0293D9E3-42AA-4FAE-BFBE-126FE7B1A262}" type="presOf" srcId="{03C0F4F8-0D1F-42F7-B134-0191EE141EA6}" destId="{9178D04E-6EC0-4919-A0D6-F4DDD58FF1FB}" srcOrd="0" destOrd="0" presId="urn:microsoft.com/office/officeart/2005/8/layout/hierarchy4"/>
    <dgm:cxn modelId="{2CEEC981-A7A6-48DE-9D48-A4DDF17F0E3D}" type="presOf" srcId="{1472A006-8F4B-4D0B-B916-4E9722BEB4A7}" destId="{6767F906-76D3-4B43-A801-D3744CE458D7}" srcOrd="0" destOrd="0" presId="urn:microsoft.com/office/officeart/2005/8/layout/hierarchy4"/>
    <dgm:cxn modelId="{48270098-6EC4-400D-B660-2EDE83E73A10}" srcId="{C11FF29B-0A53-4A2E-90E9-E80F3B20FB5F}" destId="{1472A006-8F4B-4D0B-B916-4E9722BEB4A7}" srcOrd="0" destOrd="0" parTransId="{E33510C3-6538-43F0-99F6-B95A658375AE}" sibTransId="{BB94C098-FAAA-4149-BC93-AFEB6642260B}"/>
    <dgm:cxn modelId="{EC0062CA-AC07-4543-9A6A-88CBE6E25DA0}" srcId="{C11FF29B-0A53-4A2E-90E9-E80F3B20FB5F}" destId="{FD3CAEDF-8D9D-4CC7-A47E-7FC139BC21A6}" srcOrd="4" destOrd="0" parTransId="{A0586D6F-05EE-48F9-B066-05E0F502F963}" sibTransId="{61D94E95-AACB-44F6-9E2E-0AFF8CC5C739}"/>
    <dgm:cxn modelId="{ACA0950B-0E20-4448-9AA1-C0810EE3010E}" srcId="{C11FF29B-0A53-4A2E-90E9-E80F3B20FB5F}" destId="{67C17CF8-120F-4B4B-B5C9-3666ABC9A08F}" srcOrd="5" destOrd="0" parTransId="{10BFE597-43D3-42E9-98BB-CD7B06014B77}" sibTransId="{C2E134D6-94AF-4E14-970B-0CD8AD797EA5}"/>
    <dgm:cxn modelId="{32DDD915-BC11-4452-BAC3-6D2E86CB12A5}" type="presOf" srcId="{67C17CF8-120F-4B4B-B5C9-3666ABC9A08F}" destId="{FD86A252-6FA4-471F-A31B-E23EAA48CE16}" srcOrd="0" destOrd="0" presId="urn:microsoft.com/office/officeart/2005/8/layout/hierarchy4"/>
    <dgm:cxn modelId="{6C51AD95-4023-4A19-B6BA-775386D0209D}" type="presParOf" srcId="{124476DB-013A-4009-BB51-9B11ECBC36FE}" destId="{B317C263-4E36-4A05-9AC7-6A7B62DBDF65}" srcOrd="0" destOrd="0" presId="urn:microsoft.com/office/officeart/2005/8/layout/hierarchy4"/>
    <dgm:cxn modelId="{A3E4C3BE-D426-4A11-A365-4F44C62B400F}" type="presParOf" srcId="{B317C263-4E36-4A05-9AC7-6A7B62DBDF65}" destId="{72AE504B-70ED-4C33-9073-39ADFEFABD20}" srcOrd="0" destOrd="0" presId="urn:microsoft.com/office/officeart/2005/8/layout/hierarchy4"/>
    <dgm:cxn modelId="{3EB34344-B730-47ED-A546-314F77829159}" type="presParOf" srcId="{B317C263-4E36-4A05-9AC7-6A7B62DBDF65}" destId="{2984CC3A-DC64-4685-8D71-33D1683FCB08}" srcOrd="1" destOrd="0" presId="urn:microsoft.com/office/officeart/2005/8/layout/hierarchy4"/>
    <dgm:cxn modelId="{55993CB4-91CD-470B-857C-C28A57FFBDD6}" type="presParOf" srcId="{B317C263-4E36-4A05-9AC7-6A7B62DBDF65}" destId="{1D0E889C-D5AF-41AF-8F32-5D3037C8F66B}" srcOrd="2" destOrd="0" presId="urn:microsoft.com/office/officeart/2005/8/layout/hierarchy4"/>
    <dgm:cxn modelId="{F8B69299-48D0-437C-93A9-56A65BAC615D}" type="presParOf" srcId="{1D0E889C-D5AF-41AF-8F32-5D3037C8F66B}" destId="{EDA80E80-6DED-47BD-8C6D-5BEF35A32EA2}" srcOrd="0" destOrd="0" presId="urn:microsoft.com/office/officeart/2005/8/layout/hierarchy4"/>
    <dgm:cxn modelId="{9591D5D9-E4C7-43E7-96D8-44FCE088758E}" type="presParOf" srcId="{EDA80E80-6DED-47BD-8C6D-5BEF35A32EA2}" destId="{6767F906-76D3-4B43-A801-D3744CE458D7}" srcOrd="0" destOrd="0" presId="urn:microsoft.com/office/officeart/2005/8/layout/hierarchy4"/>
    <dgm:cxn modelId="{C1859434-EAA9-496B-9D58-34F8AA75F820}" type="presParOf" srcId="{EDA80E80-6DED-47BD-8C6D-5BEF35A32EA2}" destId="{3308EFD4-3628-47CE-9E1C-65BBA3637FE9}" srcOrd="1" destOrd="0" presId="urn:microsoft.com/office/officeart/2005/8/layout/hierarchy4"/>
    <dgm:cxn modelId="{3892B5DA-68A9-4FD0-9ED5-125CA7339DEB}" type="presParOf" srcId="{1D0E889C-D5AF-41AF-8F32-5D3037C8F66B}" destId="{82B8706E-155E-4819-99A4-F5F95581703A}" srcOrd="1" destOrd="0" presId="urn:microsoft.com/office/officeart/2005/8/layout/hierarchy4"/>
    <dgm:cxn modelId="{2B0E6637-A8D2-489C-B9F0-895DBD833450}" type="presParOf" srcId="{1D0E889C-D5AF-41AF-8F32-5D3037C8F66B}" destId="{B2441FF5-3EEE-41DC-BB3F-09E81509C5EF}" srcOrd="2" destOrd="0" presId="urn:microsoft.com/office/officeart/2005/8/layout/hierarchy4"/>
    <dgm:cxn modelId="{180D66C4-29F8-448D-A247-C00676446BB5}" type="presParOf" srcId="{B2441FF5-3EEE-41DC-BB3F-09E81509C5EF}" destId="{C56951F0-DCDD-4E01-B8C3-5F6EF5738784}" srcOrd="0" destOrd="0" presId="urn:microsoft.com/office/officeart/2005/8/layout/hierarchy4"/>
    <dgm:cxn modelId="{C9C41E9B-78E8-48F4-A5B1-1720CCA24A5B}" type="presParOf" srcId="{B2441FF5-3EEE-41DC-BB3F-09E81509C5EF}" destId="{46C4D177-1A10-4392-B804-64E6BC7541B6}" srcOrd="1" destOrd="0" presId="urn:microsoft.com/office/officeart/2005/8/layout/hierarchy4"/>
    <dgm:cxn modelId="{691A84D6-9FA7-4561-BAF8-C135C7C6A95C}" type="presParOf" srcId="{1D0E889C-D5AF-41AF-8F32-5D3037C8F66B}" destId="{F68C7743-66FA-4347-B3B3-835FFF9566F5}" srcOrd="3" destOrd="0" presId="urn:microsoft.com/office/officeart/2005/8/layout/hierarchy4"/>
    <dgm:cxn modelId="{D47D43B2-ADF4-4DD1-BBAD-F7DF7048F2D8}" type="presParOf" srcId="{1D0E889C-D5AF-41AF-8F32-5D3037C8F66B}" destId="{E2A24336-605B-4294-AEC6-7596B0A8118E}" srcOrd="4" destOrd="0" presId="urn:microsoft.com/office/officeart/2005/8/layout/hierarchy4"/>
    <dgm:cxn modelId="{A4B92DC7-B5E4-41BB-AB59-9A847740D8AF}" type="presParOf" srcId="{E2A24336-605B-4294-AEC6-7596B0A8118E}" destId="{0456D365-89B9-419E-8E38-2F4BC0AA53C9}" srcOrd="0" destOrd="0" presId="urn:microsoft.com/office/officeart/2005/8/layout/hierarchy4"/>
    <dgm:cxn modelId="{3ECB6F59-DBE5-4FA6-99A7-9E1CAC387EC3}" type="presParOf" srcId="{E2A24336-605B-4294-AEC6-7596B0A8118E}" destId="{AAAA715A-03DA-4D86-A7E9-CCACBE282893}" srcOrd="1" destOrd="0" presId="urn:microsoft.com/office/officeart/2005/8/layout/hierarchy4"/>
    <dgm:cxn modelId="{BE1AD428-207F-4058-B034-A597B9F98E87}" type="presParOf" srcId="{1D0E889C-D5AF-41AF-8F32-5D3037C8F66B}" destId="{D8CD6C9B-2A84-487C-9C17-CC30438EEA73}" srcOrd="5" destOrd="0" presId="urn:microsoft.com/office/officeart/2005/8/layout/hierarchy4"/>
    <dgm:cxn modelId="{B75192E9-F563-476D-B9BB-438017404836}" type="presParOf" srcId="{1D0E889C-D5AF-41AF-8F32-5D3037C8F66B}" destId="{E79F9572-8715-4BE6-AC6D-84039687EBAC}" srcOrd="6" destOrd="0" presId="urn:microsoft.com/office/officeart/2005/8/layout/hierarchy4"/>
    <dgm:cxn modelId="{9EC579DD-0D2C-4B80-AD35-D69E5AC9526B}" type="presParOf" srcId="{E79F9572-8715-4BE6-AC6D-84039687EBAC}" destId="{9178D04E-6EC0-4919-A0D6-F4DDD58FF1FB}" srcOrd="0" destOrd="0" presId="urn:microsoft.com/office/officeart/2005/8/layout/hierarchy4"/>
    <dgm:cxn modelId="{7C5BD594-6124-45BE-A0A5-37974C1A3F6E}" type="presParOf" srcId="{E79F9572-8715-4BE6-AC6D-84039687EBAC}" destId="{3E28F789-F9DA-4E82-A424-8BA3C102A286}" srcOrd="1" destOrd="0" presId="urn:microsoft.com/office/officeart/2005/8/layout/hierarchy4"/>
    <dgm:cxn modelId="{1CBF9F3E-B120-4535-8A0E-67E918586403}" type="presParOf" srcId="{1D0E889C-D5AF-41AF-8F32-5D3037C8F66B}" destId="{94432919-BB23-40E4-97FF-DDD7A725A27A}" srcOrd="7" destOrd="0" presId="urn:microsoft.com/office/officeart/2005/8/layout/hierarchy4"/>
    <dgm:cxn modelId="{0E5B1CF6-81EC-459A-9AE3-219A50CA1DDD}" type="presParOf" srcId="{1D0E889C-D5AF-41AF-8F32-5D3037C8F66B}" destId="{1AC04058-3F5E-404E-AEBB-52601921A159}" srcOrd="8" destOrd="0" presId="urn:microsoft.com/office/officeart/2005/8/layout/hierarchy4"/>
    <dgm:cxn modelId="{E643FBF8-5BB9-486E-96CB-61A42A99D825}" type="presParOf" srcId="{1AC04058-3F5E-404E-AEBB-52601921A159}" destId="{AB54C13B-61F3-4DEB-BD54-F1A38F7AEB47}" srcOrd="0" destOrd="0" presId="urn:microsoft.com/office/officeart/2005/8/layout/hierarchy4"/>
    <dgm:cxn modelId="{1495F57F-8C1F-482A-BBC7-A0E0901CE73E}" type="presParOf" srcId="{1AC04058-3F5E-404E-AEBB-52601921A159}" destId="{E29E84FB-ADDA-4896-9912-8DB9C8D079AC}" srcOrd="1" destOrd="0" presId="urn:microsoft.com/office/officeart/2005/8/layout/hierarchy4"/>
    <dgm:cxn modelId="{F818340A-8792-4BCE-9100-1C0C0C5F2BFA}" type="presParOf" srcId="{1D0E889C-D5AF-41AF-8F32-5D3037C8F66B}" destId="{AEFBACB4-4AD8-44B5-9F81-BB6615694F30}" srcOrd="9" destOrd="0" presId="urn:microsoft.com/office/officeart/2005/8/layout/hierarchy4"/>
    <dgm:cxn modelId="{24A1627A-5A4B-4A71-8329-D4C295EAA89B}" type="presParOf" srcId="{1D0E889C-D5AF-41AF-8F32-5D3037C8F66B}" destId="{848FAFAF-5957-4BFD-9437-78393A75C331}" srcOrd="10" destOrd="0" presId="urn:microsoft.com/office/officeart/2005/8/layout/hierarchy4"/>
    <dgm:cxn modelId="{DA82674D-5C0D-450C-A843-5A400FFA452E}" type="presParOf" srcId="{848FAFAF-5957-4BFD-9437-78393A75C331}" destId="{FD86A252-6FA4-471F-A31B-E23EAA48CE16}" srcOrd="0" destOrd="0" presId="urn:microsoft.com/office/officeart/2005/8/layout/hierarchy4"/>
    <dgm:cxn modelId="{73F5BEE6-5953-48AA-9444-B8BA11D74688}" type="presParOf" srcId="{848FAFAF-5957-4BFD-9437-78393A75C331}" destId="{5CEDE20A-142D-41E2-A449-1EA987C90D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45F1B-E55E-4DD2-B550-C5BA972681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E66E80B-1585-44C3-B84A-A850F5CE742E}">
      <dgm:prSet phldrT="[Texto]"/>
      <dgm:spPr/>
      <dgm:t>
        <a:bodyPr/>
        <a:lstStyle/>
        <a:p>
          <a:r>
            <a:rPr lang="es-AR" dirty="0" smtClean="0"/>
            <a:t>Robusto</a:t>
          </a:r>
          <a:endParaRPr lang="es-AR" dirty="0"/>
        </a:p>
      </dgm:t>
    </dgm:pt>
    <dgm:pt modelId="{82DE1F28-B838-4321-A94F-B852194D2003}" type="parTrans" cxnId="{FA941719-2F35-4DB8-8247-6306F3E74665}">
      <dgm:prSet/>
      <dgm:spPr/>
      <dgm:t>
        <a:bodyPr/>
        <a:lstStyle/>
        <a:p>
          <a:endParaRPr lang="es-AR"/>
        </a:p>
      </dgm:t>
    </dgm:pt>
    <dgm:pt modelId="{A40496CC-93E9-467D-BBCE-74FCA09C5719}" type="sibTrans" cxnId="{FA941719-2F35-4DB8-8247-6306F3E74665}">
      <dgm:prSet/>
      <dgm:spPr/>
      <dgm:t>
        <a:bodyPr/>
        <a:lstStyle/>
        <a:p>
          <a:endParaRPr lang="es-AR"/>
        </a:p>
      </dgm:t>
    </dgm:pt>
    <dgm:pt modelId="{79EAA3CB-B43E-4E5B-995A-133E72A5D3E2}">
      <dgm:prSet phldrT="[Texto]"/>
      <dgm:spPr/>
      <dgm:t>
        <a:bodyPr/>
        <a:lstStyle/>
        <a:p>
          <a:r>
            <a:rPr lang="es-AR" dirty="0" smtClean="0"/>
            <a:t>Perceptible</a:t>
          </a:r>
          <a:endParaRPr lang="es-AR" dirty="0"/>
        </a:p>
      </dgm:t>
    </dgm:pt>
    <dgm:pt modelId="{A0271400-3A05-4D96-9A62-A8C1F256DE67}" type="parTrans" cxnId="{B7F4202F-F79A-4815-8DA7-2C6848CA69A3}">
      <dgm:prSet/>
      <dgm:spPr/>
      <dgm:t>
        <a:bodyPr/>
        <a:lstStyle/>
        <a:p>
          <a:endParaRPr lang="es-AR"/>
        </a:p>
      </dgm:t>
    </dgm:pt>
    <dgm:pt modelId="{212A1B95-AF31-4429-ACD0-8E63EEAEC302}" type="sibTrans" cxnId="{B7F4202F-F79A-4815-8DA7-2C6848CA69A3}">
      <dgm:prSet/>
      <dgm:spPr/>
      <dgm:t>
        <a:bodyPr/>
        <a:lstStyle/>
        <a:p>
          <a:endParaRPr lang="es-AR"/>
        </a:p>
      </dgm:t>
    </dgm:pt>
    <dgm:pt modelId="{F6D7BD06-E002-4419-8222-810CE355C2FB}">
      <dgm:prSet phldrT="[Texto]"/>
      <dgm:spPr/>
      <dgm:t>
        <a:bodyPr/>
        <a:lstStyle/>
        <a:p>
          <a:r>
            <a:rPr lang="es-AR" dirty="0" smtClean="0"/>
            <a:t>Operable</a:t>
          </a:r>
          <a:endParaRPr lang="es-AR" dirty="0"/>
        </a:p>
      </dgm:t>
    </dgm:pt>
    <dgm:pt modelId="{97AEBFAB-0FDB-4668-A36B-D342EDCBD62A}" type="parTrans" cxnId="{0792DFC9-EC59-432D-8085-A3BA99784C1F}">
      <dgm:prSet/>
      <dgm:spPr/>
      <dgm:t>
        <a:bodyPr/>
        <a:lstStyle/>
        <a:p>
          <a:endParaRPr lang="es-AR"/>
        </a:p>
      </dgm:t>
    </dgm:pt>
    <dgm:pt modelId="{AA135C9D-C594-40E8-B0E1-1FFCF2D8AB6F}" type="sibTrans" cxnId="{0792DFC9-EC59-432D-8085-A3BA99784C1F}">
      <dgm:prSet/>
      <dgm:spPr/>
      <dgm:t>
        <a:bodyPr/>
        <a:lstStyle/>
        <a:p>
          <a:endParaRPr lang="es-AR"/>
        </a:p>
      </dgm:t>
    </dgm:pt>
    <dgm:pt modelId="{552FAA25-24AA-49B5-9C96-4F387B9CA0AA}">
      <dgm:prSet phldrT="[Texto]"/>
      <dgm:spPr/>
      <dgm:t>
        <a:bodyPr/>
        <a:lstStyle/>
        <a:p>
          <a:r>
            <a:rPr lang="es-AR" dirty="0" smtClean="0"/>
            <a:t>Comprensible</a:t>
          </a:r>
          <a:endParaRPr lang="es-AR" dirty="0"/>
        </a:p>
      </dgm:t>
    </dgm:pt>
    <dgm:pt modelId="{E30E75CC-4993-4BDD-83B6-B412E6BCB1ED}" type="parTrans" cxnId="{E14FC500-E65E-48F7-84AD-3419491C4CFC}">
      <dgm:prSet/>
      <dgm:spPr/>
      <dgm:t>
        <a:bodyPr/>
        <a:lstStyle/>
        <a:p>
          <a:endParaRPr lang="es-AR"/>
        </a:p>
      </dgm:t>
    </dgm:pt>
    <dgm:pt modelId="{1AD50F6F-3AE8-4708-B56C-D0A5BD8F044E}" type="sibTrans" cxnId="{E14FC500-E65E-48F7-84AD-3419491C4CFC}">
      <dgm:prSet/>
      <dgm:spPr/>
      <dgm:t>
        <a:bodyPr/>
        <a:lstStyle/>
        <a:p>
          <a:endParaRPr lang="es-AR"/>
        </a:p>
      </dgm:t>
    </dgm:pt>
    <dgm:pt modelId="{8B965571-F348-4869-B13E-5C7E1E7420DB}" type="pres">
      <dgm:prSet presAssocID="{26545F1B-E55E-4DD2-B550-C5BA9726816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5A8067-276D-4669-8334-007C9023DF8E}" type="pres">
      <dgm:prSet presAssocID="{AE66E80B-1585-44C3-B84A-A850F5CE742E}" presName="centerShape" presStyleLbl="node0" presStyleIdx="0" presStyleCnt="1" custLinFactNeighborY="1429"/>
      <dgm:spPr/>
      <dgm:t>
        <a:bodyPr/>
        <a:lstStyle/>
        <a:p>
          <a:endParaRPr lang="es-AR"/>
        </a:p>
      </dgm:t>
    </dgm:pt>
    <dgm:pt modelId="{9282802C-D28F-4C8D-AEF8-8FE12801EA98}" type="pres">
      <dgm:prSet presAssocID="{A0271400-3A05-4D96-9A62-A8C1F256DE67}" presName="parTrans" presStyleLbl="bgSibTrans2D1" presStyleIdx="0" presStyleCnt="3"/>
      <dgm:spPr/>
    </dgm:pt>
    <dgm:pt modelId="{4978E839-140F-436B-87AF-A986EC374D8B}" type="pres">
      <dgm:prSet presAssocID="{79EAA3CB-B43E-4E5B-995A-133E72A5D3E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9ACCD6-13FB-4187-B334-F75AB2B7C330}" type="pres">
      <dgm:prSet presAssocID="{97AEBFAB-0FDB-4668-A36B-D342EDCBD62A}" presName="parTrans" presStyleLbl="bgSibTrans2D1" presStyleIdx="1" presStyleCnt="3"/>
      <dgm:spPr/>
    </dgm:pt>
    <dgm:pt modelId="{9E2570B8-D7A0-44FD-972B-9A19BFBFDFA9}" type="pres">
      <dgm:prSet presAssocID="{F6D7BD06-E002-4419-8222-810CE355C2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C65B83-A96E-4C97-8865-C5197C2116CE}" type="pres">
      <dgm:prSet presAssocID="{E30E75CC-4993-4BDD-83B6-B412E6BCB1ED}" presName="parTrans" presStyleLbl="bgSibTrans2D1" presStyleIdx="2" presStyleCnt="3"/>
      <dgm:spPr/>
    </dgm:pt>
    <dgm:pt modelId="{65AA2E05-1FF7-4E5A-AF33-A8CD6CB0A68F}" type="pres">
      <dgm:prSet presAssocID="{552FAA25-24AA-49B5-9C96-4F387B9CA0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531D5E9-0E10-4321-9C76-E22FEE100F24}" type="presOf" srcId="{A0271400-3A05-4D96-9A62-A8C1F256DE67}" destId="{9282802C-D28F-4C8D-AEF8-8FE12801EA98}" srcOrd="0" destOrd="0" presId="urn:microsoft.com/office/officeart/2005/8/layout/radial4"/>
    <dgm:cxn modelId="{0792DFC9-EC59-432D-8085-A3BA99784C1F}" srcId="{AE66E80B-1585-44C3-B84A-A850F5CE742E}" destId="{F6D7BD06-E002-4419-8222-810CE355C2FB}" srcOrd="1" destOrd="0" parTransId="{97AEBFAB-0FDB-4668-A36B-D342EDCBD62A}" sibTransId="{AA135C9D-C594-40E8-B0E1-1FFCF2D8AB6F}"/>
    <dgm:cxn modelId="{B8752469-18BB-472D-A24B-9D312F92304D}" type="presOf" srcId="{26545F1B-E55E-4DD2-B550-C5BA97268167}" destId="{8B965571-F348-4869-B13E-5C7E1E7420DB}" srcOrd="0" destOrd="0" presId="urn:microsoft.com/office/officeart/2005/8/layout/radial4"/>
    <dgm:cxn modelId="{E14FC500-E65E-48F7-84AD-3419491C4CFC}" srcId="{AE66E80B-1585-44C3-B84A-A850F5CE742E}" destId="{552FAA25-24AA-49B5-9C96-4F387B9CA0AA}" srcOrd="2" destOrd="0" parTransId="{E30E75CC-4993-4BDD-83B6-B412E6BCB1ED}" sibTransId="{1AD50F6F-3AE8-4708-B56C-D0A5BD8F044E}"/>
    <dgm:cxn modelId="{007F0195-F864-418E-9449-ACAB9A4A62CC}" type="presOf" srcId="{AE66E80B-1585-44C3-B84A-A850F5CE742E}" destId="{AA5A8067-276D-4669-8334-007C9023DF8E}" srcOrd="0" destOrd="0" presId="urn:microsoft.com/office/officeart/2005/8/layout/radial4"/>
    <dgm:cxn modelId="{769555F1-B36C-4B12-BA8A-F456FB302237}" type="presOf" srcId="{552FAA25-24AA-49B5-9C96-4F387B9CA0AA}" destId="{65AA2E05-1FF7-4E5A-AF33-A8CD6CB0A68F}" srcOrd="0" destOrd="0" presId="urn:microsoft.com/office/officeart/2005/8/layout/radial4"/>
    <dgm:cxn modelId="{08A4066D-1FFD-453E-A67A-0857E256C487}" type="presOf" srcId="{97AEBFAB-0FDB-4668-A36B-D342EDCBD62A}" destId="{089ACCD6-13FB-4187-B334-F75AB2B7C330}" srcOrd="0" destOrd="0" presId="urn:microsoft.com/office/officeart/2005/8/layout/radial4"/>
    <dgm:cxn modelId="{B7F4202F-F79A-4815-8DA7-2C6848CA69A3}" srcId="{AE66E80B-1585-44C3-B84A-A850F5CE742E}" destId="{79EAA3CB-B43E-4E5B-995A-133E72A5D3E2}" srcOrd="0" destOrd="0" parTransId="{A0271400-3A05-4D96-9A62-A8C1F256DE67}" sibTransId="{212A1B95-AF31-4429-ACD0-8E63EEAEC302}"/>
    <dgm:cxn modelId="{F0D3D097-8DB4-4DB5-AA18-5458B5992521}" type="presOf" srcId="{F6D7BD06-E002-4419-8222-810CE355C2FB}" destId="{9E2570B8-D7A0-44FD-972B-9A19BFBFDFA9}" srcOrd="0" destOrd="0" presId="urn:microsoft.com/office/officeart/2005/8/layout/radial4"/>
    <dgm:cxn modelId="{E0C81566-5268-4D01-8E62-1E3322F6028F}" type="presOf" srcId="{79EAA3CB-B43E-4E5B-995A-133E72A5D3E2}" destId="{4978E839-140F-436B-87AF-A986EC374D8B}" srcOrd="0" destOrd="0" presId="urn:microsoft.com/office/officeart/2005/8/layout/radial4"/>
    <dgm:cxn modelId="{FA941719-2F35-4DB8-8247-6306F3E74665}" srcId="{26545F1B-E55E-4DD2-B550-C5BA97268167}" destId="{AE66E80B-1585-44C3-B84A-A850F5CE742E}" srcOrd="0" destOrd="0" parTransId="{82DE1F28-B838-4321-A94F-B852194D2003}" sibTransId="{A40496CC-93E9-467D-BBCE-74FCA09C5719}"/>
    <dgm:cxn modelId="{07DD2881-A38B-43A2-A39D-854152873FB1}" type="presOf" srcId="{E30E75CC-4993-4BDD-83B6-B412E6BCB1ED}" destId="{68C65B83-A96E-4C97-8865-C5197C2116CE}" srcOrd="0" destOrd="0" presId="urn:microsoft.com/office/officeart/2005/8/layout/radial4"/>
    <dgm:cxn modelId="{027EAD01-16AE-4151-9792-984414C78BF7}" type="presParOf" srcId="{8B965571-F348-4869-B13E-5C7E1E7420DB}" destId="{AA5A8067-276D-4669-8334-007C9023DF8E}" srcOrd="0" destOrd="0" presId="urn:microsoft.com/office/officeart/2005/8/layout/radial4"/>
    <dgm:cxn modelId="{5B621C46-8BA4-4819-AECE-8FBF511D5ACD}" type="presParOf" srcId="{8B965571-F348-4869-B13E-5C7E1E7420DB}" destId="{9282802C-D28F-4C8D-AEF8-8FE12801EA98}" srcOrd="1" destOrd="0" presId="urn:microsoft.com/office/officeart/2005/8/layout/radial4"/>
    <dgm:cxn modelId="{CD5095FE-7F67-4735-8E4E-D576BF7E3F54}" type="presParOf" srcId="{8B965571-F348-4869-B13E-5C7E1E7420DB}" destId="{4978E839-140F-436B-87AF-A986EC374D8B}" srcOrd="2" destOrd="0" presId="urn:microsoft.com/office/officeart/2005/8/layout/radial4"/>
    <dgm:cxn modelId="{C7F2EE90-E259-470F-BCA2-AAC8E344EC02}" type="presParOf" srcId="{8B965571-F348-4869-B13E-5C7E1E7420DB}" destId="{089ACCD6-13FB-4187-B334-F75AB2B7C330}" srcOrd="3" destOrd="0" presId="urn:microsoft.com/office/officeart/2005/8/layout/radial4"/>
    <dgm:cxn modelId="{925680DE-5FB1-4765-8CA3-14315D665987}" type="presParOf" srcId="{8B965571-F348-4869-B13E-5C7E1E7420DB}" destId="{9E2570B8-D7A0-44FD-972B-9A19BFBFDFA9}" srcOrd="4" destOrd="0" presId="urn:microsoft.com/office/officeart/2005/8/layout/radial4"/>
    <dgm:cxn modelId="{1BDC5451-45CF-4D7C-97BC-1D112656CC59}" type="presParOf" srcId="{8B965571-F348-4869-B13E-5C7E1E7420DB}" destId="{68C65B83-A96E-4C97-8865-C5197C2116CE}" srcOrd="5" destOrd="0" presId="urn:microsoft.com/office/officeart/2005/8/layout/radial4"/>
    <dgm:cxn modelId="{96E23B3A-EB4E-4019-9755-4DD774875F8F}" type="presParOf" srcId="{8B965571-F348-4869-B13E-5C7E1E7420DB}" destId="{65AA2E05-1FF7-4E5A-AF33-A8CD6CB0A68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66AA46-E410-4B34-8F9F-20B5B1598F5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7EFF267-35BC-4AC2-8E9C-D4979EB974A8}">
      <dgm:prSet phldrT="[Texto]"/>
      <dgm:spPr/>
      <dgm:t>
        <a:bodyPr/>
        <a:lstStyle/>
        <a:p>
          <a:r>
            <a:rPr lang="es-ES" u="none" dirty="0" smtClean="0"/>
            <a:t>Balance apropiado de funciones</a:t>
          </a:r>
          <a:endParaRPr lang="es-AR" u="none" dirty="0"/>
        </a:p>
      </dgm:t>
    </dgm:pt>
    <dgm:pt modelId="{238040D3-06FD-4F86-8EEA-2A84D3261258}" type="parTrans" cxnId="{239D6ADA-BE1E-49FC-BFC1-5AB86C6027C4}">
      <dgm:prSet/>
      <dgm:spPr/>
      <dgm:t>
        <a:bodyPr/>
        <a:lstStyle/>
        <a:p>
          <a:endParaRPr lang="es-AR"/>
        </a:p>
      </dgm:t>
    </dgm:pt>
    <dgm:pt modelId="{E7F01786-B1BF-4C0B-A85B-77768E4ADD66}" type="sibTrans" cxnId="{239D6ADA-BE1E-49FC-BFC1-5AB86C6027C4}">
      <dgm:prSet/>
      <dgm:spPr/>
      <dgm:t>
        <a:bodyPr/>
        <a:lstStyle/>
        <a:p>
          <a:endParaRPr lang="es-AR"/>
        </a:p>
      </dgm:t>
    </dgm:pt>
    <dgm:pt modelId="{BB859F52-9623-4341-B69D-51B8A7732F35}">
      <dgm:prSet phldrT="[Texto]"/>
      <dgm:spPr/>
      <dgm:t>
        <a:bodyPr/>
        <a:lstStyle/>
        <a:p>
          <a:r>
            <a:rPr lang="es-AR" dirty="0" smtClean="0"/>
            <a:t>Usuarios activos</a:t>
          </a:r>
          <a:endParaRPr lang="es-AR" dirty="0"/>
        </a:p>
      </dgm:t>
    </dgm:pt>
    <dgm:pt modelId="{5AE18C07-7647-42C5-BE4D-84F7E6B8B265}" type="parTrans" cxnId="{30BEDFE2-AEBA-4586-9A39-A0954C014A89}">
      <dgm:prSet/>
      <dgm:spPr/>
      <dgm:t>
        <a:bodyPr/>
        <a:lstStyle/>
        <a:p>
          <a:endParaRPr lang="es-AR"/>
        </a:p>
      </dgm:t>
    </dgm:pt>
    <dgm:pt modelId="{55E64FD3-4365-466B-A945-FCA08C3FA1DD}" type="sibTrans" cxnId="{30BEDFE2-AEBA-4586-9A39-A0954C014A89}">
      <dgm:prSet/>
      <dgm:spPr/>
      <dgm:t>
        <a:bodyPr/>
        <a:lstStyle/>
        <a:p>
          <a:endParaRPr lang="es-AR"/>
        </a:p>
      </dgm:t>
    </dgm:pt>
    <dgm:pt modelId="{CE6F3B38-DA29-4E1A-8050-05B49CA8729F}">
      <dgm:prSet phldrT="[Texto]"/>
      <dgm:spPr/>
      <dgm:t>
        <a:bodyPr/>
        <a:lstStyle/>
        <a:p>
          <a:r>
            <a:rPr lang="es-AR" dirty="0" smtClean="0"/>
            <a:t>Desarrollo iterativo</a:t>
          </a:r>
          <a:endParaRPr lang="es-AR" dirty="0"/>
        </a:p>
      </dgm:t>
    </dgm:pt>
    <dgm:pt modelId="{7C7928CD-F7C6-4A69-8CB8-E14A005A50EB}" type="parTrans" cxnId="{4E7BDFB0-848E-48FD-B6FD-1DA884BFD886}">
      <dgm:prSet/>
      <dgm:spPr/>
      <dgm:t>
        <a:bodyPr/>
        <a:lstStyle/>
        <a:p>
          <a:endParaRPr lang="es-AR"/>
        </a:p>
      </dgm:t>
    </dgm:pt>
    <dgm:pt modelId="{F912177F-6A2C-467F-BCA8-75B41FE4917C}" type="sibTrans" cxnId="{4E7BDFB0-848E-48FD-B6FD-1DA884BFD886}">
      <dgm:prSet/>
      <dgm:spPr/>
      <dgm:t>
        <a:bodyPr/>
        <a:lstStyle/>
        <a:p>
          <a:endParaRPr lang="es-AR"/>
        </a:p>
      </dgm:t>
    </dgm:pt>
    <dgm:pt modelId="{D4BD025A-F9AA-44D2-B607-3A57DBB029E0}">
      <dgm:prSet phldrT="[Texto]"/>
      <dgm:spPr/>
      <dgm:t>
        <a:bodyPr/>
        <a:lstStyle/>
        <a:p>
          <a:r>
            <a:rPr lang="es-AR" dirty="0" smtClean="0"/>
            <a:t>Grupos de diseño multidisciplinar</a:t>
          </a:r>
          <a:endParaRPr lang="es-AR" dirty="0"/>
        </a:p>
      </dgm:t>
    </dgm:pt>
    <dgm:pt modelId="{5A705158-A251-423B-8429-A2A1767C64E7}" type="parTrans" cxnId="{D040ED40-250C-4CF1-8230-39A4CD889A9B}">
      <dgm:prSet/>
      <dgm:spPr/>
      <dgm:t>
        <a:bodyPr/>
        <a:lstStyle/>
        <a:p>
          <a:endParaRPr lang="es-AR"/>
        </a:p>
      </dgm:t>
    </dgm:pt>
    <dgm:pt modelId="{F5B8CD53-D410-4920-AB23-DCB67936BEBA}" type="sibTrans" cxnId="{D040ED40-250C-4CF1-8230-39A4CD889A9B}">
      <dgm:prSet/>
      <dgm:spPr/>
      <dgm:t>
        <a:bodyPr/>
        <a:lstStyle/>
        <a:p>
          <a:endParaRPr lang="es-AR"/>
        </a:p>
      </dgm:t>
    </dgm:pt>
    <dgm:pt modelId="{8526B8C7-08AF-4798-A3DD-8CD6CC7B7E14}" type="pres">
      <dgm:prSet presAssocID="{EF66AA46-E410-4B34-8F9F-20B5B1598F52}" presName="linear" presStyleCnt="0">
        <dgm:presLayoutVars>
          <dgm:dir/>
          <dgm:animLvl val="lvl"/>
          <dgm:resizeHandles val="exact"/>
        </dgm:presLayoutVars>
      </dgm:prSet>
      <dgm:spPr/>
    </dgm:pt>
    <dgm:pt modelId="{002F6C38-804D-4795-A1C0-6E5B5AFBCA10}" type="pres">
      <dgm:prSet presAssocID="{F7EFF267-35BC-4AC2-8E9C-D4979EB974A8}" presName="parentLin" presStyleCnt="0"/>
      <dgm:spPr/>
    </dgm:pt>
    <dgm:pt modelId="{817C3B33-1532-4C62-810A-633B913BF089}" type="pres">
      <dgm:prSet presAssocID="{F7EFF267-35BC-4AC2-8E9C-D4979EB974A8}" presName="parentLeftMargin" presStyleLbl="node1" presStyleIdx="0" presStyleCnt="4"/>
      <dgm:spPr/>
    </dgm:pt>
    <dgm:pt modelId="{13A67647-40AC-4A85-8A37-60079247D404}" type="pres">
      <dgm:prSet presAssocID="{F7EFF267-35BC-4AC2-8E9C-D4979EB974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4220C7B-0BBD-4B6D-B034-C28726F40A34}" type="pres">
      <dgm:prSet presAssocID="{F7EFF267-35BC-4AC2-8E9C-D4979EB974A8}" presName="negativeSpace" presStyleCnt="0"/>
      <dgm:spPr/>
    </dgm:pt>
    <dgm:pt modelId="{B36C7ACD-3F3F-4EA1-9470-245A8134DBEB}" type="pres">
      <dgm:prSet presAssocID="{F7EFF267-35BC-4AC2-8E9C-D4979EB974A8}" presName="childText" presStyleLbl="conFgAcc1" presStyleIdx="0" presStyleCnt="4">
        <dgm:presLayoutVars>
          <dgm:bulletEnabled val="1"/>
        </dgm:presLayoutVars>
      </dgm:prSet>
      <dgm:spPr/>
    </dgm:pt>
    <dgm:pt modelId="{3169545D-F851-4F09-90F5-7247AF60DA85}" type="pres">
      <dgm:prSet presAssocID="{E7F01786-B1BF-4C0B-A85B-77768E4ADD66}" presName="spaceBetweenRectangles" presStyleCnt="0"/>
      <dgm:spPr/>
    </dgm:pt>
    <dgm:pt modelId="{CBA9A9C0-4A1F-4C2F-8312-C9F2C212DFA0}" type="pres">
      <dgm:prSet presAssocID="{BB859F52-9623-4341-B69D-51B8A7732F35}" presName="parentLin" presStyleCnt="0"/>
      <dgm:spPr/>
    </dgm:pt>
    <dgm:pt modelId="{ABD194C2-77FB-4455-9227-755CE9F129C1}" type="pres">
      <dgm:prSet presAssocID="{BB859F52-9623-4341-B69D-51B8A7732F35}" presName="parentLeftMargin" presStyleLbl="node1" presStyleIdx="0" presStyleCnt="4"/>
      <dgm:spPr/>
    </dgm:pt>
    <dgm:pt modelId="{2A6C3BFE-F2F9-4D93-904D-62D574B8D515}" type="pres">
      <dgm:prSet presAssocID="{BB859F52-9623-4341-B69D-51B8A7732F3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A5BF7AA-1A88-4A43-B6A0-43E59C677653}" type="pres">
      <dgm:prSet presAssocID="{BB859F52-9623-4341-B69D-51B8A7732F35}" presName="negativeSpace" presStyleCnt="0"/>
      <dgm:spPr/>
    </dgm:pt>
    <dgm:pt modelId="{5E9CE9B8-3DC8-420B-B916-D7F28174D514}" type="pres">
      <dgm:prSet presAssocID="{BB859F52-9623-4341-B69D-51B8A7732F35}" presName="childText" presStyleLbl="conFgAcc1" presStyleIdx="1" presStyleCnt="4">
        <dgm:presLayoutVars>
          <dgm:bulletEnabled val="1"/>
        </dgm:presLayoutVars>
      </dgm:prSet>
      <dgm:spPr/>
    </dgm:pt>
    <dgm:pt modelId="{4DA23DF8-1E24-42AE-8E56-D78034005CA9}" type="pres">
      <dgm:prSet presAssocID="{55E64FD3-4365-466B-A945-FCA08C3FA1DD}" presName="spaceBetweenRectangles" presStyleCnt="0"/>
      <dgm:spPr/>
    </dgm:pt>
    <dgm:pt modelId="{68108F85-FE52-4A8D-8CBF-EC906D9CBC6B}" type="pres">
      <dgm:prSet presAssocID="{CE6F3B38-DA29-4E1A-8050-05B49CA8729F}" presName="parentLin" presStyleCnt="0"/>
      <dgm:spPr/>
    </dgm:pt>
    <dgm:pt modelId="{F33B8CBB-7902-419B-94DC-B5F78BC4ED5B}" type="pres">
      <dgm:prSet presAssocID="{CE6F3B38-DA29-4E1A-8050-05B49CA8729F}" presName="parentLeftMargin" presStyleLbl="node1" presStyleIdx="1" presStyleCnt="4"/>
      <dgm:spPr/>
    </dgm:pt>
    <dgm:pt modelId="{72D8CCDC-DE1C-452B-9704-F5D2F8396758}" type="pres">
      <dgm:prSet presAssocID="{CE6F3B38-DA29-4E1A-8050-05B49CA872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11A667-D295-4B8A-881A-196096F02B4A}" type="pres">
      <dgm:prSet presAssocID="{CE6F3B38-DA29-4E1A-8050-05B49CA8729F}" presName="negativeSpace" presStyleCnt="0"/>
      <dgm:spPr/>
    </dgm:pt>
    <dgm:pt modelId="{B9D42FE2-47F8-4C7E-9824-9E5906E435CD}" type="pres">
      <dgm:prSet presAssocID="{CE6F3B38-DA29-4E1A-8050-05B49CA8729F}" presName="childText" presStyleLbl="conFgAcc1" presStyleIdx="2" presStyleCnt="4">
        <dgm:presLayoutVars>
          <dgm:bulletEnabled val="1"/>
        </dgm:presLayoutVars>
      </dgm:prSet>
      <dgm:spPr/>
    </dgm:pt>
    <dgm:pt modelId="{79F841E1-9AF9-4B6C-AC19-1F0295DC6467}" type="pres">
      <dgm:prSet presAssocID="{F912177F-6A2C-467F-BCA8-75B41FE4917C}" presName="spaceBetweenRectangles" presStyleCnt="0"/>
      <dgm:spPr/>
    </dgm:pt>
    <dgm:pt modelId="{12667E07-F57C-4B23-9CB0-C62281F6E404}" type="pres">
      <dgm:prSet presAssocID="{D4BD025A-F9AA-44D2-B607-3A57DBB029E0}" presName="parentLin" presStyleCnt="0"/>
      <dgm:spPr/>
    </dgm:pt>
    <dgm:pt modelId="{3C6E0878-4875-4FD1-B5D6-F7F32B506985}" type="pres">
      <dgm:prSet presAssocID="{D4BD025A-F9AA-44D2-B607-3A57DBB029E0}" presName="parentLeftMargin" presStyleLbl="node1" presStyleIdx="2" presStyleCnt="4"/>
      <dgm:spPr/>
    </dgm:pt>
    <dgm:pt modelId="{CD236F47-C263-47D8-88C7-06A5576863F9}" type="pres">
      <dgm:prSet presAssocID="{D4BD025A-F9AA-44D2-B607-3A57DBB029E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A65BD1-24A0-4F31-9F23-7E8A24B67C7F}" type="pres">
      <dgm:prSet presAssocID="{D4BD025A-F9AA-44D2-B607-3A57DBB029E0}" presName="negativeSpace" presStyleCnt="0"/>
      <dgm:spPr/>
    </dgm:pt>
    <dgm:pt modelId="{9D803AE4-0E22-4852-A931-1CA7DEACEA67}" type="pres">
      <dgm:prSet presAssocID="{D4BD025A-F9AA-44D2-B607-3A57DBB029E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0A2E118-C7E4-4E6B-ACFA-D99BAD838634}" type="presOf" srcId="{F7EFF267-35BC-4AC2-8E9C-D4979EB974A8}" destId="{13A67647-40AC-4A85-8A37-60079247D404}" srcOrd="1" destOrd="0" presId="urn:microsoft.com/office/officeart/2005/8/layout/list1"/>
    <dgm:cxn modelId="{1B111C4E-3C7D-467A-9A5E-30AC5A5DE196}" type="presOf" srcId="{EF66AA46-E410-4B34-8F9F-20B5B1598F52}" destId="{8526B8C7-08AF-4798-A3DD-8CD6CC7B7E14}" srcOrd="0" destOrd="0" presId="urn:microsoft.com/office/officeart/2005/8/layout/list1"/>
    <dgm:cxn modelId="{63D8B46C-E299-4B01-BCEA-A251B7630E03}" type="presOf" srcId="{CE6F3B38-DA29-4E1A-8050-05B49CA8729F}" destId="{72D8CCDC-DE1C-452B-9704-F5D2F8396758}" srcOrd="1" destOrd="0" presId="urn:microsoft.com/office/officeart/2005/8/layout/list1"/>
    <dgm:cxn modelId="{30BEDFE2-AEBA-4586-9A39-A0954C014A89}" srcId="{EF66AA46-E410-4B34-8F9F-20B5B1598F52}" destId="{BB859F52-9623-4341-B69D-51B8A7732F35}" srcOrd="1" destOrd="0" parTransId="{5AE18C07-7647-42C5-BE4D-84F7E6B8B265}" sibTransId="{55E64FD3-4365-466B-A945-FCA08C3FA1DD}"/>
    <dgm:cxn modelId="{B9AF7A74-8DA1-4A36-BAB7-25CFB940750B}" type="presOf" srcId="{CE6F3B38-DA29-4E1A-8050-05B49CA8729F}" destId="{F33B8CBB-7902-419B-94DC-B5F78BC4ED5B}" srcOrd="0" destOrd="0" presId="urn:microsoft.com/office/officeart/2005/8/layout/list1"/>
    <dgm:cxn modelId="{4E7BDFB0-848E-48FD-B6FD-1DA884BFD886}" srcId="{EF66AA46-E410-4B34-8F9F-20B5B1598F52}" destId="{CE6F3B38-DA29-4E1A-8050-05B49CA8729F}" srcOrd="2" destOrd="0" parTransId="{7C7928CD-F7C6-4A69-8CB8-E14A005A50EB}" sibTransId="{F912177F-6A2C-467F-BCA8-75B41FE4917C}"/>
    <dgm:cxn modelId="{C9A7A50D-0437-4D7B-A50C-3869DF4AD11B}" type="presOf" srcId="{BB859F52-9623-4341-B69D-51B8A7732F35}" destId="{2A6C3BFE-F2F9-4D93-904D-62D574B8D515}" srcOrd="1" destOrd="0" presId="urn:microsoft.com/office/officeart/2005/8/layout/list1"/>
    <dgm:cxn modelId="{B218D196-C5BD-4E31-BC3F-4F4AAED06B02}" type="presOf" srcId="{F7EFF267-35BC-4AC2-8E9C-D4979EB974A8}" destId="{817C3B33-1532-4C62-810A-633B913BF089}" srcOrd="0" destOrd="0" presId="urn:microsoft.com/office/officeart/2005/8/layout/list1"/>
    <dgm:cxn modelId="{469581EC-106C-4479-9493-798FAF1EA4A7}" type="presOf" srcId="{D4BD025A-F9AA-44D2-B607-3A57DBB029E0}" destId="{3C6E0878-4875-4FD1-B5D6-F7F32B506985}" srcOrd="0" destOrd="0" presId="urn:microsoft.com/office/officeart/2005/8/layout/list1"/>
    <dgm:cxn modelId="{886E4E2C-431E-43B8-9247-9278F0017068}" type="presOf" srcId="{BB859F52-9623-4341-B69D-51B8A7732F35}" destId="{ABD194C2-77FB-4455-9227-755CE9F129C1}" srcOrd="0" destOrd="0" presId="urn:microsoft.com/office/officeart/2005/8/layout/list1"/>
    <dgm:cxn modelId="{239D6ADA-BE1E-49FC-BFC1-5AB86C6027C4}" srcId="{EF66AA46-E410-4B34-8F9F-20B5B1598F52}" destId="{F7EFF267-35BC-4AC2-8E9C-D4979EB974A8}" srcOrd="0" destOrd="0" parTransId="{238040D3-06FD-4F86-8EEA-2A84D3261258}" sibTransId="{E7F01786-B1BF-4C0B-A85B-77768E4ADD66}"/>
    <dgm:cxn modelId="{3591B1A5-A8B4-46CD-82E8-947BB10D664C}" type="presOf" srcId="{D4BD025A-F9AA-44D2-B607-3A57DBB029E0}" destId="{CD236F47-C263-47D8-88C7-06A5576863F9}" srcOrd="1" destOrd="0" presId="urn:microsoft.com/office/officeart/2005/8/layout/list1"/>
    <dgm:cxn modelId="{D040ED40-250C-4CF1-8230-39A4CD889A9B}" srcId="{EF66AA46-E410-4B34-8F9F-20B5B1598F52}" destId="{D4BD025A-F9AA-44D2-B607-3A57DBB029E0}" srcOrd="3" destOrd="0" parTransId="{5A705158-A251-423B-8429-A2A1767C64E7}" sibTransId="{F5B8CD53-D410-4920-AB23-DCB67936BEBA}"/>
    <dgm:cxn modelId="{BAA008FE-C7B6-46A6-A06B-28433AC7DB22}" type="presParOf" srcId="{8526B8C7-08AF-4798-A3DD-8CD6CC7B7E14}" destId="{002F6C38-804D-4795-A1C0-6E5B5AFBCA10}" srcOrd="0" destOrd="0" presId="urn:microsoft.com/office/officeart/2005/8/layout/list1"/>
    <dgm:cxn modelId="{57D00E94-5050-4EB7-9DE9-F3777280C445}" type="presParOf" srcId="{002F6C38-804D-4795-A1C0-6E5B5AFBCA10}" destId="{817C3B33-1532-4C62-810A-633B913BF089}" srcOrd="0" destOrd="0" presId="urn:microsoft.com/office/officeart/2005/8/layout/list1"/>
    <dgm:cxn modelId="{36638794-E62F-4A63-95FD-C800DAB0AD8A}" type="presParOf" srcId="{002F6C38-804D-4795-A1C0-6E5B5AFBCA10}" destId="{13A67647-40AC-4A85-8A37-60079247D404}" srcOrd="1" destOrd="0" presId="urn:microsoft.com/office/officeart/2005/8/layout/list1"/>
    <dgm:cxn modelId="{8930F980-30F6-4EE1-8040-681F8D57AE46}" type="presParOf" srcId="{8526B8C7-08AF-4798-A3DD-8CD6CC7B7E14}" destId="{F4220C7B-0BBD-4B6D-B034-C28726F40A34}" srcOrd="1" destOrd="0" presId="urn:microsoft.com/office/officeart/2005/8/layout/list1"/>
    <dgm:cxn modelId="{00DD61B4-9843-44DB-8902-EA334FE1C0F5}" type="presParOf" srcId="{8526B8C7-08AF-4798-A3DD-8CD6CC7B7E14}" destId="{B36C7ACD-3F3F-4EA1-9470-245A8134DBEB}" srcOrd="2" destOrd="0" presId="urn:microsoft.com/office/officeart/2005/8/layout/list1"/>
    <dgm:cxn modelId="{5E6E9EFA-3229-40DF-A664-9D6408CE89E3}" type="presParOf" srcId="{8526B8C7-08AF-4798-A3DD-8CD6CC7B7E14}" destId="{3169545D-F851-4F09-90F5-7247AF60DA85}" srcOrd="3" destOrd="0" presId="urn:microsoft.com/office/officeart/2005/8/layout/list1"/>
    <dgm:cxn modelId="{FEF34946-24E8-4D54-A365-C01CDC2FFB33}" type="presParOf" srcId="{8526B8C7-08AF-4798-A3DD-8CD6CC7B7E14}" destId="{CBA9A9C0-4A1F-4C2F-8312-C9F2C212DFA0}" srcOrd="4" destOrd="0" presId="urn:microsoft.com/office/officeart/2005/8/layout/list1"/>
    <dgm:cxn modelId="{20CF65FE-345B-4D61-A7C2-AD8F975FF14E}" type="presParOf" srcId="{CBA9A9C0-4A1F-4C2F-8312-C9F2C212DFA0}" destId="{ABD194C2-77FB-4455-9227-755CE9F129C1}" srcOrd="0" destOrd="0" presId="urn:microsoft.com/office/officeart/2005/8/layout/list1"/>
    <dgm:cxn modelId="{14AA2DB1-AC9B-4A35-87F7-2392993985B3}" type="presParOf" srcId="{CBA9A9C0-4A1F-4C2F-8312-C9F2C212DFA0}" destId="{2A6C3BFE-F2F9-4D93-904D-62D574B8D515}" srcOrd="1" destOrd="0" presId="urn:microsoft.com/office/officeart/2005/8/layout/list1"/>
    <dgm:cxn modelId="{461D083A-9FAF-4072-8F5C-00A5F94ACB21}" type="presParOf" srcId="{8526B8C7-08AF-4798-A3DD-8CD6CC7B7E14}" destId="{AA5BF7AA-1A88-4A43-B6A0-43E59C677653}" srcOrd="5" destOrd="0" presId="urn:microsoft.com/office/officeart/2005/8/layout/list1"/>
    <dgm:cxn modelId="{3F6853F9-64C6-4992-900A-A389B2B74CDD}" type="presParOf" srcId="{8526B8C7-08AF-4798-A3DD-8CD6CC7B7E14}" destId="{5E9CE9B8-3DC8-420B-B916-D7F28174D514}" srcOrd="6" destOrd="0" presId="urn:microsoft.com/office/officeart/2005/8/layout/list1"/>
    <dgm:cxn modelId="{93BCE46B-CB97-42EB-AA92-57EF07633F5A}" type="presParOf" srcId="{8526B8C7-08AF-4798-A3DD-8CD6CC7B7E14}" destId="{4DA23DF8-1E24-42AE-8E56-D78034005CA9}" srcOrd="7" destOrd="0" presId="urn:microsoft.com/office/officeart/2005/8/layout/list1"/>
    <dgm:cxn modelId="{A4A5AE69-D3D1-4C8B-9DD6-6824EACB61D1}" type="presParOf" srcId="{8526B8C7-08AF-4798-A3DD-8CD6CC7B7E14}" destId="{68108F85-FE52-4A8D-8CBF-EC906D9CBC6B}" srcOrd="8" destOrd="0" presId="urn:microsoft.com/office/officeart/2005/8/layout/list1"/>
    <dgm:cxn modelId="{23F1AF2A-0ACD-4EB7-9B1F-A7F7068EFD47}" type="presParOf" srcId="{68108F85-FE52-4A8D-8CBF-EC906D9CBC6B}" destId="{F33B8CBB-7902-419B-94DC-B5F78BC4ED5B}" srcOrd="0" destOrd="0" presId="urn:microsoft.com/office/officeart/2005/8/layout/list1"/>
    <dgm:cxn modelId="{B4BED331-A8CA-457A-80BC-978B205933DB}" type="presParOf" srcId="{68108F85-FE52-4A8D-8CBF-EC906D9CBC6B}" destId="{72D8CCDC-DE1C-452B-9704-F5D2F8396758}" srcOrd="1" destOrd="0" presId="urn:microsoft.com/office/officeart/2005/8/layout/list1"/>
    <dgm:cxn modelId="{52962792-64B7-4506-AB9A-1D3BC2C2FB17}" type="presParOf" srcId="{8526B8C7-08AF-4798-A3DD-8CD6CC7B7E14}" destId="{AB11A667-D295-4B8A-881A-196096F02B4A}" srcOrd="9" destOrd="0" presId="urn:microsoft.com/office/officeart/2005/8/layout/list1"/>
    <dgm:cxn modelId="{30C4B34F-1DF2-465B-B5BE-B1924935CBEE}" type="presParOf" srcId="{8526B8C7-08AF-4798-A3DD-8CD6CC7B7E14}" destId="{B9D42FE2-47F8-4C7E-9824-9E5906E435CD}" srcOrd="10" destOrd="0" presId="urn:microsoft.com/office/officeart/2005/8/layout/list1"/>
    <dgm:cxn modelId="{341B9B07-35CE-4530-93D8-A14F58EC2727}" type="presParOf" srcId="{8526B8C7-08AF-4798-A3DD-8CD6CC7B7E14}" destId="{79F841E1-9AF9-4B6C-AC19-1F0295DC6467}" srcOrd="11" destOrd="0" presId="urn:microsoft.com/office/officeart/2005/8/layout/list1"/>
    <dgm:cxn modelId="{731EE2BE-EA32-48EF-8EAE-FB81FC00EEE0}" type="presParOf" srcId="{8526B8C7-08AF-4798-A3DD-8CD6CC7B7E14}" destId="{12667E07-F57C-4B23-9CB0-C62281F6E404}" srcOrd="12" destOrd="0" presId="urn:microsoft.com/office/officeart/2005/8/layout/list1"/>
    <dgm:cxn modelId="{883E59EE-09BF-43CF-8B3E-507101751D5A}" type="presParOf" srcId="{12667E07-F57C-4B23-9CB0-C62281F6E404}" destId="{3C6E0878-4875-4FD1-B5D6-F7F32B506985}" srcOrd="0" destOrd="0" presId="urn:microsoft.com/office/officeart/2005/8/layout/list1"/>
    <dgm:cxn modelId="{44790F29-C3DF-47EF-9C70-2B3EA3B087CC}" type="presParOf" srcId="{12667E07-F57C-4B23-9CB0-C62281F6E404}" destId="{CD236F47-C263-47D8-88C7-06A5576863F9}" srcOrd="1" destOrd="0" presId="urn:microsoft.com/office/officeart/2005/8/layout/list1"/>
    <dgm:cxn modelId="{8C569381-AA89-4346-AFD2-116CE6C65B20}" type="presParOf" srcId="{8526B8C7-08AF-4798-A3DD-8CD6CC7B7E14}" destId="{5DA65BD1-24A0-4F31-9F23-7E8A24B67C7F}" srcOrd="13" destOrd="0" presId="urn:microsoft.com/office/officeart/2005/8/layout/list1"/>
    <dgm:cxn modelId="{74BD509D-9221-4680-8CDE-4BC076499033}" type="presParOf" srcId="{8526B8C7-08AF-4798-A3DD-8CD6CC7B7E14}" destId="{9D803AE4-0E22-4852-A931-1CA7DEACEA6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AB77E1-B756-4189-B6E5-774C4921D7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BD6C7EC-85B6-4CF5-82AB-A0C6AF885842}">
      <dgm:prSet phldrT="[Texto]"/>
      <dgm:spPr/>
      <dgm:t>
        <a:bodyPr/>
        <a:lstStyle/>
        <a:p>
          <a:r>
            <a:rPr lang="es-ES" dirty="0" smtClean="0"/>
            <a:t>Estructurar, etiquetar y planificar la navegación.</a:t>
          </a:r>
          <a:endParaRPr lang="es-AR" dirty="0"/>
        </a:p>
      </dgm:t>
    </dgm:pt>
    <dgm:pt modelId="{7709DA20-51BF-445B-96AC-C5C06875AC1E}" type="parTrans" cxnId="{CA601793-4135-49CA-9071-59FA84EAF1CB}">
      <dgm:prSet/>
      <dgm:spPr/>
      <dgm:t>
        <a:bodyPr/>
        <a:lstStyle/>
        <a:p>
          <a:endParaRPr lang="es-AR"/>
        </a:p>
      </dgm:t>
    </dgm:pt>
    <dgm:pt modelId="{C3236416-6F42-4FAB-962D-13D9658F90DA}" type="sibTrans" cxnId="{CA601793-4135-49CA-9071-59FA84EAF1CB}">
      <dgm:prSet/>
      <dgm:spPr/>
      <dgm:t>
        <a:bodyPr/>
        <a:lstStyle/>
        <a:p>
          <a:endParaRPr lang="es-AR"/>
        </a:p>
      </dgm:t>
    </dgm:pt>
    <dgm:pt modelId="{E51B1A63-A1F1-4854-8A18-90F472A2B527}">
      <dgm:prSet phldrT="[Texto]"/>
      <dgm:spPr/>
      <dgm:t>
        <a:bodyPr/>
        <a:lstStyle/>
        <a:p>
          <a:r>
            <a:rPr lang="es-ES" dirty="0" smtClean="0"/>
            <a:t>Estructurar el diseño de la información para facilitar las tareas.</a:t>
          </a:r>
          <a:endParaRPr lang="es-AR" dirty="0"/>
        </a:p>
      </dgm:t>
    </dgm:pt>
    <dgm:pt modelId="{5876DE80-74C3-4A7C-A649-C3E0C4A72682}" type="parTrans" cxnId="{3D3CE560-D707-4C80-AE3D-B0A2CFC251AF}">
      <dgm:prSet/>
      <dgm:spPr/>
      <dgm:t>
        <a:bodyPr/>
        <a:lstStyle/>
        <a:p>
          <a:endParaRPr lang="es-AR"/>
        </a:p>
      </dgm:t>
    </dgm:pt>
    <dgm:pt modelId="{9363B9ED-ADFD-47D0-B50C-7B2E9F68F74F}" type="sibTrans" cxnId="{3D3CE560-D707-4C80-AE3D-B0A2CFC251AF}">
      <dgm:prSet/>
      <dgm:spPr/>
      <dgm:t>
        <a:bodyPr/>
        <a:lstStyle/>
        <a:p>
          <a:endParaRPr lang="es-AR"/>
        </a:p>
      </dgm:t>
    </dgm:pt>
    <dgm:pt modelId="{12E0F98F-6C35-4110-8B3B-F8F61E02DC80}">
      <dgm:prSet phldrT="[Texto]"/>
      <dgm:spPr/>
      <dgm:t>
        <a:bodyPr/>
        <a:lstStyle/>
        <a:p>
          <a:r>
            <a:rPr lang="es-ES" dirty="0" smtClean="0"/>
            <a:t>Gestionar la información</a:t>
          </a:r>
          <a:endParaRPr lang="es-AR" dirty="0"/>
        </a:p>
      </dgm:t>
    </dgm:pt>
    <dgm:pt modelId="{43C23FB2-C329-4ABC-8970-B32DEC73D1AB}" type="parTrans" cxnId="{6FC35B58-5BE4-4AE4-BDF1-02FC4F57D45A}">
      <dgm:prSet/>
      <dgm:spPr/>
      <dgm:t>
        <a:bodyPr/>
        <a:lstStyle/>
        <a:p>
          <a:endParaRPr lang="es-AR"/>
        </a:p>
      </dgm:t>
    </dgm:pt>
    <dgm:pt modelId="{0422373B-C00C-4F5B-AEA5-FF64D15852C7}" type="sibTrans" cxnId="{6FC35B58-5BE4-4AE4-BDF1-02FC4F57D45A}">
      <dgm:prSet/>
      <dgm:spPr/>
      <dgm:t>
        <a:bodyPr/>
        <a:lstStyle/>
        <a:p>
          <a:endParaRPr lang="es-AR"/>
        </a:p>
      </dgm:t>
    </dgm:pt>
    <dgm:pt modelId="{51944DE7-E629-4A6B-A97D-282C1DC926E0}">
      <dgm:prSet phldrT="[Texto]"/>
      <dgm:spPr/>
      <dgm:t>
        <a:bodyPr/>
        <a:lstStyle/>
        <a:p>
          <a:r>
            <a:rPr lang="es-ES" dirty="0" smtClean="0"/>
            <a:t>Diseñar buscadores</a:t>
          </a:r>
          <a:endParaRPr lang="es-AR" dirty="0"/>
        </a:p>
      </dgm:t>
    </dgm:pt>
    <dgm:pt modelId="{3C814EAF-13F5-40F4-BE6C-23D06B2FBAE8}" type="parTrans" cxnId="{B5045E0A-1A06-4C8E-B358-D200272BF2BE}">
      <dgm:prSet/>
      <dgm:spPr/>
      <dgm:t>
        <a:bodyPr/>
        <a:lstStyle/>
        <a:p>
          <a:endParaRPr lang="es-AR"/>
        </a:p>
      </dgm:t>
    </dgm:pt>
    <dgm:pt modelId="{1C4BD339-90B2-45DB-964C-8B96155CD24F}" type="sibTrans" cxnId="{B5045E0A-1A06-4C8E-B358-D200272BF2BE}">
      <dgm:prSet/>
      <dgm:spPr/>
      <dgm:t>
        <a:bodyPr/>
        <a:lstStyle/>
        <a:p>
          <a:endParaRPr lang="es-AR"/>
        </a:p>
      </dgm:t>
    </dgm:pt>
    <dgm:pt modelId="{4D6210C6-CE3B-462B-AE31-7AB2C28A26C8}" type="pres">
      <dgm:prSet presAssocID="{B3AB77E1-B756-4189-B6E5-774C4921D7A3}" presName="linear" presStyleCnt="0">
        <dgm:presLayoutVars>
          <dgm:dir/>
          <dgm:animLvl val="lvl"/>
          <dgm:resizeHandles val="exact"/>
        </dgm:presLayoutVars>
      </dgm:prSet>
      <dgm:spPr/>
    </dgm:pt>
    <dgm:pt modelId="{4260F5DA-3100-4251-B0E4-4DF05B6327AE}" type="pres">
      <dgm:prSet presAssocID="{1BD6C7EC-85B6-4CF5-82AB-A0C6AF885842}" presName="parentLin" presStyleCnt="0"/>
      <dgm:spPr/>
    </dgm:pt>
    <dgm:pt modelId="{AEA58C98-081F-4CF5-BAFE-60DD26F55AC9}" type="pres">
      <dgm:prSet presAssocID="{1BD6C7EC-85B6-4CF5-82AB-A0C6AF885842}" presName="parentLeftMargin" presStyleLbl="node1" presStyleIdx="0" presStyleCnt="4"/>
      <dgm:spPr/>
    </dgm:pt>
    <dgm:pt modelId="{6642C45A-2DD8-472E-8D45-6DA46815C232}" type="pres">
      <dgm:prSet presAssocID="{1BD6C7EC-85B6-4CF5-82AB-A0C6AF885842}" presName="parentText" presStyleLbl="node1" presStyleIdx="0" presStyleCnt="4" custScaleX="12162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5626F3-23D3-4FDD-9CF0-51541D063311}" type="pres">
      <dgm:prSet presAssocID="{1BD6C7EC-85B6-4CF5-82AB-A0C6AF885842}" presName="negativeSpace" presStyleCnt="0"/>
      <dgm:spPr/>
    </dgm:pt>
    <dgm:pt modelId="{CE9BFF3C-D21C-4235-8C71-3C1942620A81}" type="pres">
      <dgm:prSet presAssocID="{1BD6C7EC-85B6-4CF5-82AB-A0C6AF885842}" presName="childText" presStyleLbl="conFgAcc1" presStyleIdx="0" presStyleCnt="4">
        <dgm:presLayoutVars>
          <dgm:bulletEnabled val="1"/>
        </dgm:presLayoutVars>
      </dgm:prSet>
      <dgm:spPr/>
    </dgm:pt>
    <dgm:pt modelId="{576DCC84-9D50-405B-9559-2D229BF3F2D7}" type="pres">
      <dgm:prSet presAssocID="{C3236416-6F42-4FAB-962D-13D9658F90DA}" presName="spaceBetweenRectangles" presStyleCnt="0"/>
      <dgm:spPr/>
    </dgm:pt>
    <dgm:pt modelId="{E3DB5D08-A124-4038-B12C-3C7A0CBBD335}" type="pres">
      <dgm:prSet presAssocID="{E51B1A63-A1F1-4854-8A18-90F472A2B527}" presName="parentLin" presStyleCnt="0"/>
      <dgm:spPr/>
    </dgm:pt>
    <dgm:pt modelId="{0BC91C27-D67C-4002-857F-DE4B44624E6E}" type="pres">
      <dgm:prSet presAssocID="{E51B1A63-A1F1-4854-8A18-90F472A2B527}" presName="parentLeftMargin" presStyleLbl="node1" presStyleIdx="0" presStyleCnt="4"/>
      <dgm:spPr/>
    </dgm:pt>
    <dgm:pt modelId="{6224C5E7-2DD1-4D77-8524-9BE6E9E3EC56}" type="pres">
      <dgm:prSet presAssocID="{E51B1A63-A1F1-4854-8A18-90F472A2B527}" presName="parentText" presStyleLbl="node1" presStyleIdx="1" presStyleCnt="4" custScaleX="12184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600575-1019-4422-9C6C-2D940E3385F0}" type="pres">
      <dgm:prSet presAssocID="{E51B1A63-A1F1-4854-8A18-90F472A2B527}" presName="negativeSpace" presStyleCnt="0"/>
      <dgm:spPr/>
    </dgm:pt>
    <dgm:pt modelId="{E48EEC4C-4399-4187-A732-CBF53C825088}" type="pres">
      <dgm:prSet presAssocID="{E51B1A63-A1F1-4854-8A18-90F472A2B527}" presName="childText" presStyleLbl="conFgAcc1" presStyleIdx="1" presStyleCnt="4">
        <dgm:presLayoutVars>
          <dgm:bulletEnabled val="1"/>
        </dgm:presLayoutVars>
      </dgm:prSet>
      <dgm:spPr/>
    </dgm:pt>
    <dgm:pt modelId="{3697E14A-8E97-4008-ACA8-1DE842C10A5A}" type="pres">
      <dgm:prSet presAssocID="{9363B9ED-ADFD-47D0-B50C-7B2E9F68F74F}" presName="spaceBetweenRectangles" presStyleCnt="0"/>
      <dgm:spPr/>
    </dgm:pt>
    <dgm:pt modelId="{72E7C928-B559-4FEA-8F02-1328CF74488C}" type="pres">
      <dgm:prSet presAssocID="{12E0F98F-6C35-4110-8B3B-F8F61E02DC80}" presName="parentLin" presStyleCnt="0"/>
      <dgm:spPr/>
    </dgm:pt>
    <dgm:pt modelId="{76E85899-6F74-42EA-859B-625B18E1C846}" type="pres">
      <dgm:prSet presAssocID="{12E0F98F-6C35-4110-8B3B-F8F61E02DC80}" presName="parentLeftMargin" presStyleLbl="node1" presStyleIdx="1" presStyleCnt="4"/>
      <dgm:spPr/>
    </dgm:pt>
    <dgm:pt modelId="{72829E2A-498A-4A7E-9563-7F2FDAC6FEA0}" type="pres">
      <dgm:prSet presAssocID="{12E0F98F-6C35-4110-8B3B-F8F61E02DC80}" presName="parentText" presStyleLbl="node1" presStyleIdx="2" presStyleCnt="4" custScaleX="12162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1EC7D9-A835-4521-98A2-FCB2D8FB9EA1}" type="pres">
      <dgm:prSet presAssocID="{12E0F98F-6C35-4110-8B3B-F8F61E02DC80}" presName="negativeSpace" presStyleCnt="0"/>
      <dgm:spPr/>
    </dgm:pt>
    <dgm:pt modelId="{6FCC532A-E848-44A2-A5B1-44D77274B4C9}" type="pres">
      <dgm:prSet presAssocID="{12E0F98F-6C35-4110-8B3B-F8F61E02DC80}" presName="childText" presStyleLbl="conFgAcc1" presStyleIdx="2" presStyleCnt="4">
        <dgm:presLayoutVars>
          <dgm:bulletEnabled val="1"/>
        </dgm:presLayoutVars>
      </dgm:prSet>
      <dgm:spPr/>
    </dgm:pt>
    <dgm:pt modelId="{53B5AFE1-02BD-474E-9E26-52F575CC8D9E}" type="pres">
      <dgm:prSet presAssocID="{0422373B-C00C-4F5B-AEA5-FF64D15852C7}" presName="spaceBetweenRectangles" presStyleCnt="0"/>
      <dgm:spPr/>
    </dgm:pt>
    <dgm:pt modelId="{FD691051-8E15-45D8-BFC3-257FF5DA3C68}" type="pres">
      <dgm:prSet presAssocID="{51944DE7-E629-4A6B-A97D-282C1DC926E0}" presName="parentLin" presStyleCnt="0"/>
      <dgm:spPr/>
    </dgm:pt>
    <dgm:pt modelId="{277909B0-2CE5-4D3D-9174-9BA3EE185B21}" type="pres">
      <dgm:prSet presAssocID="{51944DE7-E629-4A6B-A97D-282C1DC926E0}" presName="parentLeftMargin" presStyleLbl="node1" presStyleIdx="2" presStyleCnt="4"/>
      <dgm:spPr/>
    </dgm:pt>
    <dgm:pt modelId="{79E05B08-902A-4956-9F18-0B975D766C33}" type="pres">
      <dgm:prSet presAssocID="{51944DE7-E629-4A6B-A97D-282C1DC926E0}" presName="parentText" presStyleLbl="node1" presStyleIdx="3" presStyleCnt="4" custScaleX="12155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34F760A-DD0D-4070-B78E-CC09266DFC3B}" type="pres">
      <dgm:prSet presAssocID="{51944DE7-E629-4A6B-A97D-282C1DC926E0}" presName="negativeSpace" presStyleCnt="0"/>
      <dgm:spPr/>
    </dgm:pt>
    <dgm:pt modelId="{2CE3C18C-99D7-48C8-92E2-41C1181B9ECC}" type="pres">
      <dgm:prSet presAssocID="{51944DE7-E629-4A6B-A97D-282C1DC926E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F68BDD-57DE-44A5-A5FC-01C44CD7CBC8}" type="presOf" srcId="{E51B1A63-A1F1-4854-8A18-90F472A2B527}" destId="{0BC91C27-D67C-4002-857F-DE4B44624E6E}" srcOrd="0" destOrd="0" presId="urn:microsoft.com/office/officeart/2005/8/layout/list1"/>
    <dgm:cxn modelId="{F9F74BFD-2346-4A04-A98C-DA507A7204B4}" type="presOf" srcId="{1BD6C7EC-85B6-4CF5-82AB-A0C6AF885842}" destId="{6642C45A-2DD8-472E-8D45-6DA46815C232}" srcOrd="1" destOrd="0" presId="urn:microsoft.com/office/officeart/2005/8/layout/list1"/>
    <dgm:cxn modelId="{CA601793-4135-49CA-9071-59FA84EAF1CB}" srcId="{B3AB77E1-B756-4189-B6E5-774C4921D7A3}" destId="{1BD6C7EC-85B6-4CF5-82AB-A0C6AF885842}" srcOrd="0" destOrd="0" parTransId="{7709DA20-51BF-445B-96AC-C5C06875AC1E}" sibTransId="{C3236416-6F42-4FAB-962D-13D9658F90DA}"/>
    <dgm:cxn modelId="{DDD50AF7-A820-4599-8063-A27D3D69D391}" type="presOf" srcId="{1BD6C7EC-85B6-4CF5-82AB-A0C6AF885842}" destId="{AEA58C98-081F-4CF5-BAFE-60DD26F55AC9}" srcOrd="0" destOrd="0" presId="urn:microsoft.com/office/officeart/2005/8/layout/list1"/>
    <dgm:cxn modelId="{6FC35B58-5BE4-4AE4-BDF1-02FC4F57D45A}" srcId="{B3AB77E1-B756-4189-B6E5-774C4921D7A3}" destId="{12E0F98F-6C35-4110-8B3B-F8F61E02DC80}" srcOrd="2" destOrd="0" parTransId="{43C23FB2-C329-4ABC-8970-B32DEC73D1AB}" sibTransId="{0422373B-C00C-4F5B-AEA5-FF64D15852C7}"/>
    <dgm:cxn modelId="{3D3CE560-D707-4C80-AE3D-B0A2CFC251AF}" srcId="{B3AB77E1-B756-4189-B6E5-774C4921D7A3}" destId="{E51B1A63-A1F1-4854-8A18-90F472A2B527}" srcOrd="1" destOrd="0" parTransId="{5876DE80-74C3-4A7C-A649-C3E0C4A72682}" sibTransId="{9363B9ED-ADFD-47D0-B50C-7B2E9F68F74F}"/>
    <dgm:cxn modelId="{7240D54D-96B1-4E2D-A153-09088D1F71A3}" type="presOf" srcId="{51944DE7-E629-4A6B-A97D-282C1DC926E0}" destId="{79E05B08-902A-4956-9F18-0B975D766C33}" srcOrd="1" destOrd="0" presId="urn:microsoft.com/office/officeart/2005/8/layout/list1"/>
    <dgm:cxn modelId="{EFFD06C1-8928-4442-B368-8130858F2471}" type="presOf" srcId="{E51B1A63-A1F1-4854-8A18-90F472A2B527}" destId="{6224C5E7-2DD1-4D77-8524-9BE6E9E3EC56}" srcOrd="1" destOrd="0" presId="urn:microsoft.com/office/officeart/2005/8/layout/list1"/>
    <dgm:cxn modelId="{8919E9AF-C55F-40E7-80D6-BCDFB35276F6}" type="presOf" srcId="{12E0F98F-6C35-4110-8B3B-F8F61E02DC80}" destId="{76E85899-6F74-42EA-859B-625B18E1C846}" srcOrd="0" destOrd="0" presId="urn:microsoft.com/office/officeart/2005/8/layout/list1"/>
    <dgm:cxn modelId="{B5045E0A-1A06-4C8E-B358-D200272BF2BE}" srcId="{B3AB77E1-B756-4189-B6E5-774C4921D7A3}" destId="{51944DE7-E629-4A6B-A97D-282C1DC926E0}" srcOrd="3" destOrd="0" parTransId="{3C814EAF-13F5-40F4-BE6C-23D06B2FBAE8}" sibTransId="{1C4BD339-90B2-45DB-964C-8B96155CD24F}"/>
    <dgm:cxn modelId="{3F5CBA84-AAAA-4323-87F2-68F5F06BC0FE}" type="presOf" srcId="{51944DE7-E629-4A6B-A97D-282C1DC926E0}" destId="{277909B0-2CE5-4D3D-9174-9BA3EE185B21}" srcOrd="0" destOrd="0" presId="urn:microsoft.com/office/officeart/2005/8/layout/list1"/>
    <dgm:cxn modelId="{82153FB5-A61E-4838-8784-BA9A1F377C48}" type="presOf" srcId="{12E0F98F-6C35-4110-8B3B-F8F61E02DC80}" destId="{72829E2A-498A-4A7E-9563-7F2FDAC6FEA0}" srcOrd="1" destOrd="0" presId="urn:microsoft.com/office/officeart/2005/8/layout/list1"/>
    <dgm:cxn modelId="{B860A757-A733-4119-B75C-2F763F590786}" type="presOf" srcId="{B3AB77E1-B756-4189-B6E5-774C4921D7A3}" destId="{4D6210C6-CE3B-462B-AE31-7AB2C28A26C8}" srcOrd="0" destOrd="0" presId="urn:microsoft.com/office/officeart/2005/8/layout/list1"/>
    <dgm:cxn modelId="{F59F560C-EFE4-4026-9042-325B2674FC65}" type="presParOf" srcId="{4D6210C6-CE3B-462B-AE31-7AB2C28A26C8}" destId="{4260F5DA-3100-4251-B0E4-4DF05B6327AE}" srcOrd="0" destOrd="0" presId="urn:microsoft.com/office/officeart/2005/8/layout/list1"/>
    <dgm:cxn modelId="{DE5FAA7C-D490-4B43-AE27-EBD0A5322BA4}" type="presParOf" srcId="{4260F5DA-3100-4251-B0E4-4DF05B6327AE}" destId="{AEA58C98-081F-4CF5-BAFE-60DD26F55AC9}" srcOrd="0" destOrd="0" presId="urn:microsoft.com/office/officeart/2005/8/layout/list1"/>
    <dgm:cxn modelId="{FEB2EEC1-3E43-43B7-9B09-F4978CA657DA}" type="presParOf" srcId="{4260F5DA-3100-4251-B0E4-4DF05B6327AE}" destId="{6642C45A-2DD8-472E-8D45-6DA46815C232}" srcOrd="1" destOrd="0" presId="urn:microsoft.com/office/officeart/2005/8/layout/list1"/>
    <dgm:cxn modelId="{863328BA-797F-4EC1-ADB9-197E3E07D983}" type="presParOf" srcId="{4D6210C6-CE3B-462B-AE31-7AB2C28A26C8}" destId="{EE5626F3-23D3-4FDD-9CF0-51541D063311}" srcOrd="1" destOrd="0" presId="urn:microsoft.com/office/officeart/2005/8/layout/list1"/>
    <dgm:cxn modelId="{52AF410E-6B95-4745-B07F-628C403B1770}" type="presParOf" srcId="{4D6210C6-CE3B-462B-AE31-7AB2C28A26C8}" destId="{CE9BFF3C-D21C-4235-8C71-3C1942620A81}" srcOrd="2" destOrd="0" presId="urn:microsoft.com/office/officeart/2005/8/layout/list1"/>
    <dgm:cxn modelId="{694CE82E-352B-4C23-AA48-F0B22E045A85}" type="presParOf" srcId="{4D6210C6-CE3B-462B-AE31-7AB2C28A26C8}" destId="{576DCC84-9D50-405B-9559-2D229BF3F2D7}" srcOrd="3" destOrd="0" presId="urn:microsoft.com/office/officeart/2005/8/layout/list1"/>
    <dgm:cxn modelId="{513CD41D-112B-4873-8627-865F34D1F2BF}" type="presParOf" srcId="{4D6210C6-CE3B-462B-AE31-7AB2C28A26C8}" destId="{E3DB5D08-A124-4038-B12C-3C7A0CBBD335}" srcOrd="4" destOrd="0" presId="urn:microsoft.com/office/officeart/2005/8/layout/list1"/>
    <dgm:cxn modelId="{4F808CA0-9B4D-4EF2-9CC0-C057F748042B}" type="presParOf" srcId="{E3DB5D08-A124-4038-B12C-3C7A0CBBD335}" destId="{0BC91C27-D67C-4002-857F-DE4B44624E6E}" srcOrd="0" destOrd="0" presId="urn:microsoft.com/office/officeart/2005/8/layout/list1"/>
    <dgm:cxn modelId="{01B68EA6-7E60-475F-9FD5-334F8DEAE4A1}" type="presParOf" srcId="{E3DB5D08-A124-4038-B12C-3C7A0CBBD335}" destId="{6224C5E7-2DD1-4D77-8524-9BE6E9E3EC56}" srcOrd="1" destOrd="0" presId="urn:microsoft.com/office/officeart/2005/8/layout/list1"/>
    <dgm:cxn modelId="{7E8C1D38-5B2B-4BDA-90CF-BA67A37551A7}" type="presParOf" srcId="{4D6210C6-CE3B-462B-AE31-7AB2C28A26C8}" destId="{CD600575-1019-4422-9C6C-2D940E3385F0}" srcOrd="5" destOrd="0" presId="urn:microsoft.com/office/officeart/2005/8/layout/list1"/>
    <dgm:cxn modelId="{88C7ADC5-1B21-4415-82DC-1B2E212A5D42}" type="presParOf" srcId="{4D6210C6-CE3B-462B-AE31-7AB2C28A26C8}" destId="{E48EEC4C-4399-4187-A732-CBF53C825088}" srcOrd="6" destOrd="0" presId="urn:microsoft.com/office/officeart/2005/8/layout/list1"/>
    <dgm:cxn modelId="{A4BA5C00-B91C-46F9-94B2-18FAE6D3F361}" type="presParOf" srcId="{4D6210C6-CE3B-462B-AE31-7AB2C28A26C8}" destId="{3697E14A-8E97-4008-ACA8-1DE842C10A5A}" srcOrd="7" destOrd="0" presId="urn:microsoft.com/office/officeart/2005/8/layout/list1"/>
    <dgm:cxn modelId="{9D72A6F7-7C11-44D1-A9DA-D1E4CEF6FBBF}" type="presParOf" srcId="{4D6210C6-CE3B-462B-AE31-7AB2C28A26C8}" destId="{72E7C928-B559-4FEA-8F02-1328CF74488C}" srcOrd="8" destOrd="0" presId="urn:microsoft.com/office/officeart/2005/8/layout/list1"/>
    <dgm:cxn modelId="{9FB03538-5B91-44FE-8DB0-481692F437D3}" type="presParOf" srcId="{72E7C928-B559-4FEA-8F02-1328CF74488C}" destId="{76E85899-6F74-42EA-859B-625B18E1C846}" srcOrd="0" destOrd="0" presId="urn:microsoft.com/office/officeart/2005/8/layout/list1"/>
    <dgm:cxn modelId="{EBF0D459-23D1-4E5E-B950-2E6EC0FDF493}" type="presParOf" srcId="{72E7C928-B559-4FEA-8F02-1328CF74488C}" destId="{72829E2A-498A-4A7E-9563-7F2FDAC6FEA0}" srcOrd="1" destOrd="0" presId="urn:microsoft.com/office/officeart/2005/8/layout/list1"/>
    <dgm:cxn modelId="{68107FC7-AC45-4496-8307-C204BE8930BE}" type="presParOf" srcId="{4D6210C6-CE3B-462B-AE31-7AB2C28A26C8}" destId="{F51EC7D9-A835-4521-98A2-FCB2D8FB9EA1}" srcOrd="9" destOrd="0" presId="urn:microsoft.com/office/officeart/2005/8/layout/list1"/>
    <dgm:cxn modelId="{406A8F33-36E7-415D-8AEE-909DBE1A6999}" type="presParOf" srcId="{4D6210C6-CE3B-462B-AE31-7AB2C28A26C8}" destId="{6FCC532A-E848-44A2-A5B1-44D77274B4C9}" srcOrd="10" destOrd="0" presId="urn:microsoft.com/office/officeart/2005/8/layout/list1"/>
    <dgm:cxn modelId="{A6D4BF49-176B-4847-AFF3-70C362FD22C8}" type="presParOf" srcId="{4D6210C6-CE3B-462B-AE31-7AB2C28A26C8}" destId="{53B5AFE1-02BD-474E-9E26-52F575CC8D9E}" srcOrd="11" destOrd="0" presId="urn:microsoft.com/office/officeart/2005/8/layout/list1"/>
    <dgm:cxn modelId="{AF885321-F413-43F7-BDB6-7483FDECC6CE}" type="presParOf" srcId="{4D6210C6-CE3B-462B-AE31-7AB2C28A26C8}" destId="{FD691051-8E15-45D8-BFC3-257FF5DA3C68}" srcOrd="12" destOrd="0" presId="urn:microsoft.com/office/officeart/2005/8/layout/list1"/>
    <dgm:cxn modelId="{750C22A2-73C6-4081-B924-F29E0D315E2D}" type="presParOf" srcId="{FD691051-8E15-45D8-BFC3-257FF5DA3C68}" destId="{277909B0-2CE5-4D3D-9174-9BA3EE185B21}" srcOrd="0" destOrd="0" presId="urn:microsoft.com/office/officeart/2005/8/layout/list1"/>
    <dgm:cxn modelId="{2007FD58-4EE3-473C-B2CC-43B09CB98628}" type="presParOf" srcId="{FD691051-8E15-45D8-BFC3-257FF5DA3C68}" destId="{79E05B08-902A-4956-9F18-0B975D766C33}" srcOrd="1" destOrd="0" presId="urn:microsoft.com/office/officeart/2005/8/layout/list1"/>
    <dgm:cxn modelId="{B0FC9648-01BA-4FF3-BF51-1B053AD68D98}" type="presParOf" srcId="{4D6210C6-CE3B-462B-AE31-7AB2C28A26C8}" destId="{434F760A-DD0D-4070-B78E-CC09266DFC3B}" srcOrd="13" destOrd="0" presId="urn:microsoft.com/office/officeart/2005/8/layout/list1"/>
    <dgm:cxn modelId="{ABAAF417-5D79-40B4-B3B3-91A64F83E812}" type="presParOf" srcId="{4D6210C6-CE3B-462B-AE31-7AB2C28A26C8}" destId="{2CE3C18C-99D7-48C8-92E2-41C1181B9E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63555F-B473-4728-9FEF-AD878FF7DF52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F6DE2CB-1216-4CB7-89B3-E65B8BE669EB}">
      <dgm:prSet phldrT="[Texto]"/>
      <dgm:spPr/>
      <dgm:t>
        <a:bodyPr/>
        <a:lstStyle/>
        <a:p>
          <a:r>
            <a:rPr lang="es-AR" dirty="0" smtClean="0"/>
            <a:t>Puntero</a:t>
          </a:r>
          <a:endParaRPr lang="es-AR" dirty="0"/>
        </a:p>
      </dgm:t>
    </dgm:pt>
    <dgm:pt modelId="{F3D82291-5018-48EE-8D21-E20783B8809C}" type="parTrans" cxnId="{7E5E8D33-AA6A-417E-A683-881545C55139}">
      <dgm:prSet/>
      <dgm:spPr/>
      <dgm:t>
        <a:bodyPr/>
        <a:lstStyle/>
        <a:p>
          <a:endParaRPr lang="es-AR"/>
        </a:p>
      </dgm:t>
    </dgm:pt>
    <dgm:pt modelId="{9F2D7939-5D45-406C-AC84-885315E16D63}" type="sibTrans" cxnId="{7E5E8D33-AA6A-417E-A683-881545C55139}">
      <dgm:prSet/>
      <dgm:spPr/>
      <dgm:t>
        <a:bodyPr/>
        <a:lstStyle/>
        <a:p>
          <a:endParaRPr lang="es-AR"/>
        </a:p>
      </dgm:t>
    </dgm:pt>
    <dgm:pt modelId="{27FA4521-0934-4DE9-BE71-DA20CE8E04ED}">
      <dgm:prSet phldrT="[Texto]"/>
      <dgm:spPr/>
      <dgm:t>
        <a:bodyPr/>
        <a:lstStyle/>
        <a:p>
          <a:r>
            <a:rPr lang="es-AR" dirty="0" smtClean="0"/>
            <a:t>Periféricos</a:t>
          </a:r>
          <a:endParaRPr lang="es-AR" dirty="0"/>
        </a:p>
      </dgm:t>
    </dgm:pt>
    <dgm:pt modelId="{F8BD6B06-5E4D-48A0-B76F-6DF7DF69FAE5}" type="parTrans" cxnId="{A38208B6-9037-4338-B196-9AA91D8D06C1}">
      <dgm:prSet/>
      <dgm:spPr/>
      <dgm:t>
        <a:bodyPr/>
        <a:lstStyle/>
        <a:p>
          <a:endParaRPr lang="es-AR"/>
        </a:p>
      </dgm:t>
    </dgm:pt>
    <dgm:pt modelId="{2505D7FF-2736-46FF-800F-DEE6D16B9C9E}" type="sibTrans" cxnId="{A38208B6-9037-4338-B196-9AA91D8D06C1}">
      <dgm:prSet/>
      <dgm:spPr/>
      <dgm:t>
        <a:bodyPr/>
        <a:lstStyle/>
        <a:p>
          <a:endParaRPr lang="es-AR"/>
        </a:p>
      </dgm:t>
    </dgm:pt>
    <dgm:pt modelId="{16CCC8E2-66FA-4AF1-8F55-64AE61977749}">
      <dgm:prSet phldrT="[Texto]"/>
      <dgm:spPr/>
      <dgm:t>
        <a:bodyPr/>
        <a:lstStyle/>
        <a:p>
          <a:r>
            <a:rPr lang="es-AR" dirty="0" smtClean="0"/>
            <a:t>Iconos</a:t>
          </a:r>
          <a:endParaRPr lang="es-AR" dirty="0"/>
        </a:p>
      </dgm:t>
    </dgm:pt>
    <dgm:pt modelId="{1A5007B6-64D0-4860-B7C5-7D9BC0CD74ED}" type="parTrans" cxnId="{D4060D4F-E843-40E6-8119-5E3EDF3C90D4}">
      <dgm:prSet/>
      <dgm:spPr/>
      <dgm:t>
        <a:bodyPr/>
        <a:lstStyle/>
        <a:p>
          <a:endParaRPr lang="es-AR"/>
        </a:p>
      </dgm:t>
    </dgm:pt>
    <dgm:pt modelId="{A3D276F3-284B-4983-B522-E97F73BD2A40}" type="sibTrans" cxnId="{D4060D4F-E843-40E6-8119-5E3EDF3C90D4}">
      <dgm:prSet/>
      <dgm:spPr/>
      <dgm:t>
        <a:bodyPr/>
        <a:lstStyle/>
        <a:p>
          <a:endParaRPr lang="es-AR"/>
        </a:p>
      </dgm:t>
    </dgm:pt>
    <dgm:pt modelId="{AB8ED5F6-70A4-430B-974E-EC432FC97AD0}">
      <dgm:prSet phldrT="[Texto]"/>
      <dgm:spPr/>
      <dgm:t>
        <a:bodyPr/>
        <a:lstStyle/>
        <a:p>
          <a:r>
            <a:rPr lang="es-AR" dirty="0" smtClean="0"/>
            <a:t>Escritorio</a:t>
          </a:r>
          <a:endParaRPr lang="es-AR" dirty="0"/>
        </a:p>
      </dgm:t>
    </dgm:pt>
    <dgm:pt modelId="{5232AB7D-F45B-4B82-A9F4-4DDA6FB169B1}" type="parTrans" cxnId="{1DB94E9D-8169-43CA-ACFC-9DAE14EC05EB}">
      <dgm:prSet/>
      <dgm:spPr/>
      <dgm:t>
        <a:bodyPr/>
        <a:lstStyle/>
        <a:p>
          <a:endParaRPr lang="es-AR"/>
        </a:p>
      </dgm:t>
    </dgm:pt>
    <dgm:pt modelId="{E7F965DB-092A-41A5-A900-89B9C146E2EC}" type="sibTrans" cxnId="{1DB94E9D-8169-43CA-ACFC-9DAE14EC05EB}">
      <dgm:prSet/>
      <dgm:spPr/>
      <dgm:t>
        <a:bodyPr/>
        <a:lstStyle/>
        <a:p>
          <a:endParaRPr lang="es-AR"/>
        </a:p>
      </dgm:t>
    </dgm:pt>
    <dgm:pt modelId="{622CD365-CC79-416C-9FB4-736062C96406}">
      <dgm:prSet phldrT="[Texto]"/>
      <dgm:spPr/>
      <dgm:t>
        <a:bodyPr/>
        <a:lstStyle/>
        <a:p>
          <a:r>
            <a:rPr lang="es-AR" dirty="0" smtClean="0"/>
            <a:t>Ventana</a:t>
          </a:r>
          <a:endParaRPr lang="es-AR" dirty="0"/>
        </a:p>
      </dgm:t>
    </dgm:pt>
    <dgm:pt modelId="{0C99BE67-E833-4FF2-A312-95CA9CB70C00}" type="parTrans" cxnId="{617FF875-DB57-4597-8027-81EC41F7E0CE}">
      <dgm:prSet/>
      <dgm:spPr/>
      <dgm:t>
        <a:bodyPr/>
        <a:lstStyle/>
        <a:p>
          <a:endParaRPr lang="es-AR"/>
        </a:p>
      </dgm:t>
    </dgm:pt>
    <dgm:pt modelId="{30A2DE85-5B45-41A5-A8BD-90FB81949274}" type="sibTrans" cxnId="{617FF875-DB57-4597-8027-81EC41F7E0CE}">
      <dgm:prSet/>
      <dgm:spPr/>
      <dgm:t>
        <a:bodyPr/>
        <a:lstStyle/>
        <a:p>
          <a:endParaRPr lang="es-AR"/>
        </a:p>
      </dgm:t>
    </dgm:pt>
    <dgm:pt modelId="{71691531-200E-408A-B6FD-397A9D016215}">
      <dgm:prSet phldrT="[Texto]"/>
      <dgm:spPr/>
      <dgm:t>
        <a:bodyPr/>
        <a:lstStyle/>
        <a:p>
          <a:r>
            <a:rPr lang="es-AR" dirty="0" smtClean="0"/>
            <a:t>Menús</a:t>
          </a:r>
          <a:endParaRPr lang="es-AR" dirty="0"/>
        </a:p>
      </dgm:t>
    </dgm:pt>
    <dgm:pt modelId="{5C54A30E-FF01-48E6-95F4-976D9C4866D7}" type="parTrans" cxnId="{18052E85-840C-4D25-86F3-40DB5166EF34}">
      <dgm:prSet/>
      <dgm:spPr/>
      <dgm:t>
        <a:bodyPr/>
        <a:lstStyle/>
        <a:p>
          <a:endParaRPr lang="es-AR"/>
        </a:p>
      </dgm:t>
    </dgm:pt>
    <dgm:pt modelId="{C436B9FD-C1BD-42E1-A211-DD8D16CBF355}" type="sibTrans" cxnId="{18052E85-840C-4D25-86F3-40DB5166EF34}">
      <dgm:prSet/>
      <dgm:spPr/>
      <dgm:t>
        <a:bodyPr/>
        <a:lstStyle/>
        <a:p>
          <a:endParaRPr lang="es-AR"/>
        </a:p>
      </dgm:t>
    </dgm:pt>
    <dgm:pt modelId="{BA338775-DF56-45BE-A5E4-1E071A22D4A8}" type="pres">
      <dgm:prSet presAssocID="{7E63555F-B473-4728-9FEF-AD878FF7DF52}" presName="Name0" presStyleCnt="0">
        <dgm:presLayoutVars>
          <dgm:dir/>
          <dgm:resizeHandles val="exact"/>
        </dgm:presLayoutVars>
      </dgm:prSet>
      <dgm:spPr/>
    </dgm:pt>
    <dgm:pt modelId="{F3486B31-0A2C-495A-8E88-437F5A9C95F6}" type="pres">
      <dgm:prSet presAssocID="{3F6DE2CB-1216-4CB7-89B3-E65B8BE669EB}" presName="Name5" presStyleLbl="vennNode1" presStyleIdx="0" presStyleCnt="6">
        <dgm:presLayoutVars>
          <dgm:bulletEnabled val="1"/>
        </dgm:presLayoutVars>
      </dgm:prSet>
      <dgm:spPr/>
    </dgm:pt>
    <dgm:pt modelId="{86F31D3B-51DD-49C9-A9CC-36F3046DFA97}" type="pres">
      <dgm:prSet presAssocID="{9F2D7939-5D45-406C-AC84-885315E16D63}" presName="space" presStyleCnt="0"/>
      <dgm:spPr/>
    </dgm:pt>
    <dgm:pt modelId="{73F4FE0D-4814-48B6-8888-DFEE4B7EF75A}" type="pres">
      <dgm:prSet presAssocID="{27FA4521-0934-4DE9-BE71-DA20CE8E04ED}" presName="Name5" presStyleLbl="vennNode1" presStyleIdx="1" presStyleCnt="6">
        <dgm:presLayoutVars>
          <dgm:bulletEnabled val="1"/>
        </dgm:presLayoutVars>
      </dgm:prSet>
      <dgm:spPr/>
    </dgm:pt>
    <dgm:pt modelId="{80EA1421-AE0B-4F15-9EA8-C33B8F421FC6}" type="pres">
      <dgm:prSet presAssocID="{2505D7FF-2736-46FF-800F-DEE6D16B9C9E}" presName="space" presStyleCnt="0"/>
      <dgm:spPr/>
    </dgm:pt>
    <dgm:pt modelId="{C568EC66-9FFE-4FCB-AAFA-4265870C6D4C}" type="pres">
      <dgm:prSet presAssocID="{16CCC8E2-66FA-4AF1-8F55-64AE61977749}" presName="Name5" presStyleLbl="vennNode1" presStyleIdx="2" presStyleCnt="6">
        <dgm:presLayoutVars>
          <dgm:bulletEnabled val="1"/>
        </dgm:presLayoutVars>
      </dgm:prSet>
      <dgm:spPr/>
    </dgm:pt>
    <dgm:pt modelId="{55FB0C51-0977-45A4-A8A8-C98A34E87EB5}" type="pres">
      <dgm:prSet presAssocID="{A3D276F3-284B-4983-B522-E97F73BD2A40}" presName="space" presStyleCnt="0"/>
      <dgm:spPr/>
    </dgm:pt>
    <dgm:pt modelId="{1ACB9BEA-580A-42FD-A601-CF87662689E9}" type="pres">
      <dgm:prSet presAssocID="{AB8ED5F6-70A4-430B-974E-EC432FC97AD0}" presName="Name5" presStyleLbl="vennNode1" presStyleIdx="3" presStyleCnt="6">
        <dgm:presLayoutVars>
          <dgm:bulletEnabled val="1"/>
        </dgm:presLayoutVars>
      </dgm:prSet>
      <dgm:spPr/>
    </dgm:pt>
    <dgm:pt modelId="{DF6E0DC2-F345-4DC3-98C3-BE9B6069157E}" type="pres">
      <dgm:prSet presAssocID="{E7F965DB-092A-41A5-A900-89B9C146E2EC}" presName="space" presStyleCnt="0"/>
      <dgm:spPr/>
    </dgm:pt>
    <dgm:pt modelId="{4D99EA16-9F25-4A23-BBBA-0E1CFDF831F9}" type="pres">
      <dgm:prSet presAssocID="{622CD365-CC79-416C-9FB4-736062C96406}" presName="Name5" presStyleLbl="vennNode1" presStyleIdx="4" presStyleCnt="6">
        <dgm:presLayoutVars>
          <dgm:bulletEnabled val="1"/>
        </dgm:presLayoutVars>
      </dgm:prSet>
      <dgm:spPr/>
    </dgm:pt>
    <dgm:pt modelId="{51E774D1-0362-4B2F-9CEE-F55A4D72ACC1}" type="pres">
      <dgm:prSet presAssocID="{30A2DE85-5B45-41A5-A8BD-90FB81949274}" presName="space" presStyleCnt="0"/>
      <dgm:spPr/>
    </dgm:pt>
    <dgm:pt modelId="{AD367858-26E2-4664-9925-9364E83C99EE}" type="pres">
      <dgm:prSet presAssocID="{71691531-200E-408A-B6FD-397A9D016215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87841C75-83EB-4C69-9CB9-414BF0E51801}" type="presOf" srcId="{71691531-200E-408A-B6FD-397A9D016215}" destId="{AD367858-26E2-4664-9925-9364E83C99EE}" srcOrd="0" destOrd="0" presId="urn:microsoft.com/office/officeart/2005/8/layout/venn3"/>
    <dgm:cxn modelId="{30986B9E-1B1F-4618-87A3-DEE09646B6E0}" type="presOf" srcId="{7E63555F-B473-4728-9FEF-AD878FF7DF52}" destId="{BA338775-DF56-45BE-A5E4-1E071A22D4A8}" srcOrd="0" destOrd="0" presId="urn:microsoft.com/office/officeart/2005/8/layout/venn3"/>
    <dgm:cxn modelId="{A14E7F18-D1DF-46F0-906A-C3282AC2B1B9}" type="presOf" srcId="{27FA4521-0934-4DE9-BE71-DA20CE8E04ED}" destId="{73F4FE0D-4814-48B6-8888-DFEE4B7EF75A}" srcOrd="0" destOrd="0" presId="urn:microsoft.com/office/officeart/2005/8/layout/venn3"/>
    <dgm:cxn modelId="{7E5E8D33-AA6A-417E-A683-881545C55139}" srcId="{7E63555F-B473-4728-9FEF-AD878FF7DF52}" destId="{3F6DE2CB-1216-4CB7-89B3-E65B8BE669EB}" srcOrd="0" destOrd="0" parTransId="{F3D82291-5018-48EE-8D21-E20783B8809C}" sibTransId="{9F2D7939-5D45-406C-AC84-885315E16D63}"/>
    <dgm:cxn modelId="{A38208B6-9037-4338-B196-9AA91D8D06C1}" srcId="{7E63555F-B473-4728-9FEF-AD878FF7DF52}" destId="{27FA4521-0934-4DE9-BE71-DA20CE8E04ED}" srcOrd="1" destOrd="0" parTransId="{F8BD6B06-5E4D-48A0-B76F-6DF7DF69FAE5}" sibTransId="{2505D7FF-2736-46FF-800F-DEE6D16B9C9E}"/>
    <dgm:cxn modelId="{1DB94E9D-8169-43CA-ACFC-9DAE14EC05EB}" srcId="{7E63555F-B473-4728-9FEF-AD878FF7DF52}" destId="{AB8ED5F6-70A4-430B-974E-EC432FC97AD0}" srcOrd="3" destOrd="0" parTransId="{5232AB7D-F45B-4B82-A9F4-4DDA6FB169B1}" sibTransId="{E7F965DB-092A-41A5-A900-89B9C146E2EC}"/>
    <dgm:cxn modelId="{18052E85-840C-4D25-86F3-40DB5166EF34}" srcId="{7E63555F-B473-4728-9FEF-AD878FF7DF52}" destId="{71691531-200E-408A-B6FD-397A9D016215}" srcOrd="5" destOrd="0" parTransId="{5C54A30E-FF01-48E6-95F4-976D9C4866D7}" sibTransId="{C436B9FD-C1BD-42E1-A211-DD8D16CBF355}"/>
    <dgm:cxn modelId="{67AB9E09-1B29-49CA-A80D-C15D07D44488}" type="presOf" srcId="{622CD365-CC79-416C-9FB4-736062C96406}" destId="{4D99EA16-9F25-4A23-BBBA-0E1CFDF831F9}" srcOrd="0" destOrd="0" presId="urn:microsoft.com/office/officeart/2005/8/layout/venn3"/>
    <dgm:cxn modelId="{899ACBF0-FF8B-4E0F-BBE9-1DF4A3DD02E3}" type="presOf" srcId="{3F6DE2CB-1216-4CB7-89B3-E65B8BE669EB}" destId="{F3486B31-0A2C-495A-8E88-437F5A9C95F6}" srcOrd="0" destOrd="0" presId="urn:microsoft.com/office/officeart/2005/8/layout/venn3"/>
    <dgm:cxn modelId="{617FF875-DB57-4597-8027-81EC41F7E0CE}" srcId="{7E63555F-B473-4728-9FEF-AD878FF7DF52}" destId="{622CD365-CC79-416C-9FB4-736062C96406}" srcOrd="4" destOrd="0" parTransId="{0C99BE67-E833-4FF2-A312-95CA9CB70C00}" sibTransId="{30A2DE85-5B45-41A5-A8BD-90FB81949274}"/>
    <dgm:cxn modelId="{A73E37DB-F09E-4F54-8A56-1B3AD4FE5056}" type="presOf" srcId="{AB8ED5F6-70A4-430B-974E-EC432FC97AD0}" destId="{1ACB9BEA-580A-42FD-A601-CF87662689E9}" srcOrd="0" destOrd="0" presId="urn:microsoft.com/office/officeart/2005/8/layout/venn3"/>
    <dgm:cxn modelId="{D4060D4F-E843-40E6-8119-5E3EDF3C90D4}" srcId="{7E63555F-B473-4728-9FEF-AD878FF7DF52}" destId="{16CCC8E2-66FA-4AF1-8F55-64AE61977749}" srcOrd="2" destOrd="0" parTransId="{1A5007B6-64D0-4860-B7C5-7D9BC0CD74ED}" sibTransId="{A3D276F3-284B-4983-B522-E97F73BD2A40}"/>
    <dgm:cxn modelId="{6AC66154-820C-43FC-90BF-2615724DE193}" type="presOf" srcId="{16CCC8E2-66FA-4AF1-8F55-64AE61977749}" destId="{C568EC66-9FFE-4FCB-AAFA-4265870C6D4C}" srcOrd="0" destOrd="0" presId="urn:microsoft.com/office/officeart/2005/8/layout/venn3"/>
    <dgm:cxn modelId="{96866270-5EDD-42AF-BBE5-C48A30ABDFC2}" type="presParOf" srcId="{BA338775-DF56-45BE-A5E4-1E071A22D4A8}" destId="{F3486B31-0A2C-495A-8E88-437F5A9C95F6}" srcOrd="0" destOrd="0" presId="urn:microsoft.com/office/officeart/2005/8/layout/venn3"/>
    <dgm:cxn modelId="{0D951D64-B82C-45CC-9340-72D9767E1CBC}" type="presParOf" srcId="{BA338775-DF56-45BE-A5E4-1E071A22D4A8}" destId="{86F31D3B-51DD-49C9-A9CC-36F3046DFA97}" srcOrd="1" destOrd="0" presId="urn:microsoft.com/office/officeart/2005/8/layout/venn3"/>
    <dgm:cxn modelId="{13E548C3-C418-4B53-87F9-F88BAE5CBDFC}" type="presParOf" srcId="{BA338775-DF56-45BE-A5E4-1E071A22D4A8}" destId="{73F4FE0D-4814-48B6-8888-DFEE4B7EF75A}" srcOrd="2" destOrd="0" presId="urn:microsoft.com/office/officeart/2005/8/layout/venn3"/>
    <dgm:cxn modelId="{6387E0E9-1D10-4200-BA2C-EFCF9970EF13}" type="presParOf" srcId="{BA338775-DF56-45BE-A5E4-1E071A22D4A8}" destId="{80EA1421-AE0B-4F15-9EA8-C33B8F421FC6}" srcOrd="3" destOrd="0" presId="urn:microsoft.com/office/officeart/2005/8/layout/venn3"/>
    <dgm:cxn modelId="{1C6252E5-C549-4E8F-8574-BA445DEE324D}" type="presParOf" srcId="{BA338775-DF56-45BE-A5E4-1E071A22D4A8}" destId="{C568EC66-9FFE-4FCB-AAFA-4265870C6D4C}" srcOrd="4" destOrd="0" presId="urn:microsoft.com/office/officeart/2005/8/layout/venn3"/>
    <dgm:cxn modelId="{9B1E92F1-CDD1-45D8-89D2-2F326501FABC}" type="presParOf" srcId="{BA338775-DF56-45BE-A5E4-1E071A22D4A8}" destId="{55FB0C51-0977-45A4-A8A8-C98A34E87EB5}" srcOrd="5" destOrd="0" presId="urn:microsoft.com/office/officeart/2005/8/layout/venn3"/>
    <dgm:cxn modelId="{44BEC429-9384-4E1D-A181-473D2A932574}" type="presParOf" srcId="{BA338775-DF56-45BE-A5E4-1E071A22D4A8}" destId="{1ACB9BEA-580A-42FD-A601-CF87662689E9}" srcOrd="6" destOrd="0" presId="urn:microsoft.com/office/officeart/2005/8/layout/venn3"/>
    <dgm:cxn modelId="{42AE0335-3EF8-45C3-82EA-53E553A77E11}" type="presParOf" srcId="{BA338775-DF56-45BE-A5E4-1E071A22D4A8}" destId="{DF6E0DC2-F345-4DC3-98C3-BE9B6069157E}" srcOrd="7" destOrd="0" presId="urn:microsoft.com/office/officeart/2005/8/layout/venn3"/>
    <dgm:cxn modelId="{44338291-2785-46BA-B1F5-0276E1BBC740}" type="presParOf" srcId="{BA338775-DF56-45BE-A5E4-1E071A22D4A8}" destId="{4D99EA16-9F25-4A23-BBBA-0E1CFDF831F9}" srcOrd="8" destOrd="0" presId="urn:microsoft.com/office/officeart/2005/8/layout/venn3"/>
    <dgm:cxn modelId="{00E89BA7-5E22-45C7-8CE4-6576DC2D7E58}" type="presParOf" srcId="{BA338775-DF56-45BE-A5E4-1E071A22D4A8}" destId="{51E774D1-0362-4B2F-9CEE-F55A4D72ACC1}" srcOrd="9" destOrd="0" presId="urn:microsoft.com/office/officeart/2005/8/layout/venn3"/>
    <dgm:cxn modelId="{D9FF31AB-13BA-4CC0-B6AC-8135245D720F}" type="presParOf" srcId="{BA338775-DF56-45BE-A5E4-1E071A22D4A8}" destId="{AD367858-26E2-4664-9925-9364E83C99E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46A823-A205-4923-9F5C-01792F7E9C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685C3E0-B9C0-49FD-A31A-55CAEAD5BD18}">
      <dgm:prSet phldrT="[Texto]"/>
      <dgm:spPr/>
      <dgm:t>
        <a:bodyPr/>
        <a:lstStyle/>
        <a:p>
          <a:r>
            <a:rPr lang="es-AR" dirty="0" smtClean="0"/>
            <a:t>Definir  el valor</a:t>
          </a:r>
          <a:endParaRPr lang="es-AR" dirty="0"/>
        </a:p>
      </dgm:t>
    </dgm:pt>
    <dgm:pt modelId="{18B079ED-CF8B-417B-843E-D1F8C1F836B3}" type="parTrans" cxnId="{549DE1E3-EA28-4326-A3F5-9ABC53C2A682}">
      <dgm:prSet/>
      <dgm:spPr/>
      <dgm:t>
        <a:bodyPr/>
        <a:lstStyle/>
        <a:p>
          <a:endParaRPr lang="es-AR"/>
        </a:p>
      </dgm:t>
    </dgm:pt>
    <dgm:pt modelId="{C6226D23-273B-461C-B70D-C481081F32D6}" type="sibTrans" cxnId="{549DE1E3-EA28-4326-A3F5-9ABC53C2A682}">
      <dgm:prSet/>
      <dgm:spPr/>
      <dgm:t>
        <a:bodyPr/>
        <a:lstStyle/>
        <a:p>
          <a:endParaRPr lang="es-AR"/>
        </a:p>
      </dgm:t>
    </dgm:pt>
    <dgm:pt modelId="{89B28E08-7A66-4113-B3BC-B5C49CEECC83}">
      <dgm:prSet phldrT="[Texto]"/>
      <dgm:spPr/>
      <dgm:t>
        <a:bodyPr/>
        <a:lstStyle/>
        <a:p>
          <a:r>
            <a:rPr lang="es-AR" dirty="0" smtClean="0"/>
            <a:t>Definir operaciones y objetivos de rendimiento </a:t>
          </a:r>
          <a:endParaRPr lang="es-AR" dirty="0"/>
        </a:p>
      </dgm:t>
    </dgm:pt>
    <dgm:pt modelId="{DD3F91AD-B945-4BDF-BBB9-9ABC45FF1698}" type="parTrans" cxnId="{1A3C6564-8BEE-48E0-B24B-4DCC305238D8}">
      <dgm:prSet/>
      <dgm:spPr/>
      <dgm:t>
        <a:bodyPr/>
        <a:lstStyle/>
        <a:p>
          <a:endParaRPr lang="es-AR"/>
        </a:p>
      </dgm:t>
    </dgm:pt>
    <dgm:pt modelId="{250DA08C-371C-42E4-8952-420455EE6A84}" type="sibTrans" cxnId="{1A3C6564-8BEE-48E0-B24B-4DCC305238D8}">
      <dgm:prSet/>
      <dgm:spPr/>
      <dgm:t>
        <a:bodyPr/>
        <a:lstStyle/>
        <a:p>
          <a:endParaRPr lang="es-AR"/>
        </a:p>
      </dgm:t>
    </dgm:pt>
    <dgm:pt modelId="{92A50E09-C13A-48B0-A325-08CC25E26085}">
      <dgm:prSet phldrT="[Texto]"/>
      <dgm:spPr/>
      <dgm:t>
        <a:bodyPr/>
        <a:lstStyle/>
        <a:p>
          <a:r>
            <a:rPr lang="es-AR" dirty="0" smtClean="0"/>
            <a:t>Diseñar el producto y su proceso</a:t>
          </a:r>
          <a:endParaRPr lang="es-AR" dirty="0"/>
        </a:p>
      </dgm:t>
    </dgm:pt>
    <dgm:pt modelId="{0290EEB9-3F84-42F4-B1F7-7AE742B6AC66}" type="parTrans" cxnId="{376D0904-E073-4DBA-8A77-FE25F1220021}">
      <dgm:prSet/>
      <dgm:spPr/>
      <dgm:t>
        <a:bodyPr/>
        <a:lstStyle/>
        <a:p>
          <a:endParaRPr lang="es-AR"/>
        </a:p>
      </dgm:t>
    </dgm:pt>
    <dgm:pt modelId="{3CEC66B9-A7E3-4451-A32D-B485AF96E757}" type="sibTrans" cxnId="{376D0904-E073-4DBA-8A77-FE25F1220021}">
      <dgm:prSet/>
      <dgm:spPr/>
      <dgm:t>
        <a:bodyPr/>
        <a:lstStyle/>
        <a:p>
          <a:endParaRPr lang="es-AR"/>
        </a:p>
      </dgm:t>
    </dgm:pt>
    <dgm:pt modelId="{8E37BEDA-D68C-4FA3-A7A5-EC22E1C76B1B}">
      <dgm:prSet phldrT="[Texto]"/>
      <dgm:spPr/>
      <dgm:t>
        <a:bodyPr/>
        <a:lstStyle/>
        <a:p>
          <a:r>
            <a:rPr lang="es-AR" dirty="0" smtClean="0"/>
            <a:t>Evaluar y mejorar</a:t>
          </a:r>
          <a:endParaRPr lang="es-AR" dirty="0"/>
        </a:p>
      </dgm:t>
    </dgm:pt>
    <dgm:pt modelId="{E202BFC6-2C79-4034-B971-CA01BC02ECC0}" type="parTrans" cxnId="{626B34EF-34E6-4CB3-AF34-E42696ECFC5F}">
      <dgm:prSet/>
      <dgm:spPr/>
      <dgm:t>
        <a:bodyPr/>
        <a:lstStyle/>
        <a:p>
          <a:endParaRPr lang="es-AR"/>
        </a:p>
      </dgm:t>
    </dgm:pt>
    <dgm:pt modelId="{EA5834C1-9544-43D9-B738-0A2B79DFB17C}" type="sibTrans" cxnId="{626B34EF-34E6-4CB3-AF34-E42696ECFC5F}">
      <dgm:prSet/>
      <dgm:spPr/>
      <dgm:t>
        <a:bodyPr/>
        <a:lstStyle/>
        <a:p>
          <a:endParaRPr lang="es-AR"/>
        </a:p>
      </dgm:t>
    </dgm:pt>
    <dgm:pt modelId="{AF5FA11F-F5D6-462A-8213-5753D24DAF87}" type="pres">
      <dgm:prSet presAssocID="{9646A823-A205-4923-9F5C-01792F7E9CBE}" presName="Name0" presStyleCnt="0">
        <dgm:presLayoutVars>
          <dgm:dir/>
          <dgm:resizeHandles val="exact"/>
        </dgm:presLayoutVars>
      </dgm:prSet>
      <dgm:spPr/>
    </dgm:pt>
    <dgm:pt modelId="{C861C228-7FA3-4322-B38E-C6042D429360}" type="pres">
      <dgm:prSet presAssocID="{C685C3E0-B9C0-49FD-A31A-55CAEAD5BD18}" presName="node" presStyleLbl="node1" presStyleIdx="0" presStyleCnt="4">
        <dgm:presLayoutVars>
          <dgm:bulletEnabled val="1"/>
        </dgm:presLayoutVars>
      </dgm:prSet>
      <dgm:spPr/>
    </dgm:pt>
    <dgm:pt modelId="{5DD52801-4A14-4DED-A1C4-BA6A91394FEB}" type="pres">
      <dgm:prSet presAssocID="{C6226D23-273B-461C-B70D-C481081F32D6}" presName="sibTrans" presStyleLbl="sibTrans2D1" presStyleIdx="0" presStyleCnt="3"/>
      <dgm:spPr/>
    </dgm:pt>
    <dgm:pt modelId="{569DAEB5-9337-4DF8-9E3E-AD1C66BD3FD1}" type="pres">
      <dgm:prSet presAssocID="{C6226D23-273B-461C-B70D-C481081F32D6}" presName="connectorText" presStyleLbl="sibTrans2D1" presStyleIdx="0" presStyleCnt="3"/>
      <dgm:spPr/>
    </dgm:pt>
    <dgm:pt modelId="{6D5E7D98-E259-4A49-85F6-4A9C12AE7A0D}" type="pres">
      <dgm:prSet presAssocID="{89B28E08-7A66-4113-B3BC-B5C49CEECC83}" presName="node" presStyleLbl="node1" presStyleIdx="1" presStyleCnt="4">
        <dgm:presLayoutVars>
          <dgm:bulletEnabled val="1"/>
        </dgm:presLayoutVars>
      </dgm:prSet>
      <dgm:spPr/>
    </dgm:pt>
    <dgm:pt modelId="{611F84DD-BC8A-4E87-AACB-56484358EFFF}" type="pres">
      <dgm:prSet presAssocID="{250DA08C-371C-42E4-8952-420455EE6A84}" presName="sibTrans" presStyleLbl="sibTrans2D1" presStyleIdx="1" presStyleCnt="3"/>
      <dgm:spPr/>
    </dgm:pt>
    <dgm:pt modelId="{5769FFF8-0A62-4DF0-AAE0-A515A6F633CC}" type="pres">
      <dgm:prSet presAssocID="{250DA08C-371C-42E4-8952-420455EE6A84}" presName="connectorText" presStyleLbl="sibTrans2D1" presStyleIdx="1" presStyleCnt="3"/>
      <dgm:spPr/>
    </dgm:pt>
    <dgm:pt modelId="{BBF97935-4CAC-4632-8517-6646D06BD548}" type="pres">
      <dgm:prSet presAssocID="{92A50E09-C13A-48B0-A325-08CC25E26085}" presName="node" presStyleLbl="node1" presStyleIdx="2" presStyleCnt="4">
        <dgm:presLayoutVars>
          <dgm:bulletEnabled val="1"/>
        </dgm:presLayoutVars>
      </dgm:prSet>
      <dgm:spPr/>
    </dgm:pt>
    <dgm:pt modelId="{1ABCD434-D000-4307-83BD-51ED284CC879}" type="pres">
      <dgm:prSet presAssocID="{3CEC66B9-A7E3-4451-A32D-B485AF96E757}" presName="sibTrans" presStyleLbl="sibTrans2D1" presStyleIdx="2" presStyleCnt="3"/>
      <dgm:spPr/>
    </dgm:pt>
    <dgm:pt modelId="{7967D2A1-4D0B-4D7F-A312-31A3FAF2124E}" type="pres">
      <dgm:prSet presAssocID="{3CEC66B9-A7E3-4451-A32D-B485AF96E757}" presName="connectorText" presStyleLbl="sibTrans2D1" presStyleIdx="2" presStyleCnt="3"/>
      <dgm:spPr/>
    </dgm:pt>
    <dgm:pt modelId="{24F21B0A-C812-45AC-A79B-F33357E1588D}" type="pres">
      <dgm:prSet presAssocID="{8E37BEDA-D68C-4FA3-A7A5-EC22E1C76B1B}" presName="node" presStyleLbl="node1" presStyleIdx="3" presStyleCnt="4">
        <dgm:presLayoutVars>
          <dgm:bulletEnabled val="1"/>
        </dgm:presLayoutVars>
      </dgm:prSet>
      <dgm:spPr/>
    </dgm:pt>
  </dgm:ptLst>
  <dgm:cxnLst>
    <dgm:cxn modelId="{AF3DD824-1DF2-4441-89EA-1D756396EE9D}" type="presOf" srcId="{92A50E09-C13A-48B0-A325-08CC25E26085}" destId="{BBF97935-4CAC-4632-8517-6646D06BD548}" srcOrd="0" destOrd="0" presId="urn:microsoft.com/office/officeart/2005/8/layout/process1"/>
    <dgm:cxn modelId="{626B34EF-34E6-4CB3-AF34-E42696ECFC5F}" srcId="{9646A823-A205-4923-9F5C-01792F7E9CBE}" destId="{8E37BEDA-D68C-4FA3-A7A5-EC22E1C76B1B}" srcOrd="3" destOrd="0" parTransId="{E202BFC6-2C79-4034-B971-CA01BC02ECC0}" sibTransId="{EA5834C1-9544-43D9-B738-0A2B79DFB17C}"/>
    <dgm:cxn modelId="{466AB348-11D3-412F-B7FF-9B5CA49BB63D}" type="presOf" srcId="{8E37BEDA-D68C-4FA3-A7A5-EC22E1C76B1B}" destId="{24F21B0A-C812-45AC-A79B-F33357E1588D}" srcOrd="0" destOrd="0" presId="urn:microsoft.com/office/officeart/2005/8/layout/process1"/>
    <dgm:cxn modelId="{D2AAFD76-826E-497A-B31E-0F71EB6936A4}" type="presOf" srcId="{250DA08C-371C-42E4-8952-420455EE6A84}" destId="{611F84DD-BC8A-4E87-AACB-56484358EFFF}" srcOrd="0" destOrd="0" presId="urn:microsoft.com/office/officeart/2005/8/layout/process1"/>
    <dgm:cxn modelId="{19D250D5-D404-4C88-A355-A17289763725}" type="presOf" srcId="{C685C3E0-B9C0-49FD-A31A-55CAEAD5BD18}" destId="{C861C228-7FA3-4322-B38E-C6042D429360}" srcOrd="0" destOrd="0" presId="urn:microsoft.com/office/officeart/2005/8/layout/process1"/>
    <dgm:cxn modelId="{575BAE6E-D5AD-46C0-B5E7-3FCB0F04BDCE}" type="presOf" srcId="{250DA08C-371C-42E4-8952-420455EE6A84}" destId="{5769FFF8-0A62-4DF0-AAE0-A515A6F633CC}" srcOrd="1" destOrd="0" presId="urn:microsoft.com/office/officeart/2005/8/layout/process1"/>
    <dgm:cxn modelId="{549DE1E3-EA28-4326-A3F5-9ABC53C2A682}" srcId="{9646A823-A205-4923-9F5C-01792F7E9CBE}" destId="{C685C3E0-B9C0-49FD-A31A-55CAEAD5BD18}" srcOrd="0" destOrd="0" parTransId="{18B079ED-CF8B-417B-843E-D1F8C1F836B3}" sibTransId="{C6226D23-273B-461C-B70D-C481081F32D6}"/>
    <dgm:cxn modelId="{5157EE31-96B4-4599-B67E-8B0C1F44378C}" type="presOf" srcId="{3CEC66B9-A7E3-4451-A32D-B485AF96E757}" destId="{1ABCD434-D000-4307-83BD-51ED284CC879}" srcOrd="0" destOrd="0" presId="urn:microsoft.com/office/officeart/2005/8/layout/process1"/>
    <dgm:cxn modelId="{4B7BBD53-2BB9-4E0D-9D4A-7C812FBD85B2}" type="presOf" srcId="{C6226D23-273B-461C-B70D-C481081F32D6}" destId="{5DD52801-4A14-4DED-A1C4-BA6A91394FEB}" srcOrd="0" destOrd="0" presId="urn:microsoft.com/office/officeart/2005/8/layout/process1"/>
    <dgm:cxn modelId="{E3E38A76-B495-4BD5-A56D-854C2553DDE8}" type="presOf" srcId="{89B28E08-7A66-4113-B3BC-B5C49CEECC83}" destId="{6D5E7D98-E259-4A49-85F6-4A9C12AE7A0D}" srcOrd="0" destOrd="0" presId="urn:microsoft.com/office/officeart/2005/8/layout/process1"/>
    <dgm:cxn modelId="{1A3C6564-8BEE-48E0-B24B-4DCC305238D8}" srcId="{9646A823-A205-4923-9F5C-01792F7E9CBE}" destId="{89B28E08-7A66-4113-B3BC-B5C49CEECC83}" srcOrd="1" destOrd="0" parTransId="{DD3F91AD-B945-4BDF-BBB9-9ABC45FF1698}" sibTransId="{250DA08C-371C-42E4-8952-420455EE6A84}"/>
    <dgm:cxn modelId="{C23B3066-0901-4B2C-B2AF-2F5A3BECFEC3}" type="presOf" srcId="{3CEC66B9-A7E3-4451-A32D-B485AF96E757}" destId="{7967D2A1-4D0B-4D7F-A312-31A3FAF2124E}" srcOrd="1" destOrd="0" presId="urn:microsoft.com/office/officeart/2005/8/layout/process1"/>
    <dgm:cxn modelId="{376D0904-E073-4DBA-8A77-FE25F1220021}" srcId="{9646A823-A205-4923-9F5C-01792F7E9CBE}" destId="{92A50E09-C13A-48B0-A325-08CC25E26085}" srcOrd="2" destOrd="0" parTransId="{0290EEB9-3F84-42F4-B1F7-7AE742B6AC66}" sibTransId="{3CEC66B9-A7E3-4451-A32D-B485AF96E757}"/>
    <dgm:cxn modelId="{F590895B-B3CC-4EF3-A9C5-A63F77106F5A}" type="presOf" srcId="{9646A823-A205-4923-9F5C-01792F7E9CBE}" destId="{AF5FA11F-F5D6-462A-8213-5753D24DAF87}" srcOrd="0" destOrd="0" presId="urn:microsoft.com/office/officeart/2005/8/layout/process1"/>
    <dgm:cxn modelId="{2D543D35-71BA-4728-9A2F-69F4BE89F5D8}" type="presOf" srcId="{C6226D23-273B-461C-B70D-C481081F32D6}" destId="{569DAEB5-9337-4DF8-9E3E-AD1C66BD3FD1}" srcOrd="1" destOrd="0" presId="urn:microsoft.com/office/officeart/2005/8/layout/process1"/>
    <dgm:cxn modelId="{0CFC393D-DF84-4607-BB77-2FD9FAF0A05B}" type="presParOf" srcId="{AF5FA11F-F5D6-462A-8213-5753D24DAF87}" destId="{C861C228-7FA3-4322-B38E-C6042D429360}" srcOrd="0" destOrd="0" presId="urn:microsoft.com/office/officeart/2005/8/layout/process1"/>
    <dgm:cxn modelId="{F51525D4-C3F3-404D-8B29-9FE9932D6141}" type="presParOf" srcId="{AF5FA11F-F5D6-462A-8213-5753D24DAF87}" destId="{5DD52801-4A14-4DED-A1C4-BA6A91394FEB}" srcOrd="1" destOrd="0" presId="urn:microsoft.com/office/officeart/2005/8/layout/process1"/>
    <dgm:cxn modelId="{700DB3E7-8904-4675-AEE7-097BA361EDAD}" type="presParOf" srcId="{5DD52801-4A14-4DED-A1C4-BA6A91394FEB}" destId="{569DAEB5-9337-4DF8-9E3E-AD1C66BD3FD1}" srcOrd="0" destOrd="0" presId="urn:microsoft.com/office/officeart/2005/8/layout/process1"/>
    <dgm:cxn modelId="{DB8B18E5-D7E9-4674-81EB-829D6846DDE7}" type="presParOf" srcId="{AF5FA11F-F5D6-462A-8213-5753D24DAF87}" destId="{6D5E7D98-E259-4A49-85F6-4A9C12AE7A0D}" srcOrd="2" destOrd="0" presId="urn:microsoft.com/office/officeart/2005/8/layout/process1"/>
    <dgm:cxn modelId="{9DBD7047-8842-41C1-8593-19D8BF2FB6B5}" type="presParOf" srcId="{AF5FA11F-F5D6-462A-8213-5753D24DAF87}" destId="{611F84DD-BC8A-4E87-AACB-56484358EFFF}" srcOrd="3" destOrd="0" presId="urn:microsoft.com/office/officeart/2005/8/layout/process1"/>
    <dgm:cxn modelId="{61A5D9FF-34DF-4B13-B38A-D9166DCF676C}" type="presParOf" srcId="{611F84DD-BC8A-4E87-AACB-56484358EFFF}" destId="{5769FFF8-0A62-4DF0-AAE0-A515A6F633CC}" srcOrd="0" destOrd="0" presId="urn:microsoft.com/office/officeart/2005/8/layout/process1"/>
    <dgm:cxn modelId="{CBEFAE23-9659-420B-918D-8570B522180D}" type="presParOf" srcId="{AF5FA11F-F5D6-462A-8213-5753D24DAF87}" destId="{BBF97935-4CAC-4632-8517-6646D06BD548}" srcOrd="4" destOrd="0" presId="urn:microsoft.com/office/officeart/2005/8/layout/process1"/>
    <dgm:cxn modelId="{5760E5FB-DBCB-4DB0-B50B-982975D8F38C}" type="presParOf" srcId="{AF5FA11F-F5D6-462A-8213-5753D24DAF87}" destId="{1ABCD434-D000-4307-83BD-51ED284CC879}" srcOrd="5" destOrd="0" presId="urn:microsoft.com/office/officeart/2005/8/layout/process1"/>
    <dgm:cxn modelId="{1DD84CBC-5ACC-4502-9795-657C3B8C4AD6}" type="presParOf" srcId="{1ABCD434-D000-4307-83BD-51ED284CC879}" destId="{7967D2A1-4D0B-4D7F-A312-31A3FAF2124E}" srcOrd="0" destOrd="0" presId="urn:microsoft.com/office/officeart/2005/8/layout/process1"/>
    <dgm:cxn modelId="{507268A6-EBB4-4B25-86B5-A4D3E6DC9052}" type="presParOf" srcId="{AF5FA11F-F5D6-462A-8213-5753D24DAF87}" destId="{24F21B0A-C812-45AC-A79B-F33357E158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F39917-E811-41E2-8C8A-DB7EB66E4749}">
      <dsp:nvSpPr>
        <dsp:cNvPr id="0" name=""/>
        <dsp:cNvSpPr/>
      </dsp:nvSpPr>
      <dsp:spPr>
        <a:xfrm>
          <a:off x="3640" y="692254"/>
          <a:ext cx="2119348" cy="847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Diseño</a:t>
          </a:r>
          <a:endParaRPr lang="es-AR" sz="1800" kern="1200" dirty="0"/>
        </a:p>
      </dsp:txBody>
      <dsp:txXfrm>
        <a:off x="3640" y="692254"/>
        <a:ext cx="2119348" cy="847739"/>
      </dsp:txXfrm>
    </dsp:sp>
    <dsp:sp modelId="{4F6E8516-9BAC-463E-9679-364297A800B9}">
      <dsp:nvSpPr>
        <dsp:cNvPr id="0" name=""/>
        <dsp:cNvSpPr/>
      </dsp:nvSpPr>
      <dsp:spPr>
        <a:xfrm>
          <a:off x="1911054" y="692254"/>
          <a:ext cx="2119348" cy="847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Evaluación</a:t>
          </a:r>
          <a:endParaRPr lang="es-AR" sz="1800" kern="1200" dirty="0"/>
        </a:p>
      </dsp:txBody>
      <dsp:txXfrm>
        <a:off x="1911054" y="692254"/>
        <a:ext cx="2119348" cy="847739"/>
      </dsp:txXfrm>
    </dsp:sp>
    <dsp:sp modelId="{9A8D23E6-40F1-43B6-B1E1-4CEC1A4E544C}">
      <dsp:nvSpPr>
        <dsp:cNvPr id="0" name=""/>
        <dsp:cNvSpPr/>
      </dsp:nvSpPr>
      <dsp:spPr>
        <a:xfrm>
          <a:off x="3818468" y="692254"/>
          <a:ext cx="2119348" cy="847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Desarrollo</a:t>
          </a:r>
          <a:endParaRPr lang="es-AR" sz="1800" kern="1200" dirty="0"/>
        </a:p>
      </dsp:txBody>
      <dsp:txXfrm>
        <a:off x="3818468" y="692254"/>
        <a:ext cx="2119348" cy="847739"/>
      </dsp:txXfrm>
    </dsp:sp>
    <dsp:sp modelId="{F1C3788E-65E3-4D6B-8DC9-9A083FAA5F74}">
      <dsp:nvSpPr>
        <dsp:cNvPr id="0" name=""/>
        <dsp:cNvSpPr/>
      </dsp:nvSpPr>
      <dsp:spPr>
        <a:xfrm>
          <a:off x="5725882" y="692254"/>
          <a:ext cx="2119348" cy="8477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Estudio</a:t>
          </a:r>
          <a:endParaRPr lang="es-AR" sz="1800" kern="1200" dirty="0"/>
        </a:p>
      </dsp:txBody>
      <dsp:txXfrm>
        <a:off x="5725882" y="692254"/>
        <a:ext cx="2119348" cy="84773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AF367A-3084-475D-86A9-A8B135E21429}">
      <dsp:nvSpPr>
        <dsp:cNvPr id="0" name=""/>
        <dsp:cNvSpPr/>
      </dsp:nvSpPr>
      <dsp:spPr>
        <a:xfrm>
          <a:off x="457199" y="0"/>
          <a:ext cx="5181600" cy="34721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492A1-0DD3-43A0-8FB5-F2F145D05767}">
      <dsp:nvSpPr>
        <dsp:cNvPr id="0" name=""/>
        <dsp:cNvSpPr/>
      </dsp:nvSpPr>
      <dsp:spPr>
        <a:xfrm>
          <a:off x="195" y="1041648"/>
          <a:ext cx="1933345" cy="1388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Usable</a:t>
          </a:r>
          <a:endParaRPr lang="es-AR" sz="2800" kern="1200" dirty="0"/>
        </a:p>
      </dsp:txBody>
      <dsp:txXfrm>
        <a:off x="195" y="1041648"/>
        <a:ext cx="1933345" cy="1388864"/>
      </dsp:txXfrm>
    </dsp:sp>
    <dsp:sp modelId="{6E5082EE-B564-495B-9C07-DC6560AFC68C}">
      <dsp:nvSpPr>
        <dsp:cNvPr id="0" name=""/>
        <dsp:cNvSpPr/>
      </dsp:nvSpPr>
      <dsp:spPr>
        <a:xfrm>
          <a:off x="2081327" y="1041648"/>
          <a:ext cx="1933345" cy="1388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Seguro</a:t>
          </a:r>
          <a:endParaRPr lang="es-AR" sz="2800" kern="1200" dirty="0"/>
        </a:p>
      </dsp:txBody>
      <dsp:txXfrm>
        <a:off x="2081327" y="1041648"/>
        <a:ext cx="1933345" cy="1388864"/>
      </dsp:txXfrm>
    </dsp:sp>
    <dsp:sp modelId="{D151F788-7652-427C-9CC3-4B6F52731E37}">
      <dsp:nvSpPr>
        <dsp:cNvPr id="0" name=""/>
        <dsp:cNvSpPr/>
      </dsp:nvSpPr>
      <dsp:spPr>
        <a:xfrm>
          <a:off x="4162459" y="1041648"/>
          <a:ext cx="1933345" cy="1388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Funcional</a:t>
          </a:r>
          <a:endParaRPr lang="es-AR" sz="2800" kern="1200" dirty="0"/>
        </a:p>
      </dsp:txBody>
      <dsp:txXfrm>
        <a:off x="4162459" y="1041648"/>
        <a:ext cx="1933345" cy="138886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AE504B-70ED-4C33-9073-39ADFEFABD20}">
      <dsp:nvSpPr>
        <dsp:cNvPr id="0" name=""/>
        <dsp:cNvSpPr/>
      </dsp:nvSpPr>
      <dsp:spPr>
        <a:xfrm>
          <a:off x="59" y="72007"/>
          <a:ext cx="6095940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400" kern="1200" dirty="0" smtClean="0"/>
            <a:t>Sistemas</a:t>
          </a:r>
          <a:endParaRPr lang="es-AR" sz="5400" kern="1200" dirty="0"/>
        </a:p>
      </dsp:txBody>
      <dsp:txXfrm>
        <a:off x="59" y="72007"/>
        <a:ext cx="6095940" cy="1402892"/>
      </dsp:txXfrm>
    </dsp:sp>
    <dsp:sp modelId="{6767F906-76D3-4B43-A801-D3744CE458D7}">
      <dsp:nvSpPr>
        <dsp:cNvPr id="0" name=""/>
        <dsp:cNvSpPr/>
      </dsp:nvSpPr>
      <dsp:spPr>
        <a:xfrm>
          <a:off x="29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Eficientes</a:t>
          </a:r>
          <a:endParaRPr lang="es-AR" sz="1400" kern="1200" dirty="0"/>
        </a:p>
      </dsp:txBody>
      <dsp:txXfrm>
        <a:off x="29" y="1564728"/>
        <a:ext cx="949523" cy="1402892"/>
      </dsp:txXfrm>
    </dsp:sp>
    <dsp:sp modelId="{C56951F0-DCDD-4E01-B8C3-5F6EF5738784}">
      <dsp:nvSpPr>
        <dsp:cNvPr id="0" name=""/>
        <dsp:cNvSpPr/>
      </dsp:nvSpPr>
      <dsp:spPr>
        <a:xfrm>
          <a:off x="1029313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Efectivos</a:t>
          </a:r>
          <a:endParaRPr lang="es-AR" sz="1400" kern="1200" dirty="0"/>
        </a:p>
      </dsp:txBody>
      <dsp:txXfrm>
        <a:off x="1029313" y="1564728"/>
        <a:ext cx="949523" cy="1402892"/>
      </dsp:txXfrm>
    </dsp:sp>
    <dsp:sp modelId="{0456D365-89B9-419E-8E38-2F4BC0AA53C9}">
      <dsp:nvSpPr>
        <dsp:cNvPr id="0" name=""/>
        <dsp:cNvSpPr/>
      </dsp:nvSpPr>
      <dsp:spPr>
        <a:xfrm>
          <a:off x="2058596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Seguros</a:t>
          </a:r>
          <a:endParaRPr lang="es-AR" sz="1400" kern="1200" dirty="0"/>
        </a:p>
      </dsp:txBody>
      <dsp:txXfrm>
        <a:off x="2058596" y="1564728"/>
        <a:ext cx="949523" cy="1402892"/>
      </dsp:txXfrm>
    </dsp:sp>
    <dsp:sp modelId="{9178D04E-6EC0-4919-A0D6-F4DDD58FF1FB}">
      <dsp:nvSpPr>
        <dsp:cNvPr id="0" name=""/>
        <dsp:cNvSpPr/>
      </dsp:nvSpPr>
      <dsp:spPr>
        <a:xfrm>
          <a:off x="3087879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Útiles</a:t>
          </a:r>
          <a:endParaRPr lang="es-AR" sz="1400" kern="1200" dirty="0"/>
        </a:p>
      </dsp:txBody>
      <dsp:txXfrm>
        <a:off x="3087879" y="1564728"/>
        <a:ext cx="949523" cy="1402892"/>
      </dsp:txXfrm>
    </dsp:sp>
    <dsp:sp modelId="{AB54C13B-61F3-4DEB-BD54-F1A38F7AEB47}">
      <dsp:nvSpPr>
        <dsp:cNvPr id="0" name=""/>
        <dsp:cNvSpPr/>
      </dsp:nvSpPr>
      <dsp:spPr>
        <a:xfrm>
          <a:off x="4117163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Fáciles de aprender</a:t>
          </a:r>
          <a:endParaRPr lang="es-AR" sz="1400" kern="1200" dirty="0"/>
        </a:p>
      </dsp:txBody>
      <dsp:txXfrm>
        <a:off x="4117163" y="1564728"/>
        <a:ext cx="949523" cy="1402892"/>
      </dsp:txXfrm>
    </dsp:sp>
    <dsp:sp modelId="{FD86A252-6FA4-471F-A31B-E23EAA48CE16}">
      <dsp:nvSpPr>
        <dsp:cNvPr id="0" name=""/>
        <dsp:cNvSpPr/>
      </dsp:nvSpPr>
      <dsp:spPr>
        <a:xfrm>
          <a:off x="5146446" y="1564728"/>
          <a:ext cx="949523" cy="1402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Fáciles de recordar</a:t>
          </a:r>
          <a:endParaRPr lang="es-AR" sz="1400" kern="1200" dirty="0"/>
        </a:p>
      </dsp:txBody>
      <dsp:txXfrm>
        <a:off x="5146446" y="1564728"/>
        <a:ext cx="949523" cy="14028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5A8067-276D-4669-8334-007C9023DF8E}">
      <dsp:nvSpPr>
        <dsp:cNvPr id="0" name=""/>
        <dsp:cNvSpPr/>
      </dsp:nvSpPr>
      <dsp:spPr>
        <a:xfrm>
          <a:off x="2225040" y="2114271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Robusto</a:t>
          </a:r>
          <a:endParaRPr lang="es-AR" sz="2400" kern="1200" dirty="0"/>
        </a:p>
      </dsp:txBody>
      <dsp:txXfrm>
        <a:off x="2225040" y="2114271"/>
        <a:ext cx="1645920" cy="1645920"/>
      </dsp:txXfrm>
    </dsp:sp>
    <dsp:sp modelId="{9282802C-D28F-4C8D-AEF8-8FE12801EA98}">
      <dsp:nvSpPr>
        <dsp:cNvPr id="0" name=""/>
        <dsp:cNvSpPr/>
      </dsp:nvSpPr>
      <dsp:spPr>
        <a:xfrm rot="12901059">
          <a:off x="1028482" y="1780166"/>
          <a:ext cx="1405766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E839-140F-436B-87AF-A986EC374D8B}">
      <dsp:nvSpPr>
        <dsp:cNvPr id="0" name=""/>
        <dsp:cNvSpPr/>
      </dsp:nvSpPr>
      <dsp:spPr>
        <a:xfrm>
          <a:off x="373909" y="985926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Perceptible</a:t>
          </a:r>
          <a:endParaRPr lang="es-AR" sz="1800" kern="1200" dirty="0"/>
        </a:p>
      </dsp:txBody>
      <dsp:txXfrm>
        <a:off x="373909" y="985926"/>
        <a:ext cx="1563624" cy="1250899"/>
      </dsp:txXfrm>
    </dsp:sp>
    <dsp:sp modelId="{089ACCD6-13FB-4187-B334-F75AB2B7C330}">
      <dsp:nvSpPr>
        <dsp:cNvPr id="0" name=""/>
        <dsp:cNvSpPr/>
      </dsp:nvSpPr>
      <dsp:spPr>
        <a:xfrm rot="16200000">
          <a:off x="2344941" y="1094832"/>
          <a:ext cx="1406116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70B8-D7A0-44FD-972B-9A19BFBFDFA9}">
      <dsp:nvSpPr>
        <dsp:cNvPr id="0" name=""/>
        <dsp:cNvSpPr/>
      </dsp:nvSpPr>
      <dsp:spPr>
        <a:xfrm>
          <a:off x="2266187" y="868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Operable</a:t>
          </a:r>
          <a:endParaRPr lang="es-AR" sz="1800" kern="1200" dirty="0"/>
        </a:p>
      </dsp:txBody>
      <dsp:txXfrm>
        <a:off x="2266187" y="868"/>
        <a:ext cx="1563624" cy="1250899"/>
      </dsp:txXfrm>
    </dsp:sp>
    <dsp:sp modelId="{68C65B83-A96E-4C97-8865-C5197C2116CE}">
      <dsp:nvSpPr>
        <dsp:cNvPr id="0" name=""/>
        <dsp:cNvSpPr/>
      </dsp:nvSpPr>
      <dsp:spPr>
        <a:xfrm rot="19498941">
          <a:off x="3661750" y="1780166"/>
          <a:ext cx="1405766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A2E05-1FF7-4E5A-AF33-A8CD6CB0A68F}">
      <dsp:nvSpPr>
        <dsp:cNvPr id="0" name=""/>
        <dsp:cNvSpPr/>
      </dsp:nvSpPr>
      <dsp:spPr>
        <a:xfrm>
          <a:off x="4158466" y="985926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Comprensible</a:t>
          </a:r>
          <a:endParaRPr lang="es-AR" sz="1800" kern="1200" dirty="0"/>
        </a:p>
      </dsp:txBody>
      <dsp:txXfrm>
        <a:off x="4158466" y="985926"/>
        <a:ext cx="1563624" cy="12508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6C7ACD-3F3F-4EA1-9470-245A8134DBEB}">
      <dsp:nvSpPr>
        <dsp:cNvPr id="0" name=""/>
        <dsp:cNvSpPr/>
      </dsp:nvSpPr>
      <dsp:spPr>
        <a:xfrm>
          <a:off x="0" y="347020"/>
          <a:ext cx="693643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67647-40AC-4A85-8A37-60079247D404}">
      <dsp:nvSpPr>
        <dsp:cNvPr id="0" name=""/>
        <dsp:cNvSpPr/>
      </dsp:nvSpPr>
      <dsp:spPr>
        <a:xfrm>
          <a:off x="346821" y="7539"/>
          <a:ext cx="485550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u="none" kern="1200" dirty="0" smtClean="0"/>
            <a:t>Balance apropiado de funciones</a:t>
          </a:r>
          <a:endParaRPr lang="es-AR" sz="2300" u="none" kern="1200" dirty="0"/>
        </a:p>
      </dsp:txBody>
      <dsp:txXfrm>
        <a:off x="346821" y="7539"/>
        <a:ext cx="4855502" cy="678960"/>
      </dsp:txXfrm>
    </dsp:sp>
    <dsp:sp modelId="{5E9CE9B8-3DC8-420B-B916-D7F28174D514}">
      <dsp:nvSpPr>
        <dsp:cNvPr id="0" name=""/>
        <dsp:cNvSpPr/>
      </dsp:nvSpPr>
      <dsp:spPr>
        <a:xfrm>
          <a:off x="0" y="1390300"/>
          <a:ext cx="693643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C3BFE-F2F9-4D93-904D-62D574B8D515}">
      <dsp:nvSpPr>
        <dsp:cNvPr id="0" name=""/>
        <dsp:cNvSpPr/>
      </dsp:nvSpPr>
      <dsp:spPr>
        <a:xfrm>
          <a:off x="346821" y="1050819"/>
          <a:ext cx="485550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Usuarios activos</a:t>
          </a:r>
          <a:endParaRPr lang="es-AR" sz="2300" kern="1200" dirty="0"/>
        </a:p>
      </dsp:txBody>
      <dsp:txXfrm>
        <a:off x="346821" y="1050819"/>
        <a:ext cx="4855502" cy="678960"/>
      </dsp:txXfrm>
    </dsp:sp>
    <dsp:sp modelId="{B9D42FE2-47F8-4C7E-9824-9E5906E435CD}">
      <dsp:nvSpPr>
        <dsp:cNvPr id="0" name=""/>
        <dsp:cNvSpPr/>
      </dsp:nvSpPr>
      <dsp:spPr>
        <a:xfrm>
          <a:off x="0" y="2433580"/>
          <a:ext cx="693643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8CCDC-DE1C-452B-9704-F5D2F8396758}">
      <dsp:nvSpPr>
        <dsp:cNvPr id="0" name=""/>
        <dsp:cNvSpPr/>
      </dsp:nvSpPr>
      <dsp:spPr>
        <a:xfrm>
          <a:off x="346821" y="2094100"/>
          <a:ext cx="485550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Desarrollo iterativo</a:t>
          </a:r>
          <a:endParaRPr lang="es-AR" sz="2300" kern="1200" dirty="0"/>
        </a:p>
      </dsp:txBody>
      <dsp:txXfrm>
        <a:off x="346821" y="2094100"/>
        <a:ext cx="4855502" cy="678960"/>
      </dsp:txXfrm>
    </dsp:sp>
    <dsp:sp modelId="{9D803AE4-0E22-4852-A931-1CA7DEACEA67}">
      <dsp:nvSpPr>
        <dsp:cNvPr id="0" name=""/>
        <dsp:cNvSpPr/>
      </dsp:nvSpPr>
      <dsp:spPr>
        <a:xfrm>
          <a:off x="0" y="3476860"/>
          <a:ext cx="693643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6F47-C263-47D8-88C7-06A5576863F9}">
      <dsp:nvSpPr>
        <dsp:cNvPr id="0" name=""/>
        <dsp:cNvSpPr/>
      </dsp:nvSpPr>
      <dsp:spPr>
        <a:xfrm>
          <a:off x="346821" y="3137380"/>
          <a:ext cx="485550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Grupos de diseño multidisciplinar</a:t>
          </a:r>
          <a:endParaRPr lang="es-AR" sz="2300" kern="1200" dirty="0"/>
        </a:p>
      </dsp:txBody>
      <dsp:txXfrm>
        <a:off x="346821" y="3137380"/>
        <a:ext cx="4855502" cy="6789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9BFF3C-D21C-4235-8C71-3C1942620A81}">
      <dsp:nvSpPr>
        <dsp:cNvPr id="0" name=""/>
        <dsp:cNvSpPr/>
      </dsp:nvSpPr>
      <dsp:spPr>
        <a:xfrm>
          <a:off x="0" y="384275"/>
          <a:ext cx="78488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C45A-2DD8-472E-8D45-6DA46815C232}">
      <dsp:nvSpPr>
        <dsp:cNvPr id="0" name=""/>
        <dsp:cNvSpPr/>
      </dsp:nvSpPr>
      <dsp:spPr>
        <a:xfrm>
          <a:off x="392443" y="59555"/>
          <a:ext cx="6682333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Estructurar, etiquetar y planificar la navegación.</a:t>
          </a:r>
          <a:endParaRPr lang="es-AR" sz="2200" kern="1200" dirty="0"/>
        </a:p>
      </dsp:txBody>
      <dsp:txXfrm>
        <a:off x="392443" y="59555"/>
        <a:ext cx="6682333" cy="649440"/>
      </dsp:txXfrm>
    </dsp:sp>
    <dsp:sp modelId="{E48EEC4C-4399-4187-A732-CBF53C825088}">
      <dsp:nvSpPr>
        <dsp:cNvPr id="0" name=""/>
        <dsp:cNvSpPr/>
      </dsp:nvSpPr>
      <dsp:spPr>
        <a:xfrm>
          <a:off x="0" y="1382195"/>
          <a:ext cx="78488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4C5E7-2DD1-4D77-8524-9BE6E9E3EC56}">
      <dsp:nvSpPr>
        <dsp:cNvPr id="0" name=""/>
        <dsp:cNvSpPr/>
      </dsp:nvSpPr>
      <dsp:spPr>
        <a:xfrm>
          <a:off x="392443" y="1057475"/>
          <a:ext cx="6694145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Estructurar el diseño de la información para facilitar las tareas.</a:t>
          </a:r>
          <a:endParaRPr lang="es-AR" sz="2200" kern="1200" dirty="0"/>
        </a:p>
      </dsp:txBody>
      <dsp:txXfrm>
        <a:off x="392443" y="1057475"/>
        <a:ext cx="6694145" cy="649440"/>
      </dsp:txXfrm>
    </dsp:sp>
    <dsp:sp modelId="{6FCC532A-E848-44A2-A5B1-44D77274B4C9}">
      <dsp:nvSpPr>
        <dsp:cNvPr id="0" name=""/>
        <dsp:cNvSpPr/>
      </dsp:nvSpPr>
      <dsp:spPr>
        <a:xfrm>
          <a:off x="0" y="2380115"/>
          <a:ext cx="78488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29E2A-498A-4A7E-9563-7F2FDAC6FEA0}">
      <dsp:nvSpPr>
        <dsp:cNvPr id="0" name=""/>
        <dsp:cNvSpPr/>
      </dsp:nvSpPr>
      <dsp:spPr>
        <a:xfrm>
          <a:off x="392443" y="2055395"/>
          <a:ext cx="668227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Gestionar la información</a:t>
          </a:r>
          <a:endParaRPr lang="es-AR" sz="2200" kern="1200" dirty="0"/>
        </a:p>
      </dsp:txBody>
      <dsp:txXfrm>
        <a:off x="392443" y="2055395"/>
        <a:ext cx="6682278" cy="649440"/>
      </dsp:txXfrm>
    </dsp:sp>
    <dsp:sp modelId="{2CE3C18C-99D7-48C8-92E2-41C1181B9ECC}">
      <dsp:nvSpPr>
        <dsp:cNvPr id="0" name=""/>
        <dsp:cNvSpPr/>
      </dsp:nvSpPr>
      <dsp:spPr>
        <a:xfrm>
          <a:off x="0" y="3378036"/>
          <a:ext cx="78488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05B08-902A-4956-9F18-0B975D766C33}">
      <dsp:nvSpPr>
        <dsp:cNvPr id="0" name=""/>
        <dsp:cNvSpPr/>
      </dsp:nvSpPr>
      <dsp:spPr>
        <a:xfrm>
          <a:off x="392443" y="3053316"/>
          <a:ext cx="667821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Diseñar buscadores</a:t>
          </a:r>
          <a:endParaRPr lang="es-AR" sz="2200" kern="1200" dirty="0"/>
        </a:p>
      </dsp:txBody>
      <dsp:txXfrm>
        <a:off x="392443" y="3053316"/>
        <a:ext cx="6678212" cy="6494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486B31-0A2C-495A-8E88-437F5A9C95F6}">
      <dsp:nvSpPr>
        <dsp:cNvPr id="0" name=""/>
        <dsp:cNvSpPr/>
      </dsp:nvSpPr>
      <dsp:spPr>
        <a:xfrm>
          <a:off x="905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Puntero</a:t>
          </a:r>
          <a:endParaRPr lang="es-AR" sz="1400" kern="1200" dirty="0"/>
        </a:p>
      </dsp:txBody>
      <dsp:txXfrm>
        <a:off x="905" y="490522"/>
        <a:ext cx="1483002" cy="1483002"/>
      </dsp:txXfrm>
    </dsp:sp>
    <dsp:sp modelId="{73F4FE0D-4814-48B6-8888-DFEE4B7EF75A}">
      <dsp:nvSpPr>
        <dsp:cNvPr id="0" name=""/>
        <dsp:cNvSpPr/>
      </dsp:nvSpPr>
      <dsp:spPr>
        <a:xfrm>
          <a:off x="1187307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Periféricos</a:t>
          </a:r>
          <a:endParaRPr lang="es-AR" sz="1400" kern="1200" dirty="0"/>
        </a:p>
      </dsp:txBody>
      <dsp:txXfrm>
        <a:off x="1187307" y="490522"/>
        <a:ext cx="1483002" cy="1483002"/>
      </dsp:txXfrm>
    </dsp:sp>
    <dsp:sp modelId="{C568EC66-9FFE-4FCB-AAFA-4265870C6D4C}">
      <dsp:nvSpPr>
        <dsp:cNvPr id="0" name=""/>
        <dsp:cNvSpPr/>
      </dsp:nvSpPr>
      <dsp:spPr>
        <a:xfrm>
          <a:off x="2373709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Iconos</a:t>
          </a:r>
          <a:endParaRPr lang="es-AR" sz="1400" kern="1200" dirty="0"/>
        </a:p>
      </dsp:txBody>
      <dsp:txXfrm>
        <a:off x="2373709" y="490522"/>
        <a:ext cx="1483002" cy="1483002"/>
      </dsp:txXfrm>
    </dsp:sp>
    <dsp:sp modelId="{1ACB9BEA-580A-42FD-A601-CF87662689E9}">
      <dsp:nvSpPr>
        <dsp:cNvPr id="0" name=""/>
        <dsp:cNvSpPr/>
      </dsp:nvSpPr>
      <dsp:spPr>
        <a:xfrm>
          <a:off x="3560111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Escritorio</a:t>
          </a:r>
          <a:endParaRPr lang="es-AR" sz="1400" kern="1200" dirty="0"/>
        </a:p>
      </dsp:txBody>
      <dsp:txXfrm>
        <a:off x="3560111" y="490522"/>
        <a:ext cx="1483002" cy="1483002"/>
      </dsp:txXfrm>
    </dsp:sp>
    <dsp:sp modelId="{4D99EA16-9F25-4A23-BBBA-0E1CFDF831F9}">
      <dsp:nvSpPr>
        <dsp:cNvPr id="0" name=""/>
        <dsp:cNvSpPr/>
      </dsp:nvSpPr>
      <dsp:spPr>
        <a:xfrm>
          <a:off x="4746513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Ventana</a:t>
          </a:r>
          <a:endParaRPr lang="es-AR" sz="1400" kern="1200" dirty="0"/>
        </a:p>
      </dsp:txBody>
      <dsp:txXfrm>
        <a:off x="4746513" y="490522"/>
        <a:ext cx="1483002" cy="1483002"/>
      </dsp:txXfrm>
    </dsp:sp>
    <dsp:sp modelId="{AD367858-26E2-4664-9925-9364E83C99EE}">
      <dsp:nvSpPr>
        <dsp:cNvPr id="0" name=""/>
        <dsp:cNvSpPr/>
      </dsp:nvSpPr>
      <dsp:spPr>
        <a:xfrm>
          <a:off x="5932915" y="490522"/>
          <a:ext cx="1483002" cy="14830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1615" tIns="17780" rIns="81615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Menús</a:t>
          </a:r>
          <a:endParaRPr lang="es-AR" sz="1400" kern="1200" dirty="0"/>
        </a:p>
      </dsp:txBody>
      <dsp:txXfrm>
        <a:off x="5932915" y="490522"/>
        <a:ext cx="1483002" cy="148300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61C228-7FA3-4322-B38E-C6042D429360}">
      <dsp:nvSpPr>
        <dsp:cNvPr id="0" name=""/>
        <dsp:cNvSpPr/>
      </dsp:nvSpPr>
      <dsp:spPr>
        <a:xfrm>
          <a:off x="3616" y="1163723"/>
          <a:ext cx="1581224" cy="1393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Definir  el valor</a:t>
          </a:r>
          <a:endParaRPr lang="es-AR" sz="1800" kern="1200" dirty="0"/>
        </a:p>
      </dsp:txBody>
      <dsp:txXfrm>
        <a:off x="3616" y="1163723"/>
        <a:ext cx="1581224" cy="1393454"/>
      </dsp:txXfrm>
    </dsp:sp>
    <dsp:sp modelId="{5DD52801-4A14-4DED-A1C4-BA6A91394FEB}">
      <dsp:nvSpPr>
        <dsp:cNvPr id="0" name=""/>
        <dsp:cNvSpPr/>
      </dsp:nvSpPr>
      <dsp:spPr>
        <a:xfrm>
          <a:off x="1742963" y="166437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1742963" y="1664379"/>
        <a:ext cx="335219" cy="392143"/>
      </dsp:txXfrm>
    </dsp:sp>
    <dsp:sp modelId="{6D5E7D98-E259-4A49-85F6-4A9C12AE7A0D}">
      <dsp:nvSpPr>
        <dsp:cNvPr id="0" name=""/>
        <dsp:cNvSpPr/>
      </dsp:nvSpPr>
      <dsp:spPr>
        <a:xfrm>
          <a:off x="2217330" y="1163723"/>
          <a:ext cx="1581224" cy="1393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Definir operaciones y objetivos de rendimiento </a:t>
          </a:r>
          <a:endParaRPr lang="es-AR" sz="1800" kern="1200" dirty="0"/>
        </a:p>
      </dsp:txBody>
      <dsp:txXfrm>
        <a:off x="2217330" y="1163723"/>
        <a:ext cx="1581224" cy="1393454"/>
      </dsp:txXfrm>
    </dsp:sp>
    <dsp:sp modelId="{611F84DD-BC8A-4E87-AACB-56484358EFFF}">
      <dsp:nvSpPr>
        <dsp:cNvPr id="0" name=""/>
        <dsp:cNvSpPr/>
      </dsp:nvSpPr>
      <dsp:spPr>
        <a:xfrm>
          <a:off x="3956677" y="166437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3956677" y="1664379"/>
        <a:ext cx="335219" cy="392143"/>
      </dsp:txXfrm>
    </dsp:sp>
    <dsp:sp modelId="{BBF97935-4CAC-4632-8517-6646D06BD548}">
      <dsp:nvSpPr>
        <dsp:cNvPr id="0" name=""/>
        <dsp:cNvSpPr/>
      </dsp:nvSpPr>
      <dsp:spPr>
        <a:xfrm>
          <a:off x="4431044" y="1163723"/>
          <a:ext cx="1581224" cy="1393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Diseñar el producto y su proceso</a:t>
          </a:r>
          <a:endParaRPr lang="es-AR" sz="1800" kern="1200" dirty="0"/>
        </a:p>
      </dsp:txBody>
      <dsp:txXfrm>
        <a:off x="4431044" y="1163723"/>
        <a:ext cx="1581224" cy="1393454"/>
      </dsp:txXfrm>
    </dsp:sp>
    <dsp:sp modelId="{1ABCD434-D000-4307-83BD-51ED284CC879}">
      <dsp:nvSpPr>
        <dsp:cNvPr id="0" name=""/>
        <dsp:cNvSpPr/>
      </dsp:nvSpPr>
      <dsp:spPr>
        <a:xfrm>
          <a:off x="6170391" y="166437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170391" y="1664379"/>
        <a:ext cx="335219" cy="392143"/>
      </dsp:txXfrm>
    </dsp:sp>
    <dsp:sp modelId="{24F21B0A-C812-45AC-A79B-F33357E1588D}">
      <dsp:nvSpPr>
        <dsp:cNvPr id="0" name=""/>
        <dsp:cNvSpPr/>
      </dsp:nvSpPr>
      <dsp:spPr>
        <a:xfrm>
          <a:off x="6644759" y="1163723"/>
          <a:ext cx="1581224" cy="1393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Evaluar y mejorar</a:t>
          </a:r>
          <a:endParaRPr lang="es-AR" sz="1800" kern="1200" dirty="0"/>
        </a:p>
      </dsp:txBody>
      <dsp:txXfrm>
        <a:off x="6644759" y="1163723"/>
        <a:ext cx="1581224" cy="1393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DC3D1F-87AC-4E58-BA14-27C08E50E23D}" type="datetimeFigureOut">
              <a:rPr lang="es-AR" smtClean="0"/>
              <a:t>04/09/2014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A6E534-924B-4EF2-923B-39927A4DBD1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Human</a:t>
            </a:r>
            <a:r>
              <a:rPr lang="es-AR" dirty="0" smtClean="0"/>
              <a:t> </a:t>
            </a:r>
            <a:r>
              <a:rPr lang="es-AR" dirty="0" err="1" smtClean="0"/>
              <a:t>Computer</a:t>
            </a:r>
            <a:r>
              <a:rPr lang="es-AR" dirty="0" smtClean="0"/>
              <a:t> </a:t>
            </a:r>
            <a:r>
              <a:rPr lang="es-AR" dirty="0" err="1" smtClean="0"/>
              <a:t>Interaction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Visualización e Interfaces</a:t>
            </a:r>
          </a:p>
          <a:p>
            <a:r>
              <a:rPr lang="es-AR" dirty="0" smtClean="0"/>
              <a:t>Tecnicatura Web - </a:t>
            </a:r>
            <a:r>
              <a:rPr lang="es-AR" dirty="0" err="1" smtClean="0"/>
              <a:t>UNLaM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Compatibilidad directa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</a:t>
            </a:r>
            <a:r>
              <a:rPr lang="es-ES" dirty="0" smtClean="0"/>
              <a:t>que cualquier documento que se publique en internet funcione en diferentes navegadores, plataformas y dispositivos, presentes y </a:t>
            </a:r>
            <a:r>
              <a:rPr lang="es-ES" dirty="0" smtClean="0"/>
              <a:t>futuros.</a:t>
            </a:r>
          </a:p>
          <a:p>
            <a:r>
              <a:rPr lang="es-ES" dirty="0" smtClean="0"/>
              <a:t>Componentes:</a:t>
            </a:r>
          </a:p>
          <a:p>
            <a:pPr lvl="1"/>
            <a:r>
              <a:rPr lang="es-ES" dirty="0" smtClean="0"/>
              <a:t>estructura,</a:t>
            </a:r>
          </a:p>
          <a:p>
            <a:pPr lvl="1"/>
            <a:r>
              <a:rPr lang="es-ES" dirty="0" smtClean="0"/>
              <a:t>presentación  y</a:t>
            </a:r>
          </a:p>
          <a:p>
            <a:pPr lvl="1"/>
            <a:r>
              <a:rPr lang="es-ES" dirty="0" smtClean="0"/>
              <a:t>Comportamiento.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la información</a:t>
            </a:r>
            <a:endParaRPr lang="es-AR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539552" y="2276872"/>
          <a:ext cx="7848872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interfaz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Algunos componentes básicos</a:t>
            </a:r>
            <a:endParaRPr lang="es-AR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755576" y="2996952"/>
          <a:ext cx="7416824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orientado a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Comunicar gráficamente diseño de </a:t>
            </a:r>
            <a:r>
              <a:rPr lang="es-ES" dirty="0" smtClean="0"/>
              <a:t>software</a:t>
            </a:r>
          </a:p>
          <a:p>
            <a:r>
              <a:rPr lang="es-AR" dirty="0" smtClean="0"/>
              <a:t>Ejemplo de gráfico </a:t>
            </a:r>
            <a:r>
              <a:rPr lang="es-AR" dirty="0" smtClean="0"/>
              <a:t>UML: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55776" y="3501008"/>
            <a:ext cx="3810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600" dirty="0" smtClean="0"/>
              <a:t>Diseño de procesos: operaciones de negocio</a:t>
            </a:r>
            <a:endParaRPr lang="es-AR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Fases de un proceso de diseño</a:t>
            </a:r>
            <a:endParaRPr lang="es-AR" dirty="0"/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/>
        </p:nvGraphicFramePr>
        <p:xfrm>
          <a:off x="457200" y="2852936"/>
          <a:ext cx="8229600" cy="372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en paralelo</a:t>
            </a:r>
            <a:endParaRPr lang="es-A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390" y="2249488"/>
            <a:ext cx="518922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visual, diseño gráfico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</a:t>
            </a:r>
            <a:r>
              <a:rPr lang="es-ES" dirty="0" smtClean="0"/>
              <a:t>refuerza el diseño la estructura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</a:t>
            </a:r>
            <a:r>
              <a:rPr lang="es-ES" dirty="0" smtClean="0"/>
              <a:t>Cómo clarifica las opciones de los usuarios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</a:t>
            </a:r>
            <a:r>
              <a:rPr lang="es-ES" dirty="0" smtClean="0"/>
              <a:t>Por qué ese color refuerza el mensaje?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Human</a:t>
            </a:r>
            <a:r>
              <a:rPr lang="es-AR" dirty="0" smtClean="0"/>
              <a:t> </a:t>
            </a:r>
            <a:r>
              <a:rPr lang="es-AR" dirty="0" err="1" smtClean="0"/>
              <a:t>Computer</a:t>
            </a:r>
            <a:r>
              <a:rPr lang="es-AR" dirty="0" smtClean="0"/>
              <a:t> </a:t>
            </a:r>
            <a:r>
              <a:rPr lang="es-AR" dirty="0" err="1" smtClean="0"/>
              <a:t>Interaction</a:t>
            </a:r>
            <a:r>
              <a:rPr lang="es-AR" dirty="0" smtClean="0"/>
              <a:t> (HCI)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de </a:t>
            </a:r>
            <a:r>
              <a:rPr lang="es-ES" dirty="0" smtClean="0"/>
              <a:t>los fenómenos que rodean los sistemas informáticos para uso </a:t>
            </a:r>
            <a:r>
              <a:rPr lang="es-ES" dirty="0" smtClean="0"/>
              <a:t>humano </a:t>
            </a:r>
            <a:r>
              <a:rPr lang="es-ES" sz="2000" dirty="0" smtClean="0"/>
              <a:t>(ACM SIGCHI)</a:t>
            </a:r>
            <a:endParaRPr lang="es-AR" sz="2000" dirty="0"/>
          </a:p>
        </p:txBody>
      </p:sp>
      <p:graphicFrame>
        <p:nvGraphicFramePr>
          <p:cNvPr id="5" name="4 Diagrama"/>
          <p:cNvGraphicFramePr/>
          <p:nvPr/>
        </p:nvGraphicFramePr>
        <p:xfrm>
          <a:off x="683568" y="2420888"/>
          <a:ext cx="784887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Crear un SW: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1520481" y="2756187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Usabilidad</a:t>
            </a:r>
            <a:endParaRPr lang="es-AR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1524000" y="2492896"/>
          <a:ext cx="6096000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Aseguramiento de la Usabilidad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Incorporar </a:t>
            </a:r>
            <a:r>
              <a:rPr lang="es-AR" dirty="0" smtClean="0"/>
              <a:t>a los usuarios en todo el proceso de desarrollo.</a:t>
            </a:r>
          </a:p>
          <a:p>
            <a:r>
              <a:rPr lang="es-AR" dirty="0" smtClean="0"/>
              <a:t>Proceso </a:t>
            </a:r>
            <a:r>
              <a:rPr lang="es-AR" dirty="0" smtClean="0"/>
              <a:t>de desarrollo </a:t>
            </a:r>
            <a:r>
              <a:rPr lang="es-AR" dirty="0" smtClean="0"/>
              <a:t>iterativo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Establecer </a:t>
            </a:r>
            <a:r>
              <a:rPr lang="es-AR" dirty="0" smtClean="0"/>
              <a:t>medidas cuantitativas al inicio del proyecto.</a:t>
            </a:r>
          </a:p>
          <a:p>
            <a:r>
              <a:rPr lang="es-AR" dirty="0" smtClean="0"/>
              <a:t>Hacer </a:t>
            </a:r>
            <a:r>
              <a:rPr lang="es-AR" dirty="0" smtClean="0"/>
              <a:t>test de usabilidad.</a:t>
            </a:r>
          </a:p>
          <a:p>
            <a:r>
              <a:rPr lang="es-AR" dirty="0" smtClean="0"/>
              <a:t>Trabajar </a:t>
            </a:r>
            <a:r>
              <a:rPr lang="es-AR" dirty="0" smtClean="0"/>
              <a:t>en equipos multidisciplinares.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accesible según las WCAG </a:t>
            </a:r>
            <a:r>
              <a:rPr lang="es-ES" dirty="0" smtClean="0"/>
              <a:t>2.0</a:t>
            </a:r>
            <a:endParaRPr lang="es-AR" dirty="0"/>
          </a:p>
        </p:txBody>
      </p:sp>
      <p:graphicFrame>
        <p:nvGraphicFramePr>
          <p:cNvPr id="3" name="2 Diagrama"/>
          <p:cNvGraphicFramePr/>
          <p:nvPr/>
        </p:nvGraphicFramePr>
        <p:xfrm>
          <a:off x="1524000" y="2477120"/>
          <a:ext cx="609600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centrado en el usuario</a:t>
            </a:r>
            <a:endParaRPr lang="es-AR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1115616" y="2533352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con </a:t>
            </a:r>
            <a:r>
              <a:rPr lang="es-AR" dirty="0" smtClean="0"/>
              <a:t>estándares </a:t>
            </a:r>
            <a:r>
              <a:rPr lang="es-ES" dirty="0" smtClean="0"/>
              <a:t>(W3C)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199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ES" dirty="0" smtClean="0"/>
              <a:t>Los estándares permiten</a:t>
            </a:r>
            <a:r>
              <a:rPr lang="es-ES" dirty="0" smtClean="0"/>
              <a:t>:</a:t>
            </a:r>
            <a:r>
              <a:rPr lang="es-ES" dirty="0" smtClean="0"/>
              <a:t> 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Mayor </a:t>
            </a:r>
            <a:r>
              <a:rPr lang="es-ES" dirty="0" smtClean="0"/>
              <a:t>control sobre el diseño visual.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Desarrollar </a:t>
            </a:r>
            <a:r>
              <a:rPr lang="es-ES" dirty="0" smtClean="0"/>
              <a:t>comportamientos sofisticados </a:t>
            </a:r>
            <a:r>
              <a:rPr lang="es-ES" dirty="0" smtClean="0"/>
              <a:t>para diferentes </a:t>
            </a:r>
            <a:r>
              <a:rPr lang="es-ES" dirty="0" smtClean="0"/>
              <a:t>navegadores.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Cumplir normas </a:t>
            </a:r>
            <a:r>
              <a:rPr lang="es-ES" dirty="0" smtClean="0"/>
              <a:t>y directrices de accesibilidad sin sacrificar el aspecto visual, el rendimiento o la sofisticación.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Admitir </a:t>
            </a:r>
            <a:r>
              <a:rPr lang="es-ES" dirty="0" smtClean="0"/>
              <a:t>varios </a:t>
            </a:r>
            <a:r>
              <a:rPr lang="es-ES" dirty="0" smtClean="0"/>
              <a:t>navegadores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Admitir </a:t>
            </a:r>
            <a:r>
              <a:rPr lang="es-ES" dirty="0" smtClean="0"/>
              <a:t>dispositivos no </a:t>
            </a:r>
            <a:r>
              <a:rPr lang="es-ES" dirty="0" smtClean="0"/>
              <a:t>tradicionales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Conseguir </a:t>
            </a:r>
            <a:r>
              <a:rPr lang="es-ES" dirty="0" smtClean="0"/>
              <a:t>sofisticadas versiones impresas de cualquier página sin crear versiones "aptas para impresión".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Separar </a:t>
            </a:r>
            <a:r>
              <a:rPr lang="es-ES" dirty="0" smtClean="0"/>
              <a:t>estilo de estructura y comportamiento.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Realizar </a:t>
            </a:r>
            <a:r>
              <a:rPr lang="es-ES" dirty="0" smtClean="0"/>
              <a:t>la transición entre el lenguaje del pasado HTML, al marcado basado en XML</a:t>
            </a:r>
            <a:endParaRPr lang="es-AR" dirty="0" smtClean="0"/>
          </a:p>
          <a:p>
            <a:pPr>
              <a:lnSpc>
                <a:spcPct val="120000"/>
              </a:lnSpc>
            </a:pPr>
            <a:r>
              <a:rPr lang="es-ES" dirty="0" smtClean="0"/>
              <a:t>Garantizar funcionamiento </a:t>
            </a:r>
            <a:r>
              <a:rPr lang="es-ES" dirty="0" smtClean="0"/>
              <a:t>en </a:t>
            </a:r>
            <a:r>
              <a:rPr lang="es-ES" dirty="0" smtClean="0"/>
              <a:t>futuros </a:t>
            </a:r>
            <a:r>
              <a:rPr lang="es-ES" dirty="0" smtClean="0"/>
              <a:t>navegadores y dispositivos</a:t>
            </a:r>
            <a:r>
              <a:rPr lang="es-ES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 </a:t>
            </a:r>
            <a:r>
              <a:rPr lang="es-ES" dirty="0" smtClean="0"/>
              <a:t>HCI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900" indent="0">
              <a:buNone/>
            </a:pPr>
            <a:r>
              <a:rPr lang="es-ES" dirty="0" smtClean="0"/>
              <a:t>R</a:t>
            </a:r>
            <a:r>
              <a:rPr lang="es-ES" dirty="0" smtClean="0"/>
              <a:t>elacionados </a:t>
            </a:r>
            <a:r>
              <a:rPr lang="es-ES" dirty="0" smtClean="0"/>
              <a:t>con la </a:t>
            </a:r>
            <a:r>
              <a:rPr lang="es-ES" dirty="0" smtClean="0"/>
              <a:t>usabilidad, se </a:t>
            </a:r>
            <a:r>
              <a:rPr lang="es-ES" dirty="0" smtClean="0"/>
              <a:t>pueden categorizar en</a:t>
            </a:r>
            <a:r>
              <a:rPr lang="es-ES" dirty="0" smtClean="0"/>
              <a:t>:</a:t>
            </a:r>
            <a:endParaRPr lang="es-AR" dirty="0" smtClean="0"/>
          </a:p>
          <a:p>
            <a:pPr>
              <a:spcBef>
                <a:spcPts val="1800"/>
              </a:spcBef>
            </a:pPr>
            <a:r>
              <a:rPr lang="es-ES" dirty="0" smtClean="0"/>
              <a:t>Uso </a:t>
            </a:r>
            <a:r>
              <a:rPr lang="es-ES" dirty="0" smtClean="0"/>
              <a:t>del producto.</a:t>
            </a:r>
            <a:endParaRPr lang="es-AR" dirty="0" smtClean="0"/>
          </a:p>
          <a:p>
            <a:r>
              <a:rPr lang="es-ES" dirty="0" smtClean="0"/>
              <a:t>Interfaz </a:t>
            </a:r>
            <a:r>
              <a:rPr lang="es-ES" dirty="0" smtClean="0"/>
              <a:t>de usuario y </a:t>
            </a:r>
            <a:r>
              <a:rPr lang="es-ES" dirty="0" smtClean="0"/>
              <a:t>diseño </a:t>
            </a:r>
            <a:r>
              <a:rPr lang="es-ES" dirty="0" smtClean="0"/>
              <a:t>de iteración.</a:t>
            </a:r>
            <a:endParaRPr lang="es-AR" dirty="0" smtClean="0"/>
          </a:p>
          <a:p>
            <a:r>
              <a:rPr lang="es-ES" dirty="0" smtClean="0"/>
              <a:t>P</a:t>
            </a:r>
            <a:r>
              <a:rPr lang="es-ES" dirty="0" smtClean="0"/>
              <a:t>roceso </a:t>
            </a:r>
            <a:r>
              <a:rPr lang="es-ES" dirty="0" smtClean="0"/>
              <a:t>utilizado para desarrollar un producto.</a:t>
            </a:r>
            <a:endParaRPr lang="es-AR" dirty="0" smtClean="0"/>
          </a:p>
          <a:p>
            <a:r>
              <a:rPr lang="es-ES" dirty="0" smtClean="0"/>
              <a:t>C</a:t>
            </a:r>
            <a:r>
              <a:rPr lang="es-ES" dirty="0" smtClean="0"/>
              <a:t>apacidad </a:t>
            </a:r>
            <a:r>
              <a:rPr lang="es-ES" dirty="0" smtClean="0"/>
              <a:t>de una organización de aplicar </a:t>
            </a:r>
            <a:r>
              <a:rPr lang="es-ES" dirty="0" smtClean="0"/>
              <a:t>DCU</a:t>
            </a:r>
            <a:endParaRPr lang="es-A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</TotalTime>
  <Words>319</Words>
  <Application>Microsoft Office PowerPoint</Application>
  <PresentationFormat>Presentación en pantalla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Urbano</vt:lpstr>
      <vt:lpstr>Human Computer Interaction</vt:lpstr>
      <vt:lpstr>Human Computer Interaction (HCI)</vt:lpstr>
      <vt:lpstr>Objetivo</vt:lpstr>
      <vt:lpstr>Usabilidad</vt:lpstr>
      <vt:lpstr>Aseguramiento de la Usabilidad</vt:lpstr>
      <vt:lpstr>Diseño accesible según las WCAG 2.0</vt:lpstr>
      <vt:lpstr>Diseño centrado en el usuario</vt:lpstr>
      <vt:lpstr>Diseño con estándares (W3C)</vt:lpstr>
      <vt:lpstr>Estándares HCI</vt:lpstr>
      <vt:lpstr>Compatibilidad directa</vt:lpstr>
      <vt:lpstr>Diseño de la información</vt:lpstr>
      <vt:lpstr>Diseño de interfaz</vt:lpstr>
      <vt:lpstr>Diseño orientado a objetos</vt:lpstr>
      <vt:lpstr>Diseño de procesos: operaciones de negocio</vt:lpstr>
      <vt:lpstr>Diseño en paralelo</vt:lpstr>
      <vt:lpstr>Diseño visual, diseño gráfico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Interaction</dc:title>
  <dc:creator>Silvana</dc:creator>
  <cp:lastModifiedBy>Silvana</cp:lastModifiedBy>
  <cp:revision>14</cp:revision>
  <dcterms:created xsi:type="dcterms:W3CDTF">2014-09-05T01:46:50Z</dcterms:created>
  <dcterms:modified xsi:type="dcterms:W3CDTF">2014-09-05T03:23:50Z</dcterms:modified>
</cp:coreProperties>
</file>