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8"/>
  </p:notesMasterIdLst>
  <p:sldIdLst>
    <p:sldId id="256" r:id="rId2"/>
    <p:sldId id="257" r:id="rId3"/>
    <p:sldId id="258" r:id="rId4"/>
    <p:sldId id="271" r:id="rId5"/>
    <p:sldId id="272" r:id="rId6"/>
    <p:sldId id="273" r:id="rId7"/>
    <p:sldId id="281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B4B2D-2F4B-4733-A17E-4CE5B708303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68463FA8-49C0-4389-8287-CADB785A79B2}">
      <dgm:prSet phldrT="[Texto]"/>
      <dgm:spPr/>
      <dgm:t>
        <a:bodyPr/>
        <a:lstStyle/>
        <a:p>
          <a:r>
            <a:rPr lang="es-AR" dirty="0" smtClean="0"/>
            <a:t>Una superficie entre dos porciones de materia o espacio que tienen un límite común.</a:t>
          </a:r>
          <a:endParaRPr lang="es-ES" dirty="0"/>
        </a:p>
      </dgm:t>
    </dgm:pt>
    <dgm:pt modelId="{A9AF7E5F-C77B-4652-BB1E-95FE7511F7F6}" type="parTrans" cxnId="{CE82A65D-814E-463F-BCD1-99CB38852356}">
      <dgm:prSet/>
      <dgm:spPr/>
      <dgm:t>
        <a:bodyPr/>
        <a:lstStyle/>
        <a:p>
          <a:endParaRPr lang="es-ES"/>
        </a:p>
      </dgm:t>
    </dgm:pt>
    <dgm:pt modelId="{B2B0D8B4-B3AE-47F3-B067-221E314B6D79}" type="sibTrans" cxnId="{CE82A65D-814E-463F-BCD1-99CB38852356}">
      <dgm:prSet/>
      <dgm:spPr/>
      <dgm:t>
        <a:bodyPr/>
        <a:lstStyle/>
        <a:p>
          <a:endParaRPr lang="es-ES"/>
        </a:p>
      </dgm:t>
    </dgm:pt>
    <dgm:pt modelId="{C466DEE9-0E8B-46A9-86E2-0E0B855448FD}">
      <dgm:prSet/>
      <dgm:spPr/>
      <dgm:t>
        <a:bodyPr/>
        <a:lstStyle/>
        <a:p>
          <a:r>
            <a:rPr lang="es-AR" dirty="0" smtClean="0"/>
            <a:t>Un medio o lugar de interacción entre dos sistemas, organizaciones, etcétera; un punto de encuentro o territorio en común entre dos partes, sistemas o disciplinas; también interacción, unión, diálogo.</a:t>
          </a:r>
          <a:endParaRPr lang="es-ES" dirty="0"/>
        </a:p>
      </dgm:t>
    </dgm:pt>
    <dgm:pt modelId="{C894924A-61ED-415B-8CB5-ACAB1D45EA62}" type="parTrans" cxnId="{69E95393-7692-4F3A-A313-10AB163864E8}">
      <dgm:prSet/>
      <dgm:spPr/>
      <dgm:t>
        <a:bodyPr/>
        <a:lstStyle/>
        <a:p>
          <a:endParaRPr lang="es-ES"/>
        </a:p>
      </dgm:t>
    </dgm:pt>
    <dgm:pt modelId="{84F23520-7F02-4BD9-B51F-8A298C18BD57}" type="sibTrans" cxnId="{69E95393-7692-4F3A-A313-10AB163864E8}">
      <dgm:prSet/>
      <dgm:spPr/>
      <dgm:t>
        <a:bodyPr/>
        <a:lstStyle/>
        <a:p>
          <a:endParaRPr lang="es-ES"/>
        </a:p>
      </dgm:t>
    </dgm:pt>
    <dgm:pt modelId="{09C0A9BC-A3C5-46E5-BC5F-6A67D5B93194}">
      <dgm:prSet phldrT="[Texto]"/>
      <dgm:spPr/>
      <dgm:t>
        <a:bodyPr/>
        <a:lstStyle/>
        <a:p>
          <a:r>
            <a:rPr lang="es-AR" dirty="0" smtClean="0"/>
            <a:t>Asociado a la Hidrostática. Fines del Siglo XIX.</a:t>
          </a:r>
          <a:endParaRPr lang="es-ES" dirty="0"/>
        </a:p>
      </dgm:t>
    </dgm:pt>
    <dgm:pt modelId="{7512DF23-EAF5-4E00-A5E0-5E5872F1572C}" type="parTrans" cxnId="{582E40A7-DBE9-4D6A-96DA-8862B048E064}">
      <dgm:prSet/>
      <dgm:spPr/>
      <dgm:t>
        <a:bodyPr/>
        <a:lstStyle/>
        <a:p>
          <a:endParaRPr lang="es-ES"/>
        </a:p>
      </dgm:t>
    </dgm:pt>
    <dgm:pt modelId="{405FF50A-6D2D-4525-A1FE-FB15041E99BE}" type="sibTrans" cxnId="{582E40A7-DBE9-4D6A-96DA-8862B048E064}">
      <dgm:prSet/>
      <dgm:spPr/>
      <dgm:t>
        <a:bodyPr/>
        <a:lstStyle/>
        <a:p>
          <a:endParaRPr lang="es-ES"/>
        </a:p>
      </dgm:t>
    </dgm:pt>
    <dgm:pt modelId="{39CB6240-7E6B-4CBD-BDFF-695A9A559DF6}">
      <dgm:prSet/>
      <dgm:spPr/>
      <dgm:t>
        <a:bodyPr/>
        <a:lstStyle/>
        <a:p>
          <a:r>
            <a:rPr lang="es-AR" dirty="0" smtClean="0"/>
            <a:t>Noción más contemporánea.</a:t>
          </a:r>
          <a:endParaRPr lang="es-ES" dirty="0"/>
        </a:p>
      </dgm:t>
    </dgm:pt>
    <dgm:pt modelId="{073ACB40-05DA-4DAA-B938-5375EAC5F734}" type="parTrans" cxnId="{4B653358-FF5E-4294-8E84-B74F88987CB3}">
      <dgm:prSet/>
      <dgm:spPr/>
      <dgm:t>
        <a:bodyPr/>
        <a:lstStyle/>
        <a:p>
          <a:endParaRPr lang="es-ES"/>
        </a:p>
      </dgm:t>
    </dgm:pt>
    <dgm:pt modelId="{C93F6422-0C94-4726-8693-CCE4318DA95A}" type="sibTrans" cxnId="{4B653358-FF5E-4294-8E84-B74F88987CB3}">
      <dgm:prSet/>
      <dgm:spPr/>
      <dgm:t>
        <a:bodyPr/>
        <a:lstStyle/>
        <a:p>
          <a:endParaRPr lang="es-ES"/>
        </a:p>
      </dgm:t>
    </dgm:pt>
    <dgm:pt modelId="{712D2BFF-1FD6-417D-B0C0-674C23562EC9}">
      <dgm:prSet/>
      <dgm:spPr/>
      <dgm:t>
        <a:bodyPr/>
        <a:lstStyle/>
        <a:p>
          <a:r>
            <a:rPr lang="es-ES" dirty="0" smtClean="0"/>
            <a:t>Aparato diseñado para conectar dos instrumentos científicos, dispositivos, etcétera, para que puedan ser operados de manera conjunta.</a:t>
          </a:r>
          <a:endParaRPr lang="es-ES" dirty="0"/>
        </a:p>
      </dgm:t>
    </dgm:pt>
    <dgm:pt modelId="{A8584046-D63A-47B9-957E-E0684352B0A8}" type="parTrans" cxnId="{86169588-55AE-47D6-8A6C-7465ACE00C19}">
      <dgm:prSet/>
      <dgm:spPr/>
      <dgm:t>
        <a:bodyPr/>
        <a:lstStyle/>
        <a:p>
          <a:endParaRPr lang="es-ES"/>
        </a:p>
      </dgm:t>
    </dgm:pt>
    <dgm:pt modelId="{220D9405-5085-42F4-9510-18473B55AA45}" type="sibTrans" cxnId="{86169588-55AE-47D6-8A6C-7465ACE00C19}">
      <dgm:prSet/>
      <dgm:spPr/>
      <dgm:t>
        <a:bodyPr/>
        <a:lstStyle/>
        <a:p>
          <a:endParaRPr lang="es-ES"/>
        </a:p>
      </dgm:t>
    </dgm:pt>
    <dgm:pt modelId="{FE7A9739-B869-464A-AB80-1778F6EF7A5E}">
      <dgm:prSet/>
      <dgm:spPr/>
      <dgm:t>
        <a:bodyPr/>
        <a:lstStyle/>
        <a:p>
          <a:r>
            <a:rPr lang="es-AR" dirty="0" smtClean="0"/>
            <a:t>Dispositivo hardware que garantiza la comunicación (entendida como intercambio de datos).</a:t>
          </a:r>
          <a:endParaRPr lang="es-ES" dirty="0"/>
        </a:p>
      </dgm:t>
    </dgm:pt>
    <dgm:pt modelId="{8C9EB2EC-27CD-4486-A5F9-ED94B77563B1}" type="parTrans" cxnId="{2A844772-9592-4FFA-A719-F83DF5850017}">
      <dgm:prSet/>
      <dgm:spPr/>
      <dgm:t>
        <a:bodyPr/>
        <a:lstStyle/>
        <a:p>
          <a:endParaRPr lang="es-ES"/>
        </a:p>
      </dgm:t>
    </dgm:pt>
    <dgm:pt modelId="{D64EFA02-B455-4966-81D2-1B4EB9763378}" type="sibTrans" cxnId="{2A844772-9592-4FFA-A719-F83DF5850017}">
      <dgm:prSet/>
      <dgm:spPr/>
      <dgm:t>
        <a:bodyPr/>
        <a:lstStyle/>
        <a:p>
          <a:endParaRPr lang="es-ES"/>
        </a:p>
      </dgm:t>
    </dgm:pt>
    <dgm:pt modelId="{52117395-B653-42AB-9EE6-EA93AC89A9F3}">
      <dgm:prSet/>
      <dgm:spPr/>
      <dgm:t>
        <a:bodyPr/>
        <a:lstStyle/>
        <a:p>
          <a:r>
            <a:rPr lang="es-AR" dirty="0" smtClean="0"/>
            <a:t>Human Interface </a:t>
          </a:r>
          <a:r>
            <a:rPr lang="es-AR" dirty="0" err="1" smtClean="0"/>
            <a:t>Guidelines</a:t>
          </a:r>
          <a:r>
            <a:rPr lang="es-AR" dirty="0" smtClean="0"/>
            <a:t> de Apple, 1995: “reglas y convenciones a través de las cuales un sistemas de computación comunica con su operador”.</a:t>
          </a:r>
          <a:endParaRPr lang="es-ES" dirty="0"/>
        </a:p>
      </dgm:t>
    </dgm:pt>
    <dgm:pt modelId="{AE2B78EB-EFA9-4953-B1E6-F4E0252F05BC}" type="parTrans" cxnId="{B5F11CA5-1D85-48BF-80DA-47BD8786EB1C}">
      <dgm:prSet/>
      <dgm:spPr/>
      <dgm:t>
        <a:bodyPr/>
        <a:lstStyle/>
        <a:p>
          <a:endParaRPr lang="es-ES"/>
        </a:p>
      </dgm:t>
    </dgm:pt>
    <dgm:pt modelId="{BBA6AB43-6394-489E-B5C8-51524EB161B5}" type="sibTrans" cxnId="{B5F11CA5-1D85-48BF-80DA-47BD8786EB1C}">
      <dgm:prSet/>
      <dgm:spPr/>
      <dgm:t>
        <a:bodyPr/>
        <a:lstStyle/>
        <a:p>
          <a:endParaRPr lang="es-ES"/>
        </a:p>
      </dgm:t>
    </dgm:pt>
    <dgm:pt modelId="{269F0354-B4A3-4968-AF2E-47F4A5D4A783}" type="pres">
      <dgm:prSet presAssocID="{653B4B2D-2F4B-4733-A17E-4CE5B70830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8D2252F-41B6-43DC-8061-4A2C7FBED503}" type="pres">
      <dgm:prSet presAssocID="{68463FA8-49C0-4389-8287-CADB785A79B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520D3C2-2FC7-4194-8A9D-5A79DC830910}" type="pres">
      <dgm:prSet presAssocID="{68463FA8-49C0-4389-8287-CADB785A79B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C80F21-D4E3-4464-AD28-ED0867410CFF}" type="pres">
      <dgm:prSet presAssocID="{712D2BFF-1FD6-417D-B0C0-674C23562EC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1502AB-92F8-4159-9A32-3E1A86C21318}" type="pres">
      <dgm:prSet presAssocID="{712D2BFF-1FD6-417D-B0C0-674C23562EC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C81907-FBA3-4D09-A287-6C6895FD18CC}" type="pres">
      <dgm:prSet presAssocID="{C466DEE9-0E8B-46A9-86E2-0E0B855448F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99C2FC6-3DBC-492C-AD5C-19892BCCACD3}" type="pres">
      <dgm:prSet presAssocID="{C466DEE9-0E8B-46A9-86E2-0E0B855448F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F5598A7-7102-447A-8F8A-4C74BBCC93AA}" type="presOf" srcId="{52117395-B653-42AB-9EE6-EA93AC89A9F3}" destId="{099C2FC6-3DBC-492C-AD5C-19892BCCACD3}" srcOrd="0" destOrd="1" presId="urn:microsoft.com/office/officeart/2005/8/layout/vList2"/>
    <dgm:cxn modelId="{4B653358-FF5E-4294-8E84-B74F88987CB3}" srcId="{C466DEE9-0E8B-46A9-86E2-0E0B855448FD}" destId="{39CB6240-7E6B-4CBD-BDFF-695A9A559DF6}" srcOrd="0" destOrd="0" parTransId="{073ACB40-05DA-4DAA-B938-5375EAC5F734}" sibTransId="{C93F6422-0C94-4726-8693-CCE4318DA95A}"/>
    <dgm:cxn modelId="{CE82A65D-814E-463F-BCD1-99CB38852356}" srcId="{653B4B2D-2F4B-4733-A17E-4CE5B708303B}" destId="{68463FA8-49C0-4389-8287-CADB785A79B2}" srcOrd="0" destOrd="0" parTransId="{A9AF7E5F-C77B-4652-BB1E-95FE7511F7F6}" sibTransId="{B2B0D8B4-B3AE-47F3-B067-221E314B6D79}"/>
    <dgm:cxn modelId="{B5F11CA5-1D85-48BF-80DA-47BD8786EB1C}" srcId="{C466DEE9-0E8B-46A9-86E2-0E0B855448FD}" destId="{52117395-B653-42AB-9EE6-EA93AC89A9F3}" srcOrd="1" destOrd="0" parTransId="{AE2B78EB-EFA9-4953-B1E6-F4E0252F05BC}" sibTransId="{BBA6AB43-6394-489E-B5C8-51524EB161B5}"/>
    <dgm:cxn modelId="{A6637A48-346F-4774-9410-F4EAB53F4D22}" type="presOf" srcId="{C466DEE9-0E8B-46A9-86E2-0E0B855448FD}" destId="{42C81907-FBA3-4D09-A287-6C6895FD18CC}" srcOrd="0" destOrd="0" presId="urn:microsoft.com/office/officeart/2005/8/layout/vList2"/>
    <dgm:cxn modelId="{86169588-55AE-47D6-8A6C-7465ACE00C19}" srcId="{653B4B2D-2F4B-4733-A17E-4CE5B708303B}" destId="{712D2BFF-1FD6-417D-B0C0-674C23562EC9}" srcOrd="1" destOrd="0" parTransId="{A8584046-D63A-47B9-957E-E0684352B0A8}" sibTransId="{220D9405-5085-42F4-9510-18473B55AA45}"/>
    <dgm:cxn modelId="{8D8F2D93-D5E1-4AEF-B098-F9A7DEC188BD}" type="presOf" srcId="{712D2BFF-1FD6-417D-B0C0-674C23562EC9}" destId="{50C80F21-D4E3-4464-AD28-ED0867410CFF}" srcOrd="0" destOrd="0" presId="urn:microsoft.com/office/officeart/2005/8/layout/vList2"/>
    <dgm:cxn modelId="{124A89E3-358B-40FE-9720-3433A48AF342}" type="presOf" srcId="{653B4B2D-2F4B-4733-A17E-4CE5B708303B}" destId="{269F0354-B4A3-4968-AF2E-47F4A5D4A783}" srcOrd="0" destOrd="0" presId="urn:microsoft.com/office/officeart/2005/8/layout/vList2"/>
    <dgm:cxn modelId="{69E95393-7692-4F3A-A313-10AB163864E8}" srcId="{653B4B2D-2F4B-4733-A17E-4CE5B708303B}" destId="{C466DEE9-0E8B-46A9-86E2-0E0B855448FD}" srcOrd="2" destOrd="0" parTransId="{C894924A-61ED-415B-8CB5-ACAB1D45EA62}" sibTransId="{84F23520-7F02-4BD9-B51F-8A298C18BD57}"/>
    <dgm:cxn modelId="{D4890C57-7E98-42E1-ADB7-8AD8FCE4124A}" type="presOf" srcId="{09C0A9BC-A3C5-46E5-BC5F-6A67D5B93194}" destId="{F520D3C2-2FC7-4194-8A9D-5A79DC830910}" srcOrd="0" destOrd="0" presId="urn:microsoft.com/office/officeart/2005/8/layout/vList2"/>
    <dgm:cxn modelId="{582E40A7-DBE9-4D6A-96DA-8862B048E064}" srcId="{68463FA8-49C0-4389-8287-CADB785A79B2}" destId="{09C0A9BC-A3C5-46E5-BC5F-6A67D5B93194}" srcOrd="0" destOrd="0" parTransId="{7512DF23-EAF5-4E00-A5E0-5E5872F1572C}" sibTransId="{405FF50A-6D2D-4525-A1FE-FB15041E99BE}"/>
    <dgm:cxn modelId="{2A844772-9592-4FFA-A719-F83DF5850017}" srcId="{712D2BFF-1FD6-417D-B0C0-674C23562EC9}" destId="{FE7A9739-B869-464A-AB80-1778F6EF7A5E}" srcOrd="0" destOrd="0" parTransId="{8C9EB2EC-27CD-4486-A5F9-ED94B77563B1}" sibTransId="{D64EFA02-B455-4966-81D2-1B4EB9763378}"/>
    <dgm:cxn modelId="{6D563AA6-2108-4371-8AC5-9E7AADE426DB}" type="presOf" srcId="{39CB6240-7E6B-4CBD-BDFF-695A9A559DF6}" destId="{099C2FC6-3DBC-492C-AD5C-19892BCCACD3}" srcOrd="0" destOrd="0" presId="urn:microsoft.com/office/officeart/2005/8/layout/vList2"/>
    <dgm:cxn modelId="{79B43BE9-B7F0-41A7-B84A-50B0284A71CD}" type="presOf" srcId="{FE7A9739-B869-464A-AB80-1778F6EF7A5E}" destId="{E11502AB-92F8-4159-9A32-3E1A86C21318}" srcOrd="0" destOrd="0" presId="urn:microsoft.com/office/officeart/2005/8/layout/vList2"/>
    <dgm:cxn modelId="{D361D4DA-0D63-4659-AD03-62B8B01F1D7B}" type="presOf" srcId="{68463FA8-49C0-4389-8287-CADB785A79B2}" destId="{28D2252F-41B6-43DC-8061-4A2C7FBED503}" srcOrd="0" destOrd="0" presId="urn:microsoft.com/office/officeart/2005/8/layout/vList2"/>
    <dgm:cxn modelId="{22FA70F6-F01F-4A35-9BA7-C1506A912FC9}" type="presParOf" srcId="{269F0354-B4A3-4968-AF2E-47F4A5D4A783}" destId="{28D2252F-41B6-43DC-8061-4A2C7FBED503}" srcOrd="0" destOrd="0" presId="urn:microsoft.com/office/officeart/2005/8/layout/vList2"/>
    <dgm:cxn modelId="{6AD2E3D2-B6EE-46B6-978D-AB8BE234F183}" type="presParOf" srcId="{269F0354-B4A3-4968-AF2E-47F4A5D4A783}" destId="{F520D3C2-2FC7-4194-8A9D-5A79DC830910}" srcOrd="1" destOrd="0" presId="urn:microsoft.com/office/officeart/2005/8/layout/vList2"/>
    <dgm:cxn modelId="{06DEE918-6AA0-4E96-86EC-7FA061DD98A6}" type="presParOf" srcId="{269F0354-B4A3-4968-AF2E-47F4A5D4A783}" destId="{50C80F21-D4E3-4464-AD28-ED0867410CFF}" srcOrd="2" destOrd="0" presId="urn:microsoft.com/office/officeart/2005/8/layout/vList2"/>
    <dgm:cxn modelId="{E0EE0116-8CEF-4BCC-8053-A9E8B120DCDB}" type="presParOf" srcId="{269F0354-B4A3-4968-AF2E-47F4A5D4A783}" destId="{E11502AB-92F8-4159-9A32-3E1A86C21318}" srcOrd="3" destOrd="0" presId="urn:microsoft.com/office/officeart/2005/8/layout/vList2"/>
    <dgm:cxn modelId="{3FF57047-4D59-4A1A-A175-92CBF38BD4DE}" type="presParOf" srcId="{269F0354-B4A3-4968-AF2E-47F4A5D4A783}" destId="{42C81907-FBA3-4D09-A287-6C6895FD18CC}" srcOrd="4" destOrd="0" presId="urn:microsoft.com/office/officeart/2005/8/layout/vList2"/>
    <dgm:cxn modelId="{E2D08504-29C9-4D9D-BEE4-CA7EB23176DA}" type="presParOf" srcId="{269F0354-B4A3-4968-AF2E-47F4A5D4A783}" destId="{099C2FC6-3DBC-492C-AD5C-19892BCCACD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AB77E1-B756-4189-B6E5-774C4921D7A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1BD6C7EC-85B6-4CF5-82AB-A0C6AF885842}">
      <dgm:prSet phldrT="[Texto]" custT="1"/>
      <dgm:spPr/>
      <dgm:t>
        <a:bodyPr/>
        <a:lstStyle/>
        <a:p>
          <a:r>
            <a:rPr lang="es-ES" sz="1600" dirty="0" smtClean="0"/>
            <a:t>Estructurar, etiquetar y planificar la navegación.</a:t>
          </a:r>
          <a:endParaRPr lang="es-AR" sz="1600" dirty="0"/>
        </a:p>
      </dgm:t>
    </dgm:pt>
    <dgm:pt modelId="{7709DA20-51BF-445B-96AC-C5C06875AC1E}" type="parTrans" cxnId="{CA601793-4135-49CA-9071-59FA84EAF1CB}">
      <dgm:prSet/>
      <dgm:spPr/>
      <dgm:t>
        <a:bodyPr/>
        <a:lstStyle/>
        <a:p>
          <a:endParaRPr lang="es-AR" sz="2000"/>
        </a:p>
      </dgm:t>
    </dgm:pt>
    <dgm:pt modelId="{C3236416-6F42-4FAB-962D-13D9658F90DA}" type="sibTrans" cxnId="{CA601793-4135-49CA-9071-59FA84EAF1CB}">
      <dgm:prSet/>
      <dgm:spPr/>
      <dgm:t>
        <a:bodyPr/>
        <a:lstStyle/>
        <a:p>
          <a:endParaRPr lang="es-AR" sz="2000"/>
        </a:p>
      </dgm:t>
    </dgm:pt>
    <dgm:pt modelId="{E51B1A63-A1F1-4854-8A18-90F472A2B527}">
      <dgm:prSet phldrT="[Texto]" custT="1"/>
      <dgm:spPr/>
      <dgm:t>
        <a:bodyPr/>
        <a:lstStyle/>
        <a:p>
          <a:r>
            <a:rPr lang="es-ES" sz="1600" dirty="0" smtClean="0"/>
            <a:t>Estructurar el diseño de la información para facilitar las tareas.</a:t>
          </a:r>
          <a:endParaRPr lang="es-AR" sz="1600" dirty="0"/>
        </a:p>
      </dgm:t>
    </dgm:pt>
    <dgm:pt modelId="{5876DE80-74C3-4A7C-A649-C3E0C4A72682}" type="parTrans" cxnId="{3D3CE560-D707-4C80-AE3D-B0A2CFC251AF}">
      <dgm:prSet/>
      <dgm:spPr/>
      <dgm:t>
        <a:bodyPr/>
        <a:lstStyle/>
        <a:p>
          <a:endParaRPr lang="es-AR" sz="2000"/>
        </a:p>
      </dgm:t>
    </dgm:pt>
    <dgm:pt modelId="{9363B9ED-ADFD-47D0-B50C-7B2E9F68F74F}" type="sibTrans" cxnId="{3D3CE560-D707-4C80-AE3D-B0A2CFC251AF}">
      <dgm:prSet/>
      <dgm:spPr/>
      <dgm:t>
        <a:bodyPr/>
        <a:lstStyle/>
        <a:p>
          <a:endParaRPr lang="es-AR" sz="2000"/>
        </a:p>
      </dgm:t>
    </dgm:pt>
    <dgm:pt modelId="{12E0F98F-6C35-4110-8B3B-F8F61E02DC80}">
      <dgm:prSet phldrT="[Texto]" custT="1"/>
      <dgm:spPr/>
      <dgm:t>
        <a:bodyPr/>
        <a:lstStyle/>
        <a:p>
          <a:r>
            <a:rPr lang="es-ES" sz="1600" dirty="0" smtClean="0"/>
            <a:t>Gestionar la información</a:t>
          </a:r>
          <a:endParaRPr lang="es-AR" sz="1600" dirty="0"/>
        </a:p>
      </dgm:t>
    </dgm:pt>
    <dgm:pt modelId="{43C23FB2-C329-4ABC-8970-B32DEC73D1AB}" type="parTrans" cxnId="{6FC35B58-5BE4-4AE4-BDF1-02FC4F57D45A}">
      <dgm:prSet/>
      <dgm:spPr/>
      <dgm:t>
        <a:bodyPr/>
        <a:lstStyle/>
        <a:p>
          <a:endParaRPr lang="es-AR" sz="2000"/>
        </a:p>
      </dgm:t>
    </dgm:pt>
    <dgm:pt modelId="{0422373B-C00C-4F5B-AEA5-FF64D15852C7}" type="sibTrans" cxnId="{6FC35B58-5BE4-4AE4-BDF1-02FC4F57D45A}">
      <dgm:prSet/>
      <dgm:spPr/>
      <dgm:t>
        <a:bodyPr/>
        <a:lstStyle/>
        <a:p>
          <a:endParaRPr lang="es-AR" sz="2000"/>
        </a:p>
      </dgm:t>
    </dgm:pt>
    <dgm:pt modelId="{51944DE7-E629-4A6B-A97D-282C1DC926E0}">
      <dgm:prSet phldrT="[Texto]" custT="1"/>
      <dgm:spPr/>
      <dgm:t>
        <a:bodyPr/>
        <a:lstStyle/>
        <a:p>
          <a:r>
            <a:rPr lang="es-ES" sz="1600" dirty="0" smtClean="0"/>
            <a:t>Diseñar buscadores</a:t>
          </a:r>
          <a:endParaRPr lang="es-AR" sz="1600" dirty="0"/>
        </a:p>
      </dgm:t>
    </dgm:pt>
    <dgm:pt modelId="{3C814EAF-13F5-40F4-BE6C-23D06B2FBAE8}" type="parTrans" cxnId="{B5045E0A-1A06-4C8E-B358-D200272BF2BE}">
      <dgm:prSet/>
      <dgm:spPr/>
      <dgm:t>
        <a:bodyPr/>
        <a:lstStyle/>
        <a:p>
          <a:endParaRPr lang="es-AR" sz="2000"/>
        </a:p>
      </dgm:t>
    </dgm:pt>
    <dgm:pt modelId="{1C4BD339-90B2-45DB-964C-8B96155CD24F}" type="sibTrans" cxnId="{B5045E0A-1A06-4C8E-B358-D200272BF2BE}">
      <dgm:prSet/>
      <dgm:spPr/>
      <dgm:t>
        <a:bodyPr/>
        <a:lstStyle/>
        <a:p>
          <a:endParaRPr lang="es-AR" sz="2000"/>
        </a:p>
      </dgm:t>
    </dgm:pt>
    <dgm:pt modelId="{4D6210C6-CE3B-462B-AE31-7AB2C28A26C8}" type="pres">
      <dgm:prSet presAssocID="{B3AB77E1-B756-4189-B6E5-774C4921D7A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260F5DA-3100-4251-B0E4-4DF05B6327AE}" type="pres">
      <dgm:prSet presAssocID="{1BD6C7EC-85B6-4CF5-82AB-A0C6AF885842}" presName="parentLin" presStyleCnt="0"/>
      <dgm:spPr/>
      <dgm:t>
        <a:bodyPr/>
        <a:lstStyle/>
        <a:p>
          <a:endParaRPr lang="es-ES"/>
        </a:p>
      </dgm:t>
    </dgm:pt>
    <dgm:pt modelId="{AEA58C98-081F-4CF5-BAFE-60DD26F55AC9}" type="pres">
      <dgm:prSet presAssocID="{1BD6C7EC-85B6-4CF5-82AB-A0C6AF885842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6642C45A-2DD8-472E-8D45-6DA46815C232}" type="pres">
      <dgm:prSet presAssocID="{1BD6C7EC-85B6-4CF5-82AB-A0C6AF885842}" presName="parentText" presStyleLbl="node1" presStyleIdx="0" presStyleCnt="4" custScaleX="12162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5626F3-23D3-4FDD-9CF0-51541D063311}" type="pres">
      <dgm:prSet presAssocID="{1BD6C7EC-85B6-4CF5-82AB-A0C6AF885842}" presName="negativeSpace" presStyleCnt="0"/>
      <dgm:spPr/>
      <dgm:t>
        <a:bodyPr/>
        <a:lstStyle/>
        <a:p>
          <a:endParaRPr lang="es-ES"/>
        </a:p>
      </dgm:t>
    </dgm:pt>
    <dgm:pt modelId="{CE9BFF3C-D21C-4235-8C71-3C1942620A81}" type="pres">
      <dgm:prSet presAssocID="{1BD6C7EC-85B6-4CF5-82AB-A0C6AF885842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6DCC84-9D50-405B-9559-2D229BF3F2D7}" type="pres">
      <dgm:prSet presAssocID="{C3236416-6F42-4FAB-962D-13D9658F90DA}" presName="spaceBetweenRectangles" presStyleCnt="0"/>
      <dgm:spPr/>
      <dgm:t>
        <a:bodyPr/>
        <a:lstStyle/>
        <a:p>
          <a:endParaRPr lang="es-ES"/>
        </a:p>
      </dgm:t>
    </dgm:pt>
    <dgm:pt modelId="{E3DB5D08-A124-4038-B12C-3C7A0CBBD335}" type="pres">
      <dgm:prSet presAssocID="{E51B1A63-A1F1-4854-8A18-90F472A2B527}" presName="parentLin" presStyleCnt="0"/>
      <dgm:spPr/>
      <dgm:t>
        <a:bodyPr/>
        <a:lstStyle/>
        <a:p>
          <a:endParaRPr lang="es-ES"/>
        </a:p>
      </dgm:t>
    </dgm:pt>
    <dgm:pt modelId="{0BC91C27-D67C-4002-857F-DE4B44624E6E}" type="pres">
      <dgm:prSet presAssocID="{E51B1A63-A1F1-4854-8A18-90F472A2B527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6224C5E7-2DD1-4D77-8524-9BE6E9E3EC56}" type="pres">
      <dgm:prSet presAssocID="{E51B1A63-A1F1-4854-8A18-90F472A2B527}" presName="parentText" presStyleLbl="node1" presStyleIdx="1" presStyleCnt="4" custScaleX="12184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600575-1019-4422-9C6C-2D940E3385F0}" type="pres">
      <dgm:prSet presAssocID="{E51B1A63-A1F1-4854-8A18-90F472A2B527}" presName="negativeSpace" presStyleCnt="0"/>
      <dgm:spPr/>
      <dgm:t>
        <a:bodyPr/>
        <a:lstStyle/>
        <a:p>
          <a:endParaRPr lang="es-ES"/>
        </a:p>
      </dgm:t>
    </dgm:pt>
    <dgm:pt modelId="{E48EEC4C-4399-4187-A732-CBF53C825088}" type="pres">
      <dgm:prSet presAssocID="{E51B1A63-A1F1-4854-8A18-90F472A2B527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97E14A-8E97-4008-ACA8-1DE842C10A5A}" type="pres">
      <dgm:prSet presAssocID="{9363B9ED-ADFD-47D0-B50C-7B2E9F68F74F}" presName="spaceBetweenRectangles" presStyleCnt="0"/>
      <dgm:spPr/>
      <dgm:t>
        <a:bodyPr/>
        <a:lstStyle/>
        <a:p>
          <a:endParaRPr lang="es-ES"/>
        </a:p>
      </dgm:t>
    </dgm:pt>
    <dgm:pt modelId="{72E7C928-B559-4FEA-8F02-1328CF74488C}" type="pres">
      <dgm:prSet presAssocID="{12E0F98F-6C35-4110-8B3B-F8F61E02DC80}" presName="parentLin" presStyleCnt="0"/>
      <dgm:spPr/>
      <dgm:t>
        <a:bodyPr/>
        <a:lstStyle/>
        <a:p>
          <a:endParaRPr lang="es-ES"/>
        </a:p>
      </dgm:t>
    </dgm:pt>
    <dgm:pt modelId="{76E85899-6F74-42EA-859B-625B18E1C846}" type="pres">
      <dgm:prSet presAssocID="{12E0F98F-6C35-4110-8B3B-F8F61E02DC80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72829E2A-498A-4A7E-9563-7F2FDAC6FEA0}" type="pres">
      <dgm:prSet presAssocID="{12E0F98F-6C35-4110-8B3B-F8F61E02DC80}" presName="parentText" presStyleLbl="node1" presStyleIdx="2" presStyleCnt="4" custScaleX="12162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51EC7D9-A835-4521-98A2-FCB2D8FB9EA1}" type="pres">
      <dgm:prSet presAssocID="{12E0F98F-6C35-4110-8B3B-F8F61E02DC80}" presName="negativeSpace" presStyleCnt="0"/>
      <dgm:spPr/>
      <dgm:t>
        <a:bodyPr/>
        <a:lstStyle/>
        <a:p>
          <a:endParaRPr lang="es-ES"/>
        </a:p>
      </dgm:t>
    </dgm:pt>
    <dgm:pt modelId="{6FCC532A-E848-44A2-A5B1-44D77274B4C9}" type="pres">
      <dgm:prSet presAssocID="{12E0F98F-6C35-4110-8B3B-F8F61E02DC80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B5AFE1-02BD-474E-9E26-52F575CC8D9E}" type="pres">
      <dgm:prSet presAssocID="{0422373B-C00C-4F5B-AEA5-FF64D15852C7}" presName="spaceBetweenRectangles" presStyleCnt="0"/>
      <dgm:spPr/>
      <dgm:t>
        <a:bodyPr/>
        <a:lstStyle/>
        <a:p>
          <a:endParaRPr lang="es-ES"/>
        </a:p>
      </dgm:t>
    </dgm:pt>
    <dgm:pt modelId="{FD691051-8E15-45D8-BFC3-257FF5DA3C68}" type="pres">
      <dgm:prSet presAssocID="{51944DE7-E629-4A6B-A97D-282C1DC926E0}" presName="parentLin" presStyleCnt="0"/>
      <dgm:spPr/>
      <dgm:t>
        <a:bodyPr/>
        <a:lstStyle/>
        <a:p>
          <a:endParaRPr lang="es-ES"/>
        </a:p>
      </dgm:t>
    </dgm:pt>
    <dgm:pt modelId="{277909B0-2CE5-4D3D-9174-9BA3EE185B21}" type="pres">
      <dgm:prSet presAssocID="{51944DE7-E629-4A6B-A97D-282C1DC926E0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79E05B08-902A-4956-9F18-0B975D766C33}" type="pres">
      <dgm:prSet presAssocID="{51944DE7-E629-4A6B-A97D-282C1DC926E0}" presName="parentText" presStyleLbl="node1" presStyleIdx="3" presStyleCnt="4" custScaleX="121550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34F760A-DD0D-4070-B78E-CC09266DFC3B}" type="pres">
      <dgm:prSet presAssocID="{51944DE7-E629-4A6B-A97D-282C1DC926E0}" presName="negativeSpace" presStyleCnt="0"/>
      <dgm:spPr/>
      <dgm:t>
        <a:bodyPr/>
        <a:lstStyle/>
        <a:p>
          <a:endParaRPr lang="es-ES"/>
        </a:p>
      </dgm:t>
    </dgm:pt>
    <dgm:pt modelId="{2CE3C18C-99D7-48C8-92E2-41C1181B9ECC}" type="pres">
      <dgm:prSet presAssocID="{51944DE7-E629-4A6B-A97D-282C1DC926E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0937F0E-F518-4B25-93A8-E323C1117BEC}" type="presOf" srcId="{1BD6C7EC-85B6-4CF5-82AB-A0C6AF885842}" destId="{AEA58C98-081F-4CF5-BAFE-60DD26F55AC9}" srcOrd="0" destOrd="0" presId="urn:microsoft.com/office/officeart/2005/8/layout/list1"/>
    <dgm:cxn modelId="{FDB108B6-2F77-48E9-BA03-DCA03FBD2254}" type="presOf" srcId="{12E0F98F-6C35-4110-8B3B-F8F61E02DC80}" destId="{76E85899-6F74-42EA-859B-625B18E1C846}" srcOrd="0" destOrd="0" presId="urn:microsoft.com/office/officeart/2005/8/layout/list1"/>
    <dgm:cxn modelId="{6FC35B58-5BE4-4AE4-BDF1-02FC4F57D45A}" srcId="{B3AB77E1-B756-4189-B6E5-774C4921D7A3}" destId="{12E0F98F-6C35-4110-8B3B-F8F61E02DC80}" srcOrd="2" destOrd="0" parTransId="{43C23FB2-C329-4ABC-8970-B32DEC73D1AB}" sibTransId="{0422373B-C00C-4F5B-AEA5-FF64D15852C7}"/>
    <dgm:cxn modelId="{333B14E2-235C-46CB-90FB-8826BB25C353}" type="presOf" srcId="{51944DE7-E629-4A6B-A97D-282C1DC926E0}" destId="{277909B0-2CE5-4D3D-9174-9BA3EE185B21}" srcOrd="0" destOrd="0" presId="urn:microsoft.com/office/officeart/2005/8/layout/list1"/>
    <dgm:cxn modelId="{702B52AC-3827-499C-914E-D4641243810F}" type="presOf" srcId="{51944DE7-E629-4A6B-A97D-282C1DC926E0}" destId="{79E05B08-902A-4956-9F18-0B975D766C33}" srcOrd="1" destOrd="0" presId="urn:microsoft.com/office/officeart/2005/8/layout/list1"/>
    <dgm:cxn modelId="{B5045E0A-1A06-4C8E-B358-D200272BF2BE}" srcId="{B3AB77E1-B756-4189-B6E5-774C4921D7A3}" destId="{51944DE7-E629-4A6B-A97D-282C1DC926E0}" srcOrd="3" destOrd="0" parTransId="{3C814EAF-13F5-40F4-BE6C-23D06B2FBAE8}" sibTransId="{1C4BD339-90B2-45DB-964C-8B96155CD24F}"/>
    <dgm:cxn modelId="{DC3DCD0F-B466-4CFA-8440-195ED89BD920}" type="presOf" srcId="{12E0F98F-6C35-4110-8B3B-F8F61E02DC80}" destId="{72829E2A-498A-4A7E-9563-7F2FDAC6FEA0}" srcOrd="1" destOrd="0" presId="urn:microsoft.com/office/officeart/2005/8/layout/list1"/>
    <dgm:cxn modelId="{666690CC-1C38-4189-8F64-1B5156367468}" type="presOf" srcId="{E51B1A63-A1F1-4854-8A18-90F472A2B527}" destId="{0BC91C27-D67C-4002-857F-DE4B44624E6E}" srcOrd="0" destOrd="0" presId="urn:microsoft.com/office/officeart/2005/8/layout/list1"/>
    <dgm:cxn modelId="{6D0F9FD2-21BE-47C4-B758-F3F0581D5A62}" type="presOf" srcId="{1BD6C7EC-85B6-4CF5-82AB-A0C6AF885842}" destId="{6642C45A-2DD8-472E-8D45-6DA46815C232}" srcOrd="1" destOrd="0" presId="urn:microsoft.com/office/officeart/2005/8/layout/list1"/>
    <dgm:cxn modelId="{B1483F4F-152E-4797-B8EB-EF34CF771E70}" type="presOf" srcId="{B3AB77E1-B756-4189-B6E5-774C4921D7A3}" destId="{4D6210C6-CE3B-462B-AE31-7AB2C28A26C8}" srcOrd="0" destOrd="0" presId="urn:microsoft.com/office/officeart/2005/8/layout/list1"/>
    <dgm:cxn modelId="{CA601793-4135-49CA-9071-59FA84EAF1CB}" srcId="{B3AB77E1-B756-4189-B6E5-774C4921D7A3}" destId="{1BD6C7EC-85B6-4CF5-82AB-A0C6AF885842}" srcOrd="0" destOrd="0" parTransId="{7709DA20-51BF-445B-96AC-C5C06875AC1E}" sibTransId="{C3236416-6F42-4FAB-962D-13D9658F90DA}"/>
    <dgm:cxn modelId="{3D3CE560-D707-4C80-AE3D-B0A2CFC251AF}" srcId="{B3AB77E1-B756-4189-B6E5-774C4921D7A3}" destId="{E51B1A63-A1F1-4854-8A18-90F472A2B527}" srcOrd="1" destOrd="0" parTransId="{5876DE80-74C3-4A7C-A649-C3E0C4A72682}" sibTransId="{9363B9ED-ADFD-47D0-B50C-7B2E9F68F74F}"/>
    <dgm:cxn modelId="{C4C9D292-9912-46FB-B16E-E2F2AF45A139}" type="presOf" srcId="{E51B1A63-A1F1-4854-8A18-90F472A2B527}" destId="{6224C5E7-2DD1-4D77-8524-9BE6E9E3EC56}" srcOrd="1" destOrd="0" presId="urn:microsoft.com/office/officeart/2005/8/layout/list1"/>
    <dgm:cxn modelId="{AA54FD02-3DE6-464F-9DB0-4FF378E5B0A7}" type="presParOf" srcId="{4D6210C6-CE3B-462B-AE31-7AB2C28A26C8}" destId="{4260F5DA-3100-4251-B0E4-4DF05B6327AE}" srcOrd="0" destOrd="0" presId="urn:microsoft.com/office/officeart/2005/8/layout/list1"/>
    <dgm:cxn modelId="{E2D42D34-68ED-4B56-BA36-D94E1384441D}" type="presParOf" srcId="{4260F5DA-3100-4251-B0E4-4DF05B6327AE}" destId="{AEA58C98-081F-4CF5-BAFE-60DD26F55AC9}" srcOrd="0" destOrd="0" presId="urn:microsoft.com/office/officeart/2005/8/layout/list1"/>
    <dgm:cxn modelId="{F04BF4C4-C805-41AB-A2D1-D6686FC4090E}" type="presParOf" srcId="{4260F5DA-3100-4251-B0E4-4DF05B6327AE}" destId="{6642C45A-2DD8-472E-8D45-6DA46815C232}" srcOrd="1" destOrd="0" presId="urn:microsoft.com/office/officeart/2005/8/layout/list1"/>
    <dgm:cxn modelId="{3EBCA496-B266-4238-8853-8206666468AB}" type="presParOf" srcId="{4D6210C6-CE3B-462B-AE31-7AB2C28A26C8}" destId="{EE5626F3-23D3-4FDD-9CF0-51541D063311}" srcOrd="1" destOrd="0" presId="urn:microsoft.com/office/officeart/2005/8/layout/list1"/>
    <dgm:cxn modelId="{3CFC5628-E6FC-4113-8DA3-FCD572B0DA02}" type="presParOf" srcId="{4D6210C6-CE3B-462B-AE31-7AB2C28A26C8}" destId="{CE9BFF3C-D21C-4235-8C71-3C1942620A81}" srcOrd="2" destOrd="0" presId="urn:microsoft.com/office/officeart/2005/8/layout/list1"/>
    <dgm:cxn modelId="{75B3E31B-C70D-43B8-9F98-D170C950A8D2}" type="presParOf" srcId="{4D6210C6-CE3B-462B-AE31-7AB2C28A26C8}" destId="{576DCC84-9D50-405B-9559-2D229BF3F2D7}" srcOrd="3" destOrd="0" presId="urn:microsoft.com/office/officeart/2005/8/layout/list1"/>
    <dgm:cxn modelId="{81DEE4F0-FB42-4AD9-A076-0430544002AD}" type="presParOf" srcId="{4D6210C6-CE3B-462B-AE31-7AB2C28A26C8}" destId="{E3DB5D08-A124-4038-B12C-3C7A0CBBD335}" srcOrd="4" destOrd="0" presId="urn:microsoft.com/office/officeart/2005/8/layout/list1"/>
    <dgm:cxn modelId="{2E21C7FC-655F-429E-AC50-AF8DE708CA7B}" type="presParOf" srcId="{E3DB5D08-A124-4038-B12C-3C7A0CBBD335}" destId="{0BC91C27-D67C-4002-857F-DE4B44624E6E}" srcOrd="0" destOrd="0" presId="urn:microsoft.com/office/officeart/2005/8/layout/list1"/>
    <dgm:cxn modelId="{8FB3EEEE-D23B-42A0-A325-DC2C168429A8}" type="presParOf" srcId="{E3DB5D08-A124-4038-B12C-3C7A0CBBD335}" destId="{6224C5E7-2DD1-4D77-8524-9BE6E9E3EC56}" srcOrd="1" destOrd="0" presId="urn:microsoft.com/office/officeart/2005/8/layout/list1"/>
    <dgm:cxn modelId="{E0BF1F31-2465-4A88-9096-6E0F28933540}" type="presParOf" srcId="{4D6210C6-CE3B-462B-AE31-7AB2C28A26C8}" destId="{CD600575-1019-4422-9C6C-2D940E3385F0}" srcOrd="5" destOrd="0" presId="urn:microsoft.com/office/officeart/2005/8/layout/list1"/>
    <dgm:cxn modelId="{F48E1A63-2077-4C14-80F3-0396B9051552}" type="presParOf" srcId="{4D6210C6-CE3B-462B-AE31-7AB2C28A26C8}" destId="{E48EEC4C-4399-4187-A732-CBF53C825088}" srcOrd="6" destOrd="0" presId="urn:microsoft.com/office/officeart/2005/8/layout/list1"/>
    <dgm:cxn modelId="{791D53E8-0C19-42AA-971A-45CEBE92C12D}" type="presParOf" srcId="{4D6210C6-CE3B-462B-AE31-7AB2C28A26C8}" destId="{3697E14A-8E97-4008-ACA8-1DE842C10A5A}" srcOrd="7" destOrd="0" presId="urn:microsoft.com/office/officeart/2005/8/layout/list1"/>
    <dgm:cxn modelId="{08AD2E1D-242E-4E1F-90DB-375B387C5B69}" type="presParOf" srcId="{4D6210C6-CE3B-462B-AE31-7AB2C28A26C8}" destId="{72E7C928-B559-4FEA-8F02-1328CF74488C}" srcOrd="8" destOrd="0" presId="urn:microsoft.com/office/officeart/2005/8/layout/list1"/>
    <dgm:cxn modelId="{A97AE7C9-744D-48B2-BEF0-9F0596AB8D2B}" type="presParOf" srcId="{72E7C928-B559-4FEA-8F02-1328CF74488C}" destId="{76E85899-6F74-42EA-859B-625B18E1C846}" srcOrd="0" destOrd="0" presId="urn:microsoft.com/office/officeart/2005/8/layout/list1"/>
    <dgm:cxn modelId="{F7AFBCBA-DDA9-4AA5-B8B7-C430B9E878C6}" type="presParOf" srcId="{72E7C928-B559-4FEA-8F02-1328CF74488C}" destId="{72829E2A-498A-4A7E-9563-7F2FDAC6FEA0}" srcOrd="1" destOrd="0" presId="urn:microsoft.com/office/officeart/2005/8/layout/list1"/>
    <dgm:cxn modelId="{3D3FBFFD-730E-404D-918F-CAE8CA375017}" type="presParOf" srcId="{4D6210C6-CE3B-462B-AE31-7AB2C28A26C8}" destId="{F51EC7D9-A835-4521-98A2-FCB2D8FB9EA1}" srcOrd="9" destOrd="0" presId="urn:microsoft.com/office/officeart/2005/8/layout/list1"/>
    <dgm:cxn modelId="{B77EEA43-23B0-438E-BDC2-29B80C82505F}" type="presParOf" srcId="{4D6210C6-CE3B-462B-AE31-7AB2C28A26C8}" destId="{6FCC532A-E848-44A2-A5B1-44D77274B4C9}" srcOrd="10" destOrd="0" presId="urn:microsoft.com/office/officeart/2005/8/layout/list1"/>
    <dgm:cxn modelId="{2EB7D101-B8E6-4343-BE2A-A95204F15EE6}" type="presParOf" srcId="{4D6210C6-CE3B-462B-AE31-7AB2C28A26C8}" destId="{53B5AFE1-02BD-474E-9E26-52F575CC8D9E}" srcOrd="11" destOrd="0" presId="urn:microsoft.com/office/officeart/2005/8/layout/list1"/>
    <dgm:cxn modelId="{87C6FD90-47C0-4ACB-AD83-BDA17136AB88}" type="presParOf" srcId="{4D6210C6-CE3B-462B-AE31-7AB2C28A26C8}" destId="{FD691051-8E15-45D8-BFC3-257FF5DA3C68}" srcOrd="12" destOrd="0" presId="urn:microsoft.com/office/officeart/2005/8/layout/list1"/>
    <dgm:cxn modelId="{3ED813A1-B831-47B8-8FBD-017991036DEA}" type="presParOf" srcId="{FD691051-8E15-45D8-BFC3-257FF5DA3C68}" destId="{277909B0-2CE5-4D3D-9174-9BA3EE185B21}" srcOrd="0" destOrd="0" presId="urn:microsoft.com/office/officeart/2005/8/layout/list1"/>
    <dgm:cxn modelId="{48C66C47-58EE-4470-AE67-AFE2E7791D51}" type="presParOf" srcId="{FD691051-8E15-45D8-BFC3-257FF5DA3C68}" destId="{79E05B08-902A-4956-9F18-0B975D766C33}" srcOrd="1" destOrd="0" presId="urn:microsoft.com/office/officeart/2005/8/layout/list1"/>
    <dgm:cxn modelId="{4089273B-63F1-4E65-B2BE-D0DDD378EBCE}" type="presParOf" srcId="{4D6210C6-CE3B-462B-AE31-7AB2C28A26C8}" destId="{434F760A-DD0D-4070-B78E-CC09266DFC3B}" srcOrd="13" destOrd="0" presId="urn:microsoft.com/office/officeart/2005/8/layout/list1"/>
    <dgm:cxn modelId="{C11C62FD-4E81-45BA-8B93-228417E2EDE2}" type="presParOf" srcId="{4D6210C6-CE3B-462B-AE31-7AB2C28A26C8}" destId="{2CE3C18C-99D7-48C8-92E2-41C1181B9EC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563BB89-4B10-446D-90B4-05E2723DB74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65BF1782-36E5-4BFE-B1C0-95578A975307}">
      <dgm:prSet phldrT="[Texto]" custT="1"/>
      <dgm:spPr/>
      <dgm:t>
        <a:bodyPr/>
        <a:lstStyle/>
        <a:p>
          <a:r>
            <a:rPr lang="es-AR" sz="3200" dirty="0" smtClean="0"/>
            <a:t>¿Cómo refuerza el diseño la estructura?</a:t>
          </a:r>
          <a:endParaRPr lang="es-ES" sz="3200" dirty="0"/>
        </a:p>
      </dgm:t>
    </dgm:pt>
    <dgm:pt modelId="{1ADD2537-246C-4204-B320-9AE21E3AB395}" type="parTrans" cxnId="{DE9C7FF5-C4AC-4B8D-BEAD-75CF2524EEC7}">
      <dgm:prSet/>
      <dgm:spPr/>
      <dgm:t>
        <a:bodyPr/>
        <a:lstStyle/>
        <a:p>
          <a:endParaRPr lang="es-ES" sz="1200"/>
        </a:p>
      </dgm:t>
    </dgm:pt>
    <dgm:pt modelId="{4DEF8350-6CD1-4318-9B63-70F6100D4EB1}" type="sibTrans" cxnId="{DE9C7FF5-C4AC-4B8D-BEAD-75CF2524EEC7}">
      <dgm:prSet/>
      <dgm:spPr/>
      <dgm:t>
        <a:bodyPr/>
        <a:lstStyle/>
        <a:p>
          <a:endParaRPr lang="es-ES" sz="1200"/>
        </a:p>
      </dgm:t>
    </dgm:pt>
    <dgm:pt modelId="{387411BE-3C0F-4180-B4E5-CAF72CF777EB}">
      <dgm:prSet custT="1"/>
      <dgm:spPr/>
      <dgm:t>
        <a:bodyPr/>
        <a:lstStyle/>
        <a:p>
          <a:r>
            <a:rPr lang="es-AR" sz="3200" dirty="0" smtClean="0"/>
            <a:t>¿Cómo clarifica las opciones de los usuarios?</a:t>
          </a:r>
          <a:endParaRPr lang="es-ES" sz="3200" dirty="0"/>
        </a:p>
      </dgm:t>
    </dgm:pt>
    <dgm:pt modelId="{F198CF7E-2222-490C-9A7B-073D5C93FA71}" type="parTrans" cxnId="{447D78C3-331D-4B58-8035-985E2F536DBE}">
      <dgm:prSet/>
      <dgm:spPr/>
      <dgm:t>
        <a:bodyPr/>
        <a:lstStyle/>
        <a:p>
          <a:endParaRPr lang="es-ES" sz="1200"/>
        </a:p>
      </dgm:t>
    </dgm:pt>
    <dgm:pt modelId="{6F9CD128-B2DB-46EB-850F-43797F7F022C}" type="sibTrans" cxnId="{447D78C3-331D-4B58-8035-985E2F536DBE}">
      <dgm:prSet/>
      <dgm:spPr/>
      <dgm:t>
        <a:bodyPr/>
        <a:lstStyle/>
        <a:p>
          <a:endParaRPr lang="es-ES" sz="1200"/>
        </a:p>
      </dgm:t>
    </dgm:pt>
    <dgm:pt modelId="{FE3C3447-3F17-403D-A700-3C01234DFF2A}">
      <dgm:prSet custT="1"/>
      <dgm:spPr/>
      <dgm:t>
        <a:bodyPr/>
        <a:lstStyle/>
        <a:p>
          <a:r>
            <a:rPr lang="es-AR" sz="3200" dirty="0" smtClean="0"/>
            <a:t>¿Por qué ese color refuerza el mensaje?</a:t>
          </a:r>
          <a:endParaRPr lang="es-ES" sz="3200" dirty="0"/>
        </a:p>
      </dgm:t>
    </dgm:pt>
    <dgm:pt modelId="{646759A3-D27A-412A-A475-F3E2E696F93E}" type="parTrans" cxnId="{A15F59A6-81AD-476A-BAA5-B7B5FB6AA632}">
      <dgm:prSet/>
      <dgm:spPr/>
      <dgm:t>
        <a:bodyPr/>
        <a:lstStyle/>
        <a:p>
          <a:endParaRPr lang="es-ES" sz="1200"/>
        </a:p>
      </dgm:t>
    </dgm:pt>
    <dgm:pt modelId="{B37803D7-C3D8-4E7D-9D74-93753721379A}" type="sibTrans" cxnId="{A15F59A6-81AD-476A-BAA5-B7B5FB6AA632}">
      <dgm:prSet/>
      <dgm:spPr/>
      <dgm:t>
        <a:bodyPr/>
        <a:lstStyle/>
        <a:p>
          <a:endParaRPr lang="es-ES" sz="1200"/>
        </a:p>
      </dgm:t>
    </dgm:pt>
    <dgm:pt modelId="{431ADDA7-7F06-4931-8539-A4395E652D54}" type="pres">
      <dgm:prSet presAssocID="{F563BB89-4B10-446D-90B4-05E2723DB7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2BF9872-9621-494E-9D6B-3E2BA7B0FE64}" type="pres">
      <dgm:prSet presAssocID="{65BF1782-36E5-4BFE-B1C0-95578A97530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475CA1-96E0-46BC-8E3C-E7813DFB2072}" type="pres">
      <dgm:prSet presAssocID="{4DEF8350-6CD1-4318-9B63-70F6100D4EB1}" presName="spacer" presStyleCnt="0"/>
      <dgm:spPr/>
    </dgm:pt>
    <dgm:pt modelId="{20DD1732-0419-424C-83DE-CF09E4EBEC4E}" type="pres">
      <dgm:prSet presAssocID="{387411BE-3C0F-4180-B4E5-CAF72CF777E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652BBB-05E0-4D41-BC49-439B83BE9E79}" type="pres">
      <dgm:prSet presAssocID="{6F9CD128-B2DB-46EB-850F-43797F7F022C}" presName="spacer" presStyleCnt="0"/>
      <dgm:spPr/>
    </dgm:pt>
    <dgm:pt modelId="{B6EE2196-DC4E-49AC-AB0D-9675DACB23FA}" type="pres">
      <dgm:prSet presAssocID="{FE3C3447-3F17-403D-A700-3C01234DFF2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E9C7FF5-C4AC-4B8D-BEAD-75CF2524EEC7}" srcId="{F563BB89-4B10-446D-90B4-05E2723DB740}" destId="{65BF1782-36E5-4BFE-B1C0-95578A975307}" srcOrd="0" destOrd="0" parTransId="{1ADD2537-246C-4204-B320-9AE21E3AB395}" sibTransId="{4DEF8350-6CD1-4318-9B63-70F6100D4EB1}"/>
    <dgm:cxn modelId="{A15F59A6-81AD-476A-BAA5-B7B5FB6AA632}" srcId="{F563BB89-4B10-446D-90B4-05E2723DB740}" destId="{FE3C3447-3F17-403D-A700-3C01234DFF2A}" srcOrd="2" destOrd="0" parTransId="{646759A3-D27A-412A-A475-F3E2E696F93E}" sibTransId="{B37803D7-C3D8-4E7D-9D74-93753721379A}"/>
    <dgm:cxn modelId="{BEAEB398-5D2A-4CF4-84C5-E1E6DB6D3BED}" type="presOf" srcId="{F563BB89-4B10-446D-90B4-05E2723DB740}" destId="{431ADDA7-7F06-4931-8539-A4395E652D54}" srcOrd="0" destOrd="0" presId="urn:microsoft.com/office/officeart/2005/8/layout/vList2"/>
    <dgm:cxn modelId="{745C73AE-179F-4434-BF8C-3FB096E15C8E}" type="presOf" srcId="{FE3C3447-3F17-403D-A700-3C01234DFF2A}" destId="{B6EE2196-DC4E-49AC-AB0D-9675DACB23FA}" srcOrd="0" destOrd="0" presId="urn:microsoft.com/office/officeart/2005/8/layout/vList2"/>
    <dgm:cxn modelId="{9EB0E7C1-1EDD-43D5-A736-9F656A9CC95A}" type="presOf" srcId="{65BF1782-36E5-4BFE-B1C0-95578A975307}" destId="{B2BF9872-9621-494E-9D6B-3E2BA7B0FE64}" srcOrd="0" destOrd="0" presId="urn:microsoft.com/office/officeart/2005/8/layout/vList2"/>
    <dgm:cxn modelId="{447D78C3-331D-4B58-8035-985E2F536DBE}" srcId="{F563BB89-4B10-446D-90B4-05E2723DB740}" destId="{387411BE-3C0F-4180-B4E5-CAF72CF777EB}" srcOrd="1" destOrd="0" parTransId="{F198CF7E-2222-490C-9A7B-073D5C93FA71}" sibTransId="{6F9CD128-B2DB-46EB-850F-43797F7F022C}"/>
    <dgm:cxn modelId="{BB1ED795-1009-4721-BCBB-189C29F886D1}" type="presOf" srcId="{387411BE-3C0F-4180-B4E5-CAF72CF777EB}" destId="{20DD1732-0419-424C-83DE-CF09E4EBEC4E}" srcOrd="0" destOrd="0" presId="urn:microsoft.com/office/officeart/2005/8/layout/vList2"/>
    <dgm:cxn modelId="{61AB8142-BCD2-4D19-8FF8-ABA1695E5052}" type="presParOf" srcId="{431ADDA7-7F06-4931-8539-A4395E652D54}" destId="{B2BF9872-9621-494E-9D6B-3E2BA7B0FE64}" srcOrd="0" destOrd="0" presId="urn:microsoft.com/office/officeart/2005/8/layout/vList2"/>
    <dgm:cxn modelId="{3F94FFA4-E6A6-46FD-9E15-0F0C2A6AADFD}" type="presParOf" srcId="{431ADDA7-7F06-4931-8539-A4395E652D54}" destId="{27475CA1-96E0-46BC-8E3C-E7813DFB2072}" srcOrd="1" destOrd="0" presId="urn:microsoft.com/office/officeart/2005/8/layout/vList2"/>
    <dgm:cxn modelId="{EF04B7C8-130C-4F02-A7E3-91ABFDEE2A0E}" type="presParOf" srcId="{431ADDA7-7F06-4931-8539-A4395E652D54}" destId="{20DD1732-0419-424C-83DE-CF09E4EBEC4E}" srcOrd="2" destOrd="0" presId="urn:microsoft.com/office/officeart/2005/8/layout/vList2"/>
    <dgm:cxn modelId="{8F2CFE67-27BC-43D1-BC3D-DC75BB11CC7F}" type="presParOf" srcId="{431ADDA7-7F06-4931-8539-A4395E652D54}" destId="{C9652BBB-05E0-4D41-BC49-439B83BE9E79}" srcOrd="3" destOrd="0" presId="urn:microsoft.com/office/officeart/2005/8/layout/vList2"/>
    <dgm:cxn modelId="{017BBC15-F76B-4E9D-9623-1B332E78B5CC}" type="presParOf" srcId="{431ADDA7-7F06-4931-8539-A4395E652D54}" destId="{B6EE2196-DC4E-49AC-AB0D-9675DACB23F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545F1B-E55E-4DD2-B550-C5BA97268167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AE66E80B-1585-44C3-B84A-A850F5CE742E}">
      <dgm:prSet phldrT="[Texto]"/>
      <dgm:spPr/>
      <dgm:t>
        <a:bodyPr/>
        <a:lstStyle/>
        <a:p>
          <a:r>
            <a:rPr lang="es-AR" dirty="0" smtClean="0"/>
            <a:t>Robusto</a:t>
          </a:r>
          <a:endParaRPr lang="es-AR" dirty="0"/>
        </a:p>
      </dgm:t>
    </dgm:pt>
    <dgm:pt modelId="{82DE1F28-B838-4321-A94F-B852194D2003}" type="parTrans" cxnId="{FA941719-2F35-4DB8-8247-6306F3E74665}">
      <dgm:prSet/>
      <dgm:spPr/>
      <dgm:t>
        <a:bodyPr/>
        <a:lstStyle/>
        <a:p>
          <a:endParaRPr lang="es-AR"/>
        </a:p>
      </dgm:t>
    </dgm:pt>
    <dgm:pt modelId="{A40496CC-93E9-467D-BBCE-74FCA09C5719}" type="sibTrans" cxnId="{FA941719-2F35-4DB8-8247-6306F3E74665}">
      <dgm:prSet/>
      <dgm:spPr/>
      <dgm:t>
        <a:bodyPr/>
        <a:lstStyle/>
        <a:p>
          <a:endParaRPr lang="es-AR"/>
        </a:p>
      </dgm:t>
    </dgm:pt>
    <dgm:pt modelId="{79EAA3CB-B43E-4E5B-995A-133E72A5D3E2}">
      <dgm:prSet phldrT="[Texto]"/>
      <dgm:spPr/>
      <dgm:t>
        <a:bodyPr/>
        <a:lstStyle/>
        <a:p>
          <a:r>
            <a:rPr lang="es-AR" dirty="0" smtClean="0"/>
            <a:t>Perceptible</a:t>
          </a:r>
          <a:endParaRPr lang="es-AR" dirty="0"/>
        </a:p>
      </dgm:t>
    </dgm:pt>
    <dgm:pt modelId="{A0271400-3A05-4D96-9A62-A8C1F256DE67}" type="parTrans" cxnId="{B7F4202F-F79A-4815-8DA7-2C6848CA69A3}">
      <dgm:prSet/>
      <dgm:spPr/>
      <dgm:t>
        <a:bodyPr/>
        <a:lstStyle/>
        <a:p>
          <a:endParaRPr lang="es-AR"/>
        </a:p>
      </dgm:t>
    </dgm:pt>
    <dgm:pt modelId="{212A1B95-AF31-4429-ACD0-8E63EEAEC302}" type="sibTrans" cxnId="{B7F4202F-F79A-4815-8DA7-2C6848CA69A3}">
      <dgm:prSet/>
      <dgm:spPr/>
      <dgm:t>
        <a:bodyPr/>
        <a:lstStyle/>
        <a:p>
          <a:endParaRPr lang="es-AR"/>
        </a:p>
      </dgm:t>
    </dgm:pt>
    <dgm:pt modelId="{F6D7BD06-E002-4419-8222-810CE355C2FB}">
      <dgm:prSet phldrT="[Texto]"/>
      <dgm:spPr/>
      <dgm:t>
        <a:bodyPr/>
        <a:lstStyle/>
        <a:p>
          <a:r>
            <a:rPr lang="es-AR" dirty="0" smtClean="0"/>
            <a:t>Operable</a:t>
          </a:r>
          <a:endParaRPr lang="es-AR" dirty="0"/>
        </a:p>
      </dgm:t>
    </dgm:pt>
    <dgm:pt modelId="{97AEBFAB-0FDB-4668-A36B-D342EDCBD62A}" type="parTrans" cxnId="{0792DFC9-EC59-432D-8085-A3BA99784C1F}">
      <dgm:prSet/>
      <dgm:spPr/>
      <dgm:t>
        <a:bodyPr/>
        <a:lstStyle/>
        <a:p>
          <a:endParaRPr lang="es-AR"/>
        </a:p>
      </dgm:t>
    </dgm:pt>
    <dgm:pt modelId="{AA135C9D-C594-40E8-B0E1-1FFCF2D8AB6F}" type="sibTrans" cxnId="{0792DFC9-EC59-432D-8085-A3BA99784C1F}">
      <dgm:prSet/>
      <dgm:spPr/>
      <dgm:t>
        <a:bodyPr/>
        <a:lstStyle/>
        <a:p>
          <a:endParaRPr lang="es-AR"/>
        </a:p>
      </dgm:t>
    </dgm:pt>
    <dgm:pt modelId="{552FAA25-24AA-49B5-9C96-4F387B9CA0AA}">
      <dgm:prSet phldrT="[Texto]"/>
      <dgm:spPr/>
      <dgm:t>
        <a:bodyPr/>
        <a:lstStyle/>
        <a:p>
          <a:r>
            <a:rPr lang="es-AR" dirty="0" smtClean="0"/>
            <a:t>Comprensible</a:t>
          </a:r>
          <a:endParaRPr lang="es-AR" dirty="0"/>
        </a:p>
      </dgm:t>
    </dgm:pt>
    <dgm:pt modelId="{E30E75CC-4993-4BDD-83B6-B412E6BCB1ED}" type="parTrans" cxnId="{E14FC500-E65E-48F7-84AD-3419491C4CFC}">
      <dgm:prSet/>
      <dgm:spPr/>
      <dgm:t>
        <a:bodyPr/>
        <a:lstStyle/>
        <a:p>
          <a:endParaRPr lang="es-AR"/>
        </a:p>
      </dgm:t>
    </dgm:pt>
    <dgm:pt modelId="{1AD50F6F-3AE8-4708-B56C-D0A5BD8F044E}" type="sibTrans" cxnId="{E14FC500-E65E-48F7-84AD-3419491C4CFC}">
      <dgm:prSet/>
      <dgm:spPr/>
      <dgm:t>
        <a:bodyPr/>
        <a:lstStyle/>
        <a:p>
          <a:endParaRPr lang="es-AR"/>
        </a:p>
      </dgm:t>
    </dgm:pt>
    <dgm:pt modelId="{8B965571-F348-4869-B13E-5C7E1E7420DB}" type="pres">
      <dgm:prSet presAssocID="{26545F1B-E55E-4DD2-B550-C5BA972681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A5A8067-276D-4669-8334-007C9023DF8E}" type="pres">
      <dgm:prSet presAssocID="{AE66E80B-1585-44C3-B84A-A850F5CE742E}" presName="centerShape" presStyleLbl="node0" presStyleIdx="0" presStyleCnt="1" custLinFactNeighborY="1429"/>
      <dgm:spPr/>
      <dgm:t>
        <a:bodyPr/>
        <a:lstStyle/>
        <a:p>
          <a:endParaRPr lang="es-AR"/>
        </a:p>
      </dgm:t>
    </dgm:pt>
    <dgm:pt modelId="{9282802C-D28F-4C8D-AEF8-8FE12801EA98}" type="pres">
      <dgm:prSet presAssocID="{A0271400-3A05-4D96-9A62-A8C1F256DE67}" presName="parTrans" presStyleLbl="bgSibTrans2D1" presStyleIdx="0" presStyleCnt="3"/>
      <dgm:spPr/>
      <dgm:t>
        <a:bodyPr/>
        <a:lstStyle/>
        <a:p>
          <a:endParaRPr lang="es-ES"/>
        </a:p>
      </dgm:t>
    </dgm:pt>
    <dgm:pt modelId="{4978E839-140F-436B-87AF-A986EC374D8B}" type="pres">
      <dgm:prSet presAssocID="{79EAA3CB-B43E-4E5B-995A-133E72A5D3E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89ACCD6-13FB-4187-B334-F75AB2B7C330}" type="pres">
      <dgm:prSet presAssocID="{97AEBFAB-0FDB-4668-A36B-D342EDCBD62A}" presName="parTrans" presStyleLbl="bgSibTrans2D1" presStyleIdx="1" presStyleCnt="3"/>
      <dgm:spPr/>
      <dgm:t>
        <a:bodyPr/>
        <a:lstStyle/>
        <a:p>
          <a:endParaRPr lang="es-ES"/>
        </a:p>
      </dgm:t>
    </dgm:pt>
    <dgm:pt modelId="{9E2570B8-D7A0-44FD-972B-9A19BFBFDFA9}" type="pres">
      <dgm:prSet presAssocID="{F6D7BD06-E002-4419-8222-810CE355C2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8C65B83-A96E-4C97-8865-C5197C2116CE}" type="pres">
      <dgm:prSet presAssocID="{E30E75CC-4993-4BDD-83B6-B412E6BCB1ED}" presName="parTrans" presStyleLbl="bgSibTrans2D1" presStyleIdx="2" presStyleCnt="3"/>
      <dgm:spPr/>
      <dgm:t>
        <a:bodyPr/>
        <a:lstStyle/>
        <a:p>
          <a:endParaRPr lang="es-ES"/>
        </a:p>
      </dgm:t>
    </dgm:pt>
    <dgm:pt modelId="{65AA2E05-1FF7-4E5A-AF33-A8CD6CB0A68F}" type="pres">
      <dgm:prSet presAssocID="{552FAA25-24AA-49B5-9C96-4F387B9CA0AA}" presName="node" presStyleLbl="node1" presStyleIdx="2" presStyleCnt="3" custRadScaleRad="100544" custRadScaleInc="-73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CD1F9B4-22DC-45A5-8F21-2440CCD7CF02}" type="presOf" srcId="{AE66E80B-1585-44C3-B84A-A850F5CE742E}" destId="{AA5A8067-276D-4669-8334-007C9023DF8E}" srcOrd="0" destOrd="0" presId="urn:microsoft.com/office/officeart/2005/8/layout/radial4"/>
    <dgm:cxn modelId="{2DE2AE1A-622A-473E-9BB7-CB4185585F13}" type="presOf" srcId="{79EAA3CB-B43E-4E5B-995A-133E72A5D3E2}" destId="{4978E839-140F-436B-87AF-A986EC374D8B}" srcOrd="0" destOrd="0" presId="urn:microsoft.com/office/officeart/2005/8/layout/radial4"/>
    <dgm:cxn modelId="{6D8FFF02-7763-4B61-AE4B-971D732D38C5}" type="presOf" srcId="{E30E75CC-4993-4BDD-83B6-B412E6BCB1ED}" destId="{68C65B83-A96E-4C97-8865-C5197C2116CE}" srcOrd="0" destOrd="0" presId="urn:microsoft.com/office/officeart/2005/8/layout/radial4"/>
    <dgm:cxn modelId="{133B6F12-09D6-465C-861E-B062C66270E9}" type="presOf" srcId="{F6D7BD06-E002-4419-8222-810CE355C2FB}" destId="{9E2570B8-D7A0-44FD-972B-9A19BFBFDFA9}" srcOrd="0" destOrd="0" presId="urn:microsoft.com/office/officeart/2005/8/layout/radial4"/>
    <dgm:cxn modelId="{7C8E58E0-EE3F-4850-BD45-6E350ADA093F}" type="presOf" srcId="{552FAA25-24AA-49B5-9C96-4F387B9CA0AA}" destId="{65AA2E05-1FF7-4E5A-AF33-A8CD6CB0A68F}" srcOrd="0" destOrd="0" presId="urn:microsoft.com/office/officeart/2005/8/layout/radial4"/>
    <dgm:cxn modelId="{B7F4202F-F79A-4815-8DA7-2C6848CA69A3}" srcId="{AE66E80B-1585-44C3-B84A-A850F5CE742E}" destId="{79EAA3CB-B43E-4E5B-995A-133E72A5D3E2}" srcOrd="0" destOrd="0" parTransId="{A0271400-3A05-4D96-9A62-A8C1F256DE67}" sibTransId="{212A1B95-AF31-4429-ACD0-8E63EEAEC302}"/>
    <dgm:cxn modelId="{EDCB2FC9-26D0-4888-A493-708FAD7D2599}" type="presOf" srcId="{26545F1B-E55E-4DD2-B550-C5BA97268167}" destId="{8B965571-F348-4869-B13E-5C7E1E7420DB}" srcOrd="0" destOrd="0" presId="urn:microsoft.com/office/officeart/2005/8/layout/radial4"/>
    <dgm:cxn modelId="{E14FC500-E65E-48F7-84AD-3419491C4CFC}" srcId="{AE66E80B-1585-44C3-B84A-A850F5CE742E}" destId="{552FAA25-24AA-49B5-9C96-4F387B9CA0AA}" srcOrd="2" destOrd="0" parTransId="{E30E75CC-4993-4BDD-83B6-B412E6BCB1ED}" sibTransId="{1AD50F6F-3AE8-4708-B56C-D0A5BD8F044E}"/>
    <dgm:cxn modelId="{ABAC3474-D16D-44BB-9C17-F6BFEF58EA7E}" type="presOf" srcId="{A0271400-3A05-4D96-9A62-A8C1F256DE67}" destId="{9282802C-D28F-4C8D-AEF8-8FE12801EA98}" srcOrd="0" destOrd="0" presId="urn:microsoft.com/office/officeart/2005/8/layout/radial4"/>
    <dgm:cxn modelId="{0792DFC9-EC59-432D-8085-A3BA99784C1F}" srcId="{AE66E80B-1585-44C3-B84A-A850F5CE742E}" destId="{F6D7BD06-E002-4419-8222-810CE355C2FB}" srcOrd="1" destOrd="0" parTransId="{97AEBFAB-0FDB-4668-A36B-D342EDCBD62A}" sibTransId="{AA135C9D-C594-40E8-B0E1-1FFCF2D8AB6F}"/>
    <dgm:cxn modelId="{FA941719-2F35-4DB8-8247-6306F3E74665}" srcId="{26545F1B-E55E-4DD2-B550-C5BA97268167}" destId="{AE66E80B-1585-44C3-B84A-A850F5CE742E}" srcOrd="0" destOrd="0" parTransId="{82DE1F28-B838-4321-A94F-B852194D2003}" sibTransId="{A40496CC-93E9-467D-BBCE-74FCA09C5719}"/>
    <dgm:cxn modelId="{55F631D9-014C-4F02-A348-D821C36D729F}" type="presOf" srcId="{97AEBFAB-0FDB-4668-A36B-D342EDCBD62A}" destId="{089ACCD6-13FB-4187-B334-F75AB2B7C330}" srcOrd="0" destOrd="0" presId="urn:microsoft.com/office/officeart/2005/8/layout/radial4"/>
    <dgm:cxn modelId="{A448BAFD-0629-4481-BAE6-6E676684CAF2}" type="presParOf" srcId="{8B965571-F348-4869-B13E-5C7E1E7420DB}" destId="{AA5A8067-276D-4669-8334-007C9023DF8E}" srcOrd="0" destOrd="0" presId="urn:microsoft.com/office/officeart/2005/8/layout/radial4"/>
    <dgm:cxn modelId="{06510BA9-9FA0-4995-9B06-C72C8A5A19CF}" type="presParOf" srcId="{8B965571-F348-4869-B13E-5C7E1E7420DB}" destId="{9282802C-D28F-4C8D-AEF8-8FE12801EA98}" srcOrd="1" destOrd="0" presId="urn:microsoft.com/office/officeart/2005/8/layout/radial4"/>
    <dgm:cxn modelId="{FD48BF6A-7052-4CD4-A9CF-B4EDE13217EE}" type="presParOf" srcId="{8B965571-F348-4869-B13E-5C7E1E7420DB}" destId="{4978E839-140F-436B-87AF-A986EC374D8B}" srcOrd="2" destOrd="0" presId="urn:microsoft.com/office/officeart/2005/8/layout/radial4"/>
    <dgm:cxn modelId="{9E9D6EE2-8898-47BD-9F9B-1854381553A6}" type="presParOf" srcId="{8B965571-F348-4869-B13E-5C7E1E7420DB}" destId="{089ACCD6-13FB-4187-B334-F75AB2B7C330}" srcOrd="3" destOrd="0" presId="urn:microsoft.com/office/officeart/2005/8/layout/radial4"/>
    <dgm:cxn modelId="{CD3E706D-3392-49C4-98DD-73308853B7E0}" type="presParOf" srcId="{8B965571-F348-4869-B13E-5C7E1E7420DB}" destId="{9E2570B8-D7A0-44FD-972B-9A19BFBFDFA9}" srcOrd="4" destOrd="0" presId="urn:microsoft.com/office/officeart/2005/8/layout/radial4"/>
    <dgm:cxn modelId="{C6C3E5C1-C387-4396-9021-BC94FBC11E79}" type="presParOf" srcId="{8B965571-F348-4869-B13E-5C7E1E7420DB}" destId="{68C65B83-A96E-4C97-8865-C5197C2116CE}" srcOrd="5" destOrd="0" presId="urn:microsoft.com/office/officeart/2005/8/layout/radial4"/>
    <dgm:cxn modelId="{3C5B52D8-9035-4702-80B7-A35C6905FFD3}" type="presParOf" srcId="{8B965571-F348-4869-B13E-5C7E1E7420DB}" destId="{65AA2E05-1FF7-4E5A-AF33-A8CD6CB0A68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6797A8F-53CE-4250-8ED6-39E54C859A04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4947A253-0088-4BAA-99AD-B2D5A3EA85EC}">
      <dgm:prSet phldrT="[Texto]"/>
      <dgm:spPr/>
      <dgm:t>
        <a:bodyPr/>
        <a:lstStyle/>
        <a:p>
          <a:r>
            <a:rPr lang="es-AR" dirty="0" smtClean="0"/>
            <a:t>Principios de experiencia de usuario</a:t>
          </a:r>
          <a:endParaRPr lang="es-ES" dirty="0"/>
        </a:p>
      </dgm:t>
    </dgm:pt>
    <dgm:pt modelId="{9E432ABE-7EE7-42EC-995E-47B5CE5D30BD}" type="parTrans" cxnId="{46772B63-8D43-4DA5-B3FA-452EA13B82A3}">
      <dgm:prSet/>
      <dgm:spPr/>
      <dgm:t>
        <a:bodyPr/>
        <a:lstStyle/>
        <a:p>
          <a:endParaRPr lang="es-ES"/>
        </a:p>
      </dgm:t>
    </dgm:pt>
    <dgm:pt modelId="{712F7202-2C6C-4B07-815F-893143436F7F}" type="sibTrans" cxnId="{46772B63-8D43-4DA5-B3FA-452EA13B82A3}">
      <dgm:prSet/>
      <dgm:spPr/>
      <dgm:t>
        <a:bodyPr/>
        <a:lstStyle/>
        <a:p>
          <a:endParaRPr lang="es-ES"/>
        </a:p>
      </dgm:t>
    </dgm:pt>
    <dgm:pt modelId="{1ACBA125-795F-4DD1-84CB-E37201DE7C0B}">
      <dgm:prSet phldrT="[Texto]"/>
      <dgm:spPr/>
      <dgm:t>
        <a:bodyPr/>
        <a:lstStyle/>
        <a:p>
          <a:r>
            <a:rPr lang="es-ES" dirty="0" smtClean="0"/>
            <a:t>Simplicidad</a:t>
          </a:r>
          <a:endParaRPr lang="es-ES" dirty="0"/>
        </a:p>
      </dgm:t>
    </dgm:pt>
    <dgm:pt modelId="{C5D51458-9639-4FBF-9E02-98D4C4D7EB40}" type="parTrans" cxnId="{74C0BD0B-F01D-48AD-A557-DB2C6E837C60}">
      <dgm:prSet/>
      <dgm:spPr/>
      <dgm:t>
        <a:bodyPr/>
        <a:lstStyle/>
        <a:p>
          <a:endParaRPr lang="es-ES"/>
        </a:p>
      </dgm:t>
    </dgm:pt>
    <dgm:pt modelId="{701A70AA-6B63-4DFC-A8F7-7BBB9582620C}" type="sibTrans" cxnId="{74C0BD0B-F01D-48AD-A557-DB2C6E837C60}">
      <dgm:prSet/>
      <dgm:spPr/>
      <dgm:t>
        <a:bodyPr/>
        <a:lstStyle/>
        <a:p>
          <a:endParaRPr lang="es-ES"/>
        </a:p>
      </dgm:t>
    </dgm:pt>
    <dgm:pt modelId="{398256BA-0555-4C0F-A2D9-4C463A4606BE}">
      <dgm:prSet phldrT="[Texto]"/>
      <dgm:spPr/>
      <dgm:t>
        <a:bodyPr/>
        <a:lstStyle/>
        <a:p>
          <a:r>
            <a:rPr lang="es-ES" dirty="0" smtClean="0"/>
            <a:t>Consistencia</a:t>
          </a:r>
          <a:endParaRPr lang="es-ES" dirty="0"/>
        </a:p>
      </dgm:t>
    </dgm:pt>
    <dgm:pt modelId="{CA54AD7B-9541-46DE-868D-721B24B8BBEE}" type="parTrans" cxnId="{DCE59DB5-10E1-4542-9826-9952C4A9AAF2}">
      <dgm:prSet/>
      <dgm:spPr/>
      <dgm:t>
        <a:bodyPr/>
        <a:lstStyle/>
        <a:p>
          <a:endParaRPr lang="es-ES"/>
        </a:p>
      </dgm:t>
    </dgm:pt>
    <dgm:pt modelId="{87B755C5-D242-4BFC-878D-ECC5DAA2B7C8}" type="sibTrans" cxnId="{DCE59DB5-10E1-4542-9826-9952C4A9AAF2}">
      <dgm:prSet/>
      <dgm:spPr/>
      <dgm:t>
        <a:bodyPr/>
        <a:lstStyle/>
        <a:p>
          <a:endParaRPr lang="es-ES"/>
        </a:p>
      </dgm:t>
    </dgm:pt>
    <dgm:pt modelId="{EC14E20F-7B56-40CE-9D25-969C1498C0D3}">
      <dgm:prSet phldrT="[Texto]"/>
      <dgm:spPr/>
      <dgm:t>
        <a:bodyPr/>
        <a:lstStyle/>
        <a:p>
          <a:r>
            <a:rPr lang="es-ES" dirty="0" smtClean="0"/>
            <a:t>Navegación intuitiva</a:t>
          </a:r>
          <a:endParaRPr lang="es-ES" dirty="0"/>
        </a:p>
      </dgm:t>
    </dgm:pt>
    <dgm:pt modelId="{2A816E00-43A7-4197-8951-45D4D4BB1400}" type="parTrans" cxnId="{E39C8A29-AF48-4CF1-922F-2F3CCB4B64E7}">
      <dgm:prSet/>
      <dgm:spPr/>
      <dgm:t>
        <a:bodyPr/>
        <a:lstStyle/>
        <a:p>
          <a:endParaRPr lang="es-ES"/>
        </a:p>
      </dgm:t>
    </dgm:pt>
    <dgm:pt modelId="{08629A6C-8CEA-480C-AEEF-61920C392EB0}" type="sibTrans" cxnId="{E39C8A29-AF48-4CF1-922F-2F3CCB4B64E7}">
      <dgm:prSet/>
      <dgm:spPr/>
      <dgm:t>
        <a:bodyPr/>
        <a:lstStyle/>
        <a:p>
          <a:endParaRPr lang="es-ES"/>
        </a:p>
      </dgm:t>
    </dgm:pt>
    <dgm:pt modelId="{28DE9EC0-4819-487E-9C5F-471AABBAF2F1}" type="pres">
      <dgm:prSet presAssocID="{76797A8F-53CE-4250-8ED6-39E54C859A0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B72F370-4659-4B30-880A-527339022933}" type="pres">
      <dgm:prSet presAssocID="{4947A253-0088-4BAA-99AD-B2D5A3EA85EC}" presName="vertOne" presStyleCnt="0"/>
      <dgm:spPr/>
    </dgm:pt>
    <dgm:pt modelId="{08096EE8-EA5A-4866-9737-B332CACA63C7}" type="pres">
      <dgm:prSet presAssocID="{4947A253-0088-4BAA-99AD-B2D5A3EA85E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EF6539B-696B-4AD1-B25D-F67B964AD73E}" type="pres">
      <dgm:prSet presAssocID="{4947A253-0088-4BAA-99AD-B2D5A3EA85EC}" presName="parTransOne" presStyleCnt="0"/>
      <dgm:spPr/>
    </dgm:pt>
    <dgm:pt modelId="{12C410E0-D69C-4E39-8AE6-A31A45FBFB90}" type="pres">
      <dgm:prSet presAssocID="{4947A253-0088-4BAA-99AD-B2D5A3EA85EC}" presName="horzOne" presStyleCnt="0"/>
      <dgm:spPr/>
    </dgm:pt>
    <dgm:pt modelId="{8081F099-E717-451E-B901-4CEFADA2B2D0}" type="pres">
      <dgm:prSet presAssocID="{1ACBA125-795F-4DD1-84CB-E37201DE7C0B}" presName="vertTwo" presStyleCnt="0"/>
      <dgm:spPr/>
    </dgm:pt>
    <dgm:pt modelId="{48BFC81D-A4B9-4BD4-813D-F40BC21825C9}" type="pres">
      <dgm:prSet presAssocID="{1ACBA125-795F-4DD1-84CB-E37201DE7C0B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497B312-B541-486C-8DAE-B87976CA39CC}" type="pres">
      <dgm:prSet presAssocID="{1ACBA125-795F-4DD1-84CB-E37201DE7C0B}" presName="horzTwo" presStyleCnt="0"/>
      <dgm:spPr/>
    </dgm:pt>
    <dgm:pt modelId="{0EF4359F-0E50-4BF2-AAED-28A2EB23E03D}" type="pres">
      <dgm:prSet presAssocID="{701A70AA-6B63-4DFC-A8F7-7BBB9582620C}" presName="sibSpaceTwo" presStyleCnt="0"/>
      <dgm:spPr/>
    </dgm:pt>
    <dgm:pt modelId="{75851387-4F00-425B-AB54-3B945D93F3AD}" type="pres">
      <dgm:prSet presAssocID="{398256BA-0555-4C0F-A2D9-4C463A4606BE}" presName="vertTwo" presStyleCnt="0"/>
      <dgm:spPr/>
    </dgm:pt>
    <dgm:pt modelId="{79111C59-75FF-4918-90A1-7D107F29149B}" type="pres">
      <dgm:prSet presAssocID="{398256BA-0555-4C0F-A2D9-4C463A4606B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136A262-7D31-43BA-AF92-02C4FB423526}" type="pres">
      <dgm:prSet presAssocID="{398256BA-0555-4C0F-A2D9-4C463A4606BE}" presName="horzTwo" presStyleCnt="0"/>
      <dgm:spPr/>
    </dgm:pt>
    <dgm:pt modelId="{0C6F7521-FB62-47A2-9AA9-6C2DE7AB2F71}" type="pres">
      <dgm:prSet presAssocID="{87B755C5-D242-4BFC-878D-ECC5DAA2B7C8}" presName="sibSpaceTwo" presStyleCnt="0"/>
      <dgm:spPr/>
    </dgm:pt>
    <dgm:pt modelId="{942309A1-27D1-4DA1-A013-661BC242174F}" type="pres">
      <dgm:prSet presAssocID="{EC14E20F-7B56-40CE-9D25-969C1498C0D3}" presName="vertTwo" presStyleCnt="0"/>
      <dgm:spPr/>
    </dgm:pt>
    <dgm:pt modelId="{25F04FD3-1D1F-48FA-8EA5-8D1A5B034913}" type="pres">
      <dgm:prSet presAssocID="{EC14E20F-7B56-40CE-9D25-969C1498C0D3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72A59D0-87A8-41C8-BEB3-5526F597B605}" type="pres">
      <dgm:prSet presAssocID="{EC14E20F-7B56-40CE-9D25-969C1498C0D3}" presName="horzTwo" presStyleCnt="0"/>
      <dgm:spPr/>
    </dgm:pt>
  </dgm:ptLst>
  <dgm:cxnLst>
    <dgm:cxn modelId="{74C0BD0B-F01D-48AD-A557-DB2C6E837C60}" srcId="{4947A253-0088-4BAA-99AD-B2D5A3EA85EC}" destId="{1ACBA125-795F-4DD1-84CB-E37201DE7C0B}" srcOrd="0" destOrd="0" parTransId="{C5D51458-9639-4FBF-9E02-98D4C4D7EB40}" sibTransId="{701A70AA-6B63-4DFC-A8F7-7BBB9582620C}"/>
    <dgm:cxn modelId="{9E6CBEC0-94B5-4D02-975D-D43169078B29}" type="presOf" srcId="{1ACBA125-795F-4DD1-84CB-E37201DE7C0B}" destId="{48BFC81D-A4B9-4BD4-813D-F40BC21825C9}" srcOrd="0" destOrd="0" presId="urn:microsoft.com/office/officeart/2005/8/layout/hierarchy4"/>
    <dgm:cxn modelId="{65C9ECAF-20FE-4900-BB8D-6A996A4ABD4E}" type="presOf" srcId="{398256BA-0555-4C0F-A2D9-4C463A4606BE}" destId="{79111C59-75FF-4918-90A1-7D107F29149B}" srcOrd="0" destOrd="0" presId="urn:microsoft.com/office/officeart/2005/8/layout/hierarchy4"/>
    <dgm:cxn modelId="{E39C8A29-AF48-4CF1-922F-2F3CCB4B64E7}" srcId="{4947A253-0088-4BAA-99AD-B2D5A3EA85EC}" destId="{EC14E20F-7B56-40CE-9D25-969C1498C0D3}" srcOrd="2" destOrd="0" parTransId="{2A816E00-43A7-4197-8951-45D4D4BB1400}" sibTransId="{08629A6C-8CEA-480C-AEEF-61920C392EB0}"/>
    <dgm:cxn modelId="{84E0B6F8-A821-4C57-8B27-51FECBD68E59}" type="presOf" srcId="{EC14E20F-7B56-40CE-9D25-969C1498C0D3}" destId="{25F04FD3-1D1F-48FA-8EA5-8D1A5B034913}" srcOrd="0" destOrd="0" presId="urn:microsoft.com/office/officeart/2005/8/layout/hierarchy4"/>
    <dgm:cxn modelId="{46772B63-8D43-4DA5-B3FA-452EA13B82A3}" srcId="{76797A8F-53CE-4250-8ED6-39E54C859A04}" destId="{4947A253-0088-4BAA-99AD-B2D5A3EA85EC}" srcOrd="0" destOrd="0" parTransId="{9E432ABE-7EE7-42EC-995E-47B5CE5D30BD}" sibTransId="{712F7202-2C6C-4B07-815F-893143436F7F}"/>
    <dgm:cxn modelId="{DCE59DB5-10E1-4542-9826-9952C4A9AAF2}" srcId="{4947A253-0088-4BAA-99AD-B2D5A3EA85EC}" destId="{398256BA-0555-4C0F-A2D9-4C463A4606BE}" srcOrd="1" destOrd="0" parTransId="{CA54AD7B-9541-46DE-868D-721B24B8BBEE}" sibTransId="{87B755C5-D242-4BFC-878D-ECC5DAA2B7C8}"/>
    <dgm:cxn modelId="{FA1924B2-DDA1-4EC7-9148-057609F85673}" type="presOf" srcId="{4947A253-0088-4BAA-99AD-B2D5A3EA85EC}" destId="{08096EE8-EA5A-4866-9737-B332CACA63C7}" srcOrd="0" destOrd="0" presId="urn:microsoft.com/office/officeart/2005/8/layout/hierarchy4"/>
    <dgm:cxn modelId="{071E3F35-FA54-4704-9BCA-998DD0ED7456}" type="presOf" srcId="{76797A8F-53CE-4250-8ED6-39E54C859A04}" destId="{28DE9EC0-4819-487E-9C5F-471AABBAF2F1}" srcOrd="0" destOrd="0" presId="urn:microsoft.com/office/officeart/2005/8/layout/hierarchy4"/>
    <dgm:cxn modelId="{477E4F66-304A-497C-8C5A-AF3C1586D890}" type="presParOf" srcId="{28DE9EC0-4819-487E-9C5F-471AABBAF2F1}" destId="{8B72F370-4659-4B30-880A-527339022933}" srcOrd="0" destOrd="0" presId="urn:microsoft.com/office/officeart/2005/8/layout/hierarchy4"/>
    <dgm:cxn modelId="{C03EFAF3-858C-4CFE-870A-8DD23EE08320}" type="presParOf" srcId="{8B72F370-4659-4B30-880A-527339022933}" destId="{08096EE8-EA5A-4866-9737-B332CACA63C7}" srcOrd="0" destOrd="0" presId="urn:microsoft.com/office/officeart/2005/8/layout/hierarchy4"/>
    <dgm:cxn modelId="{BC209761-CB1D-4288-A7DD-C565543F84EE}" type="presParOf" srcId="{8B72F370-4659-4B30-880A-527339022933}" destId="{4EF6539B-696B-4AD1-B25D-F67B964AD73E}" srcOrd="1" destOrd="0" presId="urn:microsoft.com/office/officeart/2005/8/layout/hierarchy4"/>
    <dgm:cxn modelId="{DE10CF70-BDAA-483B-A01D-09316CFB38D7}" type="presParOf" srcId="{8B72F370-4659-4B30-880A-527339022933}" destId="{12C410E0-D69C-4E39-8AE6-A31A45FBFB90}" srcOrd="2" destOrd="0" presId="urn:microsoft.com/office/officeart/2005/8/layout/hierarchy4"/>
    <dgm:cxn modelId="{D04CD64F-F9A0-461F-9479-0A13C8638B07}" type="presParOf" srcId="{12C410E0-D69C-4E39-8AE6-A31A45FBFB90}" destId="{8081F099-E717-451E-B901-4CEFADA2B2D0}" srcOrd="0" destOrd="0" presId="urn:microsoft.com/office/officeart/2005/8/layout/hierarchy4"/>
    <dgm:cxn modelId="{560F008C-7DE6-40D5-B715-DD26608C6BDF}" type="presParOf" srcId="{8081F099-E717-451E-B901-4CEFADA2B2D0}" destId="{48BFC81D-A4B9-4BD4-813D-F40BC21825C9}" srcOrd="0" destOrd="0" presId="urn:microsoft.com/office/officeart/2005/8/layout/hierarchy4"/>
    <dgm:cxn modelId="{239A6388-FD1F-414B-AD17-B65C49C6CCA0}" type="presParOf" srcId="{8081F099-E717-451E-B901-4CEFADA2B2D0}" destId="{4497B312-B541-486C-8DAE-B87976CA39CC}" srcOrd="1" destOrd="0" presId="urn:microsoft.com/office/officeart/2005/8/layout/hierarchy4"/>
    <dgm:cxn modelId="{BF887CC3-4663-41CC-9D6F-6AB18E550E82}" type="presParOf" srcId="{12C410E0-D69C-4E39-8AE6-A31A45FBFB90}" destId="{0EF4359F-0E50-4BF2-AAED-28A2EB23E03D}" srcOrd="1" destOrd="0" presId="urn:microsoft.com/office/officeart/2005/8/layout/hierarchy4"/>
    <dgm:cxn modelId="{0A6F53E7-DE1F-4E7B-A242-733A35C7E459}" type="presParOf" srcId="{12C410E0-D69C-4E39-8AE6-A31A45FBFB90}" destId="{75851387-4F00-425B-AB54-3B945D93F3AD}" srcOrd="2" destOrd="0" presId="urn:microsoft.com/office/officeart/2005/8/layout/hierarchy4"/>
    <dgm:cxn modelId="{929B3F55-AD9B-4A5F-9A3B-5A8967A49FB5}" type="presParOf" srcId="{75851387-4F00-425B-AB54-3B945D93F3AD}" destId="{79111C59-75FF-4918-90A1-7D107F29149B}" srcOrd="0" destOrd="0" presId="urn:microsoft.com/office/officeart/2005/8/layout/hierarchy4"/>
    <dgm:cxn modelId="{897DF1EF-A2BB-48CF-ABB7-B5A024DB1C63}" type="presParOf" srcId="{75851387-4F00-425B-AB54-3B945D93F3AD}" destId="{7136A262-7D31-43BA-AF92-02C4FB423526}" srcOrd="1" destOrd="0" presId="urn:microsoft.com/office/officeart/2005/8/layout/hierarchy4"/>
    <dgm:cxn modelId="{55F071AF-0BB4-48BF-B13E-F532C6BA65C2}" type="presParOf" srcId="{12C410E0-D69C-4E39-8AE6-A31A45FBFB90}" destId="{0C6F7521-FB62-47A2-9AA9-6C2DE7AB2F71}" srcOrd="3" destOrd="0" presId="urn:microsoft.com/office/officeart/2005/8/layout/hierarchy4"/>
    <dgm:cxn modelId="{8E41C6F0-81DD-4C70-B400-562ABC2D21C2}" type="presParOf" srcId="{12C410E0-D69C-4E39-8AE6-A31A45FBFB90}" destId="{942309A1-27D1-4DA1-A013-661BC242174F}" srcOrd="4" destOrd="0" presId="urn:microsoft.com/office/officeart/2005/8/layout/hierarchy4"/>
    <dgm:cxn modelId="{8B9EB1C2-7521-4998-81FB-9F6C8B857C0F}" type="presParOf" srcId="{942309A1-27D1-4DA1-A013-661BC242174F}" destId="{25F04FD3-1D1F-48FA-8EA5-8D1A5B034913}" srcOrd="0" destOrd="0" presId="urn:microsoft.com/office/officeart/2005/8/layout/hierarchy4"/>
    <dgm:cxn modelId="{D5A785A9-C0D9-4B9B-823C-75B850852D14}" type="presParOf" srcId="{942309A1-27D1-4DA1-A013-661BC242174F}" destId="{672A59D0-87A8-41C8-BEB3-5526F597B60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877F7B-B505-444C-A3AB-F5215D13A3E1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9D5A7608-10F6-4838-A93F-9983029CF39F}">
      <dgm:prSet phldrT="[Texto]"/>
      <dgm:spPr/>
      <dgm:t>
        <a:bodyPr/>
        <a:lstStyle/>
        <a:p>
          <a:r>
            <a:rPr lang="es-AR" dirty="0" smtClean="0"/>
            <a:t>Sánchez Montoya</a:t>
          </a:r>
          <a:endParaRPr lang="es-ES" dirty="0"/>
        </a:p>
      </dgm:t>
    </dgm:pt>
    <dgm:pt modelId="{FED09B1A-A506-4CC6-A7B9-F1211C325A15}" type="parTrans" cxnId="{2A9673FF-F435-4B1D-8A32-3407D542FCCC}">
      <dgm:prSet/>
      <dgm:spPr/>
      <dgm:t>
        <a:bodyPr/>
        <a:lstStyle/>
        <a:p>
          <a:endParaRPr lang="es-ES"/>
        </a:p>
      </dgm:t>
    </dgm:pt>
    <dgm:pt modelId="{D0538641-5975-463A-B8A7-8C36FBA96AFE}" type="sibTrans" cxnId="{2A9673FF-F435-4B1D-8A32-3407D542FCCC}">
      <dgm:prSet/>
      <dgm:spPr/>
      <dgm:t>
        <a:bodyPr/>
        <a:lstStyle/>
        <a:p>
          <a:endParaRPr lang="es-ES"/>
        </a:p>
      </dgm:t>
    </dgm:pt>
    <dgm:pt modelId="{BAC16F99-DADF-4760-A18A-C913E5C335E4}">
      <dgm:prSet phldrT="[Texto]"/>
      <dgm:spPr/>
      <dgm:t>
        <a:bodyPr/>
        <a:lstStyle/>
        <a:p>
          <a:r>
            <a:rPr lang="es-AR" dirty="0" smtClean="0"/>
            <a:t>Carlos </a:t>
          </a:r>
          <a:r>
            <a:rPr lang="es-AR" dirty="0" err="1" smtClean="0"/>
            <a:t>Scolari</a:t>
          </a:r>
          <a:endParaRPr lang="es-ES" dirty="0"/>
        </a:p>
      </dgm:t>
    </dgm:pt>
    <dgm:pt modelId="{C146C9D2-613D-4812-8484-4F2DC9C4AE69}" type="parTrans" cxnId="{6D26DC92-C92F-4ECE-AE18-4ADB3A091D1D}">
      <dgm:prSet/>
      <dgm:spPr/>
      <dgm:t>
        <a:bodyPr/>
        <a:lstStyle/>
        <a:p>
          <a:endParaRPr lang="es-ES"/>
        </a:p>
      </dgm:t>
    </dgm:pt>
    <dgm:pt modelId="{389E867A-6A43-4D4A-8D53-B852699796CE}" type="sibTrans" cxnId="{6D26DC92-C92F-4ECE-AE18-4ADB3A091D1D}">
      <dgm:prSet/>
      <dgm:spPr/>
      <dgm:t>
        <a:bodyPr/>
        <a:lstStyle/>
        <a:p>
          <a:endParaRPr lang="es-ES"/>
        </a:p>
      </dgm:t>
    </dgm:pt>
    <dgm:pt modelId="{8C14671C-D76F-4131-A3FA-C73E2D64B29C}">
      <dgm:prSet phldrT="[Texto]"/>
      <dgm:spPr/>
      <dgm:t>
        <a:bodyPr/>
        <a:lstStyle/>
        <a:p>
          <a:r>
            <a:rPr lang="es-AR" smtClean="0"/>
            <a:t>“…</a:t>
          </a:r>
          <a:r>
            <a:rPr lang="es-AR" dirty="0" smtClean="0"/>
            <a:t>conjunto de procesos, reglas y convenciones que permiten la comunicación entre el hombre y las máquinas digitales.”</a:t>
          </a:r>
          <a:endParaRPr lang="es-ES" dirty="0"/>
        </a:p>
      </dgm:t>
    </dgm:pt>
    <dgm:pt modelId="{EA07E98E-2117-4CE2-BF5A-2C3F8148F242}" type="parTrans" cxnId="{52FA3653-F947-4624-BCE9-33E1BA0533EF}">
      <dgm:prSet/>
      <dgm:spPr/>
      <dgm:t>
        <a:bodyPr/>
        <a:lstStyle/>
        <a:p>
          <a:endParaRPr lang="es-ES"/>
        </a:p>
      </dgm:t>
    </dgm:pt>
    <dgm:pt modelId="{559F36A4-46B1-4A9D-95C6-70BA86385010}" type="sibTrans" cxnId="{52FA3653-F947-4624-BCE9-33E1BA0533EF}">
      <dgm:prSet/>
      <dgm:spPr/>
      <dgm:t>
        <a:bodyPr/>
        <a:lstStyle/>
        <a:p>
          <a:endParaRPr lang="es-ES"/>
        </a:p>
      </dgm:t>
    </dgm:pt>
    <dgm:pt modelId="{D15A0E9E-1A19-438D-B5E5-B1CBE34B109E}">
      <dgm:prSet phldrT="[Texto]"/>
      <dgm:spPr/>
      <dgm:t>
        <a:bodyPr/>
        <a:lstStyle/>
        <a:p>
          <a:r>
            <a:rPr lang="es-AR" smtClean="0"/>
            <a:t>“…</a:t>
          </a:r>
          <a:r>
            <a:rPr lang="es-AR" dirty="0" smtClean="0"/>
            <a:t>el procedimiento (programas y dispositivos) que permite la interacción amigable del usuario con el ordenador para superar las barreras a las que esta sometida una persona debido a su discapacidad.”</a:t>
          </a:r>
          <a:endParaRPr lang="es-ES" dirty="0"/>
        </a:p>
      </dgm:t>
    </dgm:pt>
    <dgm:pt modelId="{0DE8DF2C-8FDC-46F5-BD1F-336171F4ED04}" type="parTrans" cxnId="{306B7115-B807-4A59-A195-B903514BEF31}">
      <dgm:prSet/>
      <dgm:spPr/>
      <dgm:t>
        <a:bodyPr/>
        <a:lstStyle/>
        <a:p>
          <a:endParaRPr lang="es-ES"/>
        </a:p>
      </dgm:t>
    </dgm:pt>
    <dgm:pt modelId="{FDDE25D9-BEC1-48FD-8A68-CB755DE7D7CC}" type="sibTrans" cxnId="{306B7115-B807-4A59-A195-B903514BEF31}">
      <dgm:prSet/>
      <dgm:spPr/>
      <dgm:t>
        <a:bodyPr/>
        <a:lstStyle/>
        <a:p>
          <a:endParaRPr lang="es-ES"/>
        </a:p>
      </dgm:t>
    </dgm:pt>
    <dgm:pt modelId="{03F26BAF-487F-41F4-AB50-4801E1400965}" type="pres">
      <dgm:prSet presAssocID="{3B877F7B-B505-444C-A3AB-F5215D13A3E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84E853F-506E-444B-905B-C0C64EEAE75C}" type="pres">
      <dgm:prSet presAssocID="{BAC16F99-DADF-4760-A18A-C913E5C335E4}" presName="thickLine" presStyleLbl="alignNode1" presStyleIdx="0" presStyleCnt="2"/>
      <dgm:spPr/>
    </dgm:pt>
    <dgm:pt modelId="{8534A482-E121-457A-ACD5-138B50146515}" type="pres">
      <dgm:prSet presAssocID="{BAC16F99-DADF-4760-A18A-C913E5C335E4}" presName="horz1" presStyleCnt="0"/>
      <dgm:spPr/>
    </dgm:pt>
    <dgm:pt modelId="{8843694B-CCDD-4C19-9A80-416740F11215}" type="pres">
      <dgm:prSet presAssocID="{BAC16F99-DADF-4760-A18A-C913E5C335E4}" presName="tx1" presStyleLbl="revTx" presStyleIdx="0" presStyleCnt="4"/>
      <dgm:spPr/>
      <dgm:t>
        <a:bodyPr/>
        <a:lstStyle/>
        <a:p>
          <a:endParaRPr lang="es-ES"/>
        </a:p>
      </dgm:t>
    </dgm:pt>
    <dgm:pt modelId="{0AD4B897-CE78-4266-AB54-861F89A3DAE4}" type="pres">
      <dgm:prSet presAssocID="{BAC16F99-DADF-4760-A18A-C913E5C335E4}" presName="vert1" presStyleCnt="0"/>
      <dgm:spPr/>
    </dgm:pt>
    <dgm:pt modelId="{04D1921F-AB82-4AF5-8D7F-BFE7C2152D2A}" type="pres">
      <dgm:prSet presAssocID="{8C14671C-D76F-4131-A3FA-C73E2D64B29C}" presName="vertSpace2a" presStyleCnt="0"/>
      <dgm:spPr/>
    </dgm:pt>
    <dgm:pt modelId="{2526EBCE-3B99-404B-B1DC-BB5F24E611AC}" type="pres">
      <dgm:prSet presAssocID="{8C14671C-D76F-4131-A3FA-C73E2D64B29C}" presName="horz2" presStyleCnt="0"/>
      <dgm:spPr/>
    </dgm:pt>
    <dgm:pt modelId="{828E649B-C554-4E32-B287-E7B17E50A768}" type="pres">
      <dgm:prSet presAssocID="{8C14671C-D76F-4131-A3FA-C73E2D64B29C}" presName="horzSpace2" presStyleCnt="0"/>
      <dgm:spPr/>
    </dgm:pt>
    <dgm:pt modelId="{C4D3B711-EE3E-4FED-93D8-5A1068C412A2}" type="pres">
      <dgm:prSet presAssocID="{8C14671C-D76F-4131-A3FA-C73E2D64B29C}" presName="tx2" presStyleLbl="revTx" presStyleIdx="1" presStyleCnt="4"/>
      <dgm:spPr/>
      <dgm:t>
        <a:bodyPr/>
        <a:lstStyle/>
        <a:p>
          <a:endParaRPr lang="es-ES"/>
        </a:p>
      </dgm:t>
    </dgm:pt>
    <dgm:pt modelId="{5FB8AB79-B1BE-40D2-BC21-9081D937BDC0}" type="pres">
      <dgm:prSet presAssocID="{8C14671C-D76F-4131-A3FA-C73E2D64B29C}" presName="vert2" presStyleCnt="0"/>
      <dgm:spPr/>
    </dgm:pt>
    <dgm:pt modelId="{E5177F0F-D611-4E18-802D-CB99336D0015}" type="pres">
      <dgm:prSet presAssocID="{8C14671C-D76F-4131-A3FA-C73E2D64B29C}" presName="thinLine2b" presStyleLbl="callout" presStyleIdx="0" presStyleCnt="2"/>
      <dgm:spPr/>
    </dgm:pt>
    <dgm:pt modelId="{9BE69E5C-045E-4CBF-B11D-03953B132E55}" type="pres">
      <dgm:prSet presAssocID="{8C14671C-D76F-4131-A3FA-C73E2D64B29C}" presName="vertSpace2b" presStyleCnt="0"/>
      <dgm:spPr/>
    </dgm:pt>
    <dgm:pt modelId="{6B127840-ED9B-4F01-960C-9600CBED35B0}" type="pres">
      <dgm:prSet presAssocID="{9D5A7608-10F6-4838-A93F-9983029CF39F}" presName="thickLine" presStyleLbl="alignNode1" presStyleIdx="1" presStyleCnt="2"/>
      <dgm:spPr/>
    </dgm:pt>
    <dgm:pt modelId="{1AF9F66D-08C5-45EA-9856-A22D6FD34583}" type="pres">
      <dgm:prSet presAssocID="{9D5A7608-10F6-4838-A93F-9983029CF39F}" presName="horz1" presStyleCnt="0"/>
      <dgm:spPr/>
    </dgm:pt>
    <dgm:pt modelId="{C6DDF773-525D-41C5-A931-700D090CEB4E}" type="pres">
      <dgm:prSet presAssocID="{9D5A7608-10F6-4838-A93F-9983029CF39F}" presName="tx1" presStyleLbl="revTx" presStyleIdx="2" presStyleCnt="4"/>
      <dgm:spPr/>
      <dgm:t>
        <a:bodyPr/>
        <a:lstStyle/>
        <a:p>
          <a:endParaRPr lang="es-ES"/>
        </a:p>
      </dgm:t>
    </dgm:pt>
    <dgm:pt modelId="{25151E6B-01E1-4FAE-9578-4ED3678C1DEB}" type="pres">
      <dgm:prSet presAssocID="{9D5A7608-10F6-4838-A93F-9983029CF39F}" presName="vert1" presStyleCnt="0"/>
      <dgm:spPr/>
    </dgm:pt>
    <dgm:pt modelId="{F9B38F03-94CD-46E0-87B1-085CBF5EC4F2}" type="pres">
      <dgm:prSet presAssocID="{D15A0E9E-1A19-438D-B5E5-B1CBE34B109E}" presName="vertSpace2a" presStyleCnt="0"/>
      <dgm:spPr/>
    </dgm:pt>
    <dgm:pt modelId="{BD841A75-0EE8-4E97-A2B5-5CA25D0D90A5}" type="pres">
      <dgm:prSet presAssocID="{D15A0E9E-1A19-438D-B5E5-B1CBE34B109E}" presName="horz2" presStyleCnt="0"/>
      <dgm:spPr/>
    </dgm:pt>
    <dgm:pt modelId="{208F0FF5-A05E-4EC6-8C29-156A64B12DAF}" type="pres">
      <dgm:prSet presAssocID="{D15A0E9E-1A19-438D-B5E5-B1CBE34B109E}" presName="horzSpace2" presStyleCnt="0"/>
      <dgm:spPr/>
    </dgm:pt>
    <dgm:pt modelId="{B03F1D60-C61A-453D-858A-6052C392F638}" type="pres">
      <dgm:prSet presAssocID="{D15A0E9E-1A19-438D-B5E5-B1CBE34B109E}" presName="tx2" presStyleLbl="revTx" presStyleIdx="3" presStyleCnt="4"/>
      <dgm:spPr/>
      <dgm:t>
        <a:bodyPr/>
        <a:lstStyle/>
        <a:p>
          <a:endParaRPr lang="es-ES"/>
        </a:p>
      </dgm:t>
    </dgm:pt>
    <dgm:pt modelId="{A2F3B7CF-2609-40D2-BCDE-D93176F4ECAF}" type="pres">
      <dgm:prSet presAssocID="{D15A0E9E-1A19-438D-B5E5-B1CBE34B109E}" presName="vert2" presStyleCnt="0"/>
      <dgm:spPr/>
    </dgm:pt>
    <dgm:pt modelId="{F0E96DE1-C574-4CB0-ABC7-12A6EC7B1DAA}" type="pres">
      <dgm:prSet presAssocID="{D15A0E9E-1A19-438D-B5E5-B1CBE34B109E}" presName="thinLine2b" presStyleLbl="callout" presStyleIdx="1" presStyleCnt="2"/>
      <dgm:spPr/>
    </dgm:pt>
    <dgm:pt modelId="{27C43C15-F5FD-4EDC-B2D5-617496460098}" type="pres">
      <dgm:prSet presAssocID="{D15A0E9E-1A19-438D-B5E5-B1CBE34B109E}" presName="vertSpace2b" presStyleCnt="0"/>
      <dgm:spPr/>
    </dgm:pt>
  </dgm:ptLst>
  <dgm:cxnLst>
    <dgm:cxn modelId="{85C6BC0A-1A5A-4074-865F-CE6393575419}" type="presOf" srcId="{D15A0E9E-1A19-438D-B5E5-B1CBE34B109E}" destId="{B03F1D60-C61A-453D-858A-6052C392F638}" srcOrd="0" destOrd="0" presId="urn:microsoft.com/office/officeart/2008/layout/LinedList"/>
    <dgm:cxn modelId="{306B7115-B807-4A59-A195-B903514BEF31}" srcId="{9D5A7608-10F6-4838-A93F-9983029CF39F}" destId="{D15A0E9E-1A19-438D-B5E5-B1CBE34B109E}" srcOrd="0" destOrd="0" parTransId="{0DE8DF2C-8FDC-46F5-BD1F-336171F4ED04}" sibTransId="{FDDE25D9-BEC1-48FD-8A68-CB755DE7D7CC}"/>
    <dgm:cxn modelId="{FA7E94D4-D826-4FD3-AEF9-5F6BB07A2440}" type="presOf" srcId="{BAC16F99-DADF-4760-A18A-C913E5C335E4}" destId="{8843694B-CCDD-4C19-9A80-416740F11215}" srcOrd="0" destOrd="0" presId="urn:microsoft.com/office/officeart/2008/layout/LinedList"/>
    <dgm:cxn modelId="{6D26DC92-C92F-4ECE-AE18-4ADB3A091D1D}" srcId="{3B877F7B-B505-444C-A3AB-F5215D13A3E1}" destId="{BAC16F99-DADF-4760-A18A-C913E5C335E4}" srcOrd="0" destOrd="0" parTransId="{C146C9D2-613D-4812-8484-4F2DC9C4AE69}" sibTransId="{389E867A-6A43-4D4A-8D53-B852699796CE}"/>
    <dgm:cxn modelId="{52FA3653-F947-4624-BCE9-33E1BA0533EF}" srcId="{BAC16F99-DADF-4760-A18A-C913E5C335E4}" destId="{8C14671C-D76F-4131-A3FA-C73E2D64B29C}" srcOrd="0" destOrd="0" parTransId="{EA07E98E-2117-4CE2-BF5A-2C3F8148F242}" sibTransId="{559F36A4-46B1-4A9D-95C6-70BA86385010}"/>
    <dgm:cxn modelId="{54D85C36-3EED-4E5C-9F30-AC31D5FCED52}" type="presOf" srcId="{9D5A7608-10F6-4838-A93F-9983029CF39F}" destId="{C6DDF773-525D-41C5-A931-700D090CEB4E}" srcOrd="0" destOrd="0" presId="urn:microsoft.com/office/officeart/2008/layout/LinedList"/>
    <dgm:cxn modelId="{2A9673FF-F435-4B1D-8A32-3407D542FCCC}" srcId="{3B877F7B-B505-444C-A3AB-F5215D13A3E1}" destId="{9D5A7608-10F6-4838-A93F-9983029CF39F}" srcOrd="1" destOrd="0" parTransId="{FED09B1A-A506-4CC6-A7B9-F1211C325A15}" sibTransId="{D0538641-5975-463A-B8A7-8C36FBA96AFE}"/>
    <dgm:cxn modelId="{13D6F348-F8BA-4C7D-A17D-F72D5DE3531A}" type="presOf" srcId="{3B877F7B-B505-444C-A3AB-F5215D13A3E1}" destId="{03F26BAF-487F-41F4-AB50-4801E1400965}" srcOrd="0" destOrd="0" presId="urn:microsoft.com/office/officeart/2008/layout/LinedList"/>
    <dgm:cxn modelId="{31A7D818-CE2E-42B3-96D6-552C934E6630}" type="presOf" srcId="{8C14671C-D76F-4131-A3FA-C73E2D64B29C}" destId="{C4D3B711-EE3E-4FED-93D8-5A1068C412A2}" srcOrd="0" destOrd="0" presId="urn:microsoft.com/office/officeart/2008/layout/LinedList"/>
    <dgm:cxn modelId="{DD762339-3BC6-4F71-B3F3-B8E083BCB5B4}" type="presParOf" srcId="{03F26BAF-487F-41F4-AB50-4801E1400965}" destId="{884E853F-506E-444B-905B-C0C64EEAE75C}" srcOrd="0" destOrd="0" presId="urn:microsoft.com/office/officeart/2008/layout/LinedList"/>
    <dgm:cxn modelId="{EFF828F8-AD85-40BA-B79E-DF75C3A75ECF}" type="presParOf" srcId="{03F26BAF-487F-41F4-AB50-4801E1400965}" destId="{8534A482-E121-457A-ACD5-138B50146515}" srcOrd="1" destOrd="0" presId="urn:microsoft.com/office/officeart/2008/layout/LinedList"/>
    <dgm:cxn modelId="{5BC1B3FB-CC58-4EB8-8130-0BB5022848B7}" type="presParOf" srcId="{8534A482-E121-457A-ACD5-138B50146515}" destId="{8843694B-CCDD-4C19-9A80-416740F11215}" srcOrd="0" destOrd="0" presId="urn:microsoft.com/office/officeart/2008/layout/LinedList"/>
    <dgm:cxn modelId="{5B4C402A-0B1F-4D11-8CB4-ECDDA0DB53B2}" type="presParOf" srcId="{8534A482-E121-457A-ACD5-138B50146515}" destId="{0AD4B897-CE78-4266-AB54-861F89A3DAE4}" srcOrd="1" destOrd="0" presId="urn:microsoft.com/office/officeart/2008/layout/LinedList"/>
    <dgm:cxn modelId="{B0F35261-5A3E-426D-A541-5CC8B5F4BBCF}" type="presParOf" srcId="{0AD4B897-CE78-4266-AB54-861F89A3DAE4}" destId="{04D1921F-AB82-4AF5-8D7F-BFE7C2152D2A}" srcOrd="0" destOrd="0" presId="urn:microsoft.com/office/officeart/2008/layout/LinedList"/>
    <dgm:cxn modelId="{E46D8ABB-6D85-42BF-BE06-A02DA6440104}" type="presParOf" srcId="{0AD4B897-CE78-4266-AB54-861F89A3DAE4}" destId="{2526EBCE-3B99-404B-B1DC-BB5F24E611AC}" srcOrd="1" destOrd="0" presId="urn:microsoft.com/office/officeart/2008/layout/LinedList"/>
    <dgm:cxn modelId="{EDCA6A56-C243-453E-A447-476E6C4878BF}" type="presParOf" srcId="{2526EBCE-3B99-404B-B1DC-BB5F24E611AC}" destId="{828E649B-C554-4E32-B287-E7B17E50A768}" srcOrd="0" destOrd="0" presId="urn:microsoft.com/office/officeart/2008/layout/LinedList"/>
    <dgm:cxn modelId="{0F17C1D2-B59A-4E02-97A3-0FC5277D50DE}" type="presParOf" srcId="{2526EBCE-3B99-404B-B1DC-BB5F24E611AC}" destId="{C4D3B711-EE3E-4FED-93D8-5A1068C412A2}" srcOrd="1" destOrd="0" presId="urn:microsoft.com/office/officeart/2008/layout/LinedList"/>
    <dgm:cxn modelId="{F8903379-69E4-4EA3-B5C2-A59EE158B22B}" type="presParOf" srcId="{2526EBCE-3B99-404B-B1DC-BB5F24E611AC}" destId="{5FB8AB79-B1BE-40D2-BC21-9081D937BDC0}" srcOrd="2" destOrd="0" presId="urn:microsoft.com/office/officeart/2008/layout/LinedList"/>
    <dgm:cxn modelId="{6E650849-0DC8-47C7-B34C-750CD2FF544D}" type="presParOf" srcId="{0AD4B897-CE78-4266-AB54-861F89A3DAE4}" destId="{E5177F0F-D611-4E18-802D-CB99336D0015}" srcOrd="2" destOrd="0" presId="urn:microsoft.com/office/officeart/2008/layout/LinedList"/>
    <dgm:cxn modelId="{B9454DC7-8A8E-4F33-8F6A-E968C0FC3BAC}" type="presParOf" srcId="{0AD4B897-CE78-4266-AB54-861F89A3DAE4}" destId="{9BE69E5C-045E-4CBF-B11D-03953B132E55}" srcOrd="3" destOrd="0" presId="urn:microsoft.com/office/officeart/2008/layout/LinedList"/>
    <dgm:cxn modelId="{1B260AAB-1158-4267-8C44-D855F0CF1753}" type="presParOf" srcId="{03F26BAF-487F-41F4-AB50-4801E1400965}" destId="{6B127840-ED9B-4F01-960C-9600CBED35B0}" srcOrd="2" destOrd="0" presId="urn:microsoft.com/office/officeart/2008/layout/LinedList"/>
    <dgm:cxn modelId="{B674C846-02C3-4333-AF53-87599D3BB691}" type="presParOf" srcId="{03F26BAF-487F-41F4-AB50-4801E1400965}" destId="{1AF9F66D-08C5-45EA-9856-A22D6FD34583}" srcOrd="3" destOrd="0" presId="urn:microsoft.com/office/officeart/2008/layout/LinedList"/>
    <dgm:cxn modelId="{9DC4E569-97E4-44B1-9977-760DA9CBB3A0}" type="presParOf" srcId="{1AF9F66D-08C5-45EA-9856-A22D6FD34583}" destId="{C6DDF773-525D-41C5-A931-700D090CEB4E}" srcOrd="0" destOrd="0" presId="urn:microsoft.com/office/officeart/2008/layout/LinedList"/>
    <dgm:cxn modelId="{3382FE1C-869C-42AC-8E00-4BD506B83C88}" type="presParOf" srcId="{1AF9F66D-08C5-45EA-9856-A22D6FD34583}" destId="{25151E6B-01E1-4FAE-9578-4ED3678C1DEB}" srcOrd="1" destOrd="0" presId="urn:microsoft.com/office/officeart/2008/layout/LinedList"/>
    <dgm:cxn modelId="{28F95095-4898-4DAB-926A-ACAFE0D207B8}" type="presParOf" srcId="{25151E6B-01E1-4FAE-9578-4ED3678C1DEB}" destId="{F9B38F03-94CD-46E0-87B1-085CBF5EC4F2}" srcOrd="0" destOrd="0" presId="urn:microsoft.com/office/officeart/2008/layout/LinedList"/>
    <dgm:cxn modelId="{179FCD4B-30EC-45CB-92E5-26F47B1D6812}" type="presParOf" srcId="{25151E6B-01E1-4FAE-9578-4ED3678C1DEB}" destId="{BD841A75-0EE8-4E97-A2B5-5CA25D0D90A5}" srcOrd="1" destOrd="0" presId="urn:microsoft.com/office/officeart/2008/layout/LinedList"/>
    <dgm:cxn modelId="{004B2222-EC9F-4EFD-BC01-F32F33A0216C}" type="presParOf" srcId="{BD841A75-0EE8-4E97-A2B5-5CA25D0D90A5}" destId="{208F0FF5-A05E-4EC6-8C29-156A64B12DAF}" srcOrd="0" destOrd="0" presId="urn:microsoft.com/office/officeart/2008/layout/LinedList"/>
    <dgm:cxn modelId="{5551363C-1F26-4298-A958-E70DCDFEA14C}" type="presParOf" srcId="{BD841A75-0EE8-4E97-A2B5-5CA25D0D90A5}" destId="{B03F1D60-C61A-453D-858A-6052C392F638}" srcOrd="1" destOrd="0" presId="urn:microsoft.com/office/officeart/2008/layout/LinedList"/>
    <dgm:cxn modelId="{1A445FED-2248-42FA-BF47-49A9EB2CA459}" type="presParOf" srcId="{BD841A75-0EE8-4E97-A2B5-5CA25D0D90A5}" destId="{A2F3B7CF-2609-40D2-BCDE-D93176F4ECAF}" srcOrd="2" destOrd="0" presId="urn:microsoft.com/office/officeart/2008/layout/LinedList"/>
    <dgm:cxn modelId="{57D5E376-2386-4F99-AF06-F48A991A7905}" type="presParOf" srcId="{25151E6B-01E1-4FAE-9578-4ED3678C1DEB}" destId="{F0E96DE1-C574-4CB0-ABC7-12A6EC7B1DAA}" srcOrd="2" destOrd="0" presId="urn:microsoft.com/office/officeart/2008/layout/LinedList"/>
    <dgm:cxn modelId="{F2EF483F-01F9-47FD-BEF4-E21BABDAC3F7}" type="presParOf" srcId="{25151E6B-01E1-4FAE-9578-4ED3678C1DEB}" destId="{27C43C15-F5FD-4EDC-B2D5-617496460098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B17A5A-0154-4F20-8F02-4F6919D183FA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0513F0D-4C72-4289-8681-865E4C0F5653}">
      <dgm:prSet phldrT="[Texto]"/>
      <dgm:spPr/>
      <dgm:t>
        <a:bodyPr/>
        <a:lstStyle/>
        <a:p>
          <a:r>
            <a:rPr lang="es-AR" dirty="0" smtClean="0"/>
            <a:t>Diseño</a:t>
          </a:r>
          <a:endParaRPr lang="es-AR" dirty="0"/>
        </a:p>
      </dgm:t>
    </dgm:pt>
    <dgm:pt modelId="{059D0B7C-BFAF-4818-81A3-FDECBF96E9B8}" type="parTrans" cxnId="{530B8DE8-2BF3-4FC4-A503-779D427395A6}">
      <dgm:prSet/>
      <dgm:spPr/>
      <dgm:t>
        <a:bodyPr/>
        <a:lstStyle/>
        <a:p>
          <a:endParaRPr lang="es-AR"/>
        </a:p>
      </dgm:t>
    </dgm:pt>
    <dgm:pt modelId="{98BA2FC6-9BCE-4A3F-8E54-2B83BB3D6A3F}" type="sibTrans" cxnId="{530B8DE8-2BF3-4FC4-A503-779D427395A6}">
      <dgm:prSet/>
      <dgm:spPr/>
      <dgm:t>
        <a:bodyPr/>
        <a:lstStyle/>
        <a:p>
          <a:endParaRPr lang="es-AR"/>
        </a:p>
      </dgm:t>
    </dgm:pt>
    <dgm:pt modelId="{408B41B2-AA76-41C9-9DBE-0CA06868807E}">
      <dgm:prSet phldrT="[Texto]"/>
      <dgm:spPr/>
      <dgm:t>
        <a:bodyPr/>
        <a:lstStyle/>
        <a:p>
          <a:r>
            <a:rPr lang="es-AR" dirty="0" smtClean="0"/>
            <a:t>Evaluación</a:t>
          </a:r>
          <a:endParaRPr lang="es-AR" dirty="0"/>
        </a:p>
      </dgm:t>
    </dgm:pt>
    <dgm:pt modelId="{0A0925B6-581C-45B9-B14D-921844647055}" type="parTrans" cxnId="{7A44A797-BB1E-4881-975C-D4BAFC2F1B87}">
      <dgm:prSet/>
      <dgm:spPr/>
      <dgm:t>
        <a:bodyPr/>
        <a:lstStyle/>
        <a:p>
          <a:endParaRPr lang="es-AR"/>
        </a:p>
      </dgm:t>
    </dgm:pt>
    <dgm:pt modelId="{578E9B9C-C41C-4F81-9A46-78F4426451DD}" type="sibTrans" cxnId="{7A44A797-BB1E-4881-975C-D4BAFC2F1B87}">
      <dgm:prSet/>
      <dgm:spPr/>
      <dgm:t>
        <a:bodyPr/>
        <a:lstStyle/>
        <a:p>
          <a:endParaRPr lang="es-AR"/>
        </a:p>
      </dgm:t>
    </dgm:pt>
    <dgm:pt modelId="{23E859CF-EEAE-4391-8A23-4EEEFAA21C62}">
      <dgm:prSet phldrT="[Texto]"/>
      <dgm:spPr/>
      <dgm:t>
        <a:bodyPr/>
        <a:lstStyle/>
        <a:p>
          <a:r>
            <a:rPr lang="es-AR" dirty="0" smtClean="0"/>
            <a:t>Desarrollo</a:t>
          </a:r>
          <a:endParaRPr lang="es-AR" dirty="0"/>
        </a:p>
      </dgm:t>
    </dgm:pt>
    <dgm:pt modelId="{69821528-CEC2-40BF-BF39-F2543B31D270}" type="parTrans" cxnId="{E8263329-D730-4319-A26D-6F7DAA3BB169}">
      <dgm:prSet/>
      <dgm:spPr/>
      <dgm:t>
        <a:bodyPr/>
        <a:lstStyle/>
        <a:p>
          <a:endParaRPr lang="es-AR"/>
        </a:p>
      </dgm:t>
    </dgm:pt>
    <dgm:pt modelId="{4849DA5D-FD28-4A1C-9C47-F121A4A9D969}" type="sibTrans" cxnId="{E8263329-D730-4319-A26D-6F7DAA3BB169}">
      <dgm:prSet/>
      <dgm:spPr/>
      <dgm:t>
        <a:bodyPr/>
        <a:lstStyle/>
        <a:p>
          <a:endParaRPr lang="es-AR"/>
        </a:p>
      </dgm:t>
    </dgm:pt>
    <dgm:pt modelId="{46D0EA30-44EC-4EFC-A573-EA77C43E522F}">
      <dgm:prSet phldrT="[Texto]"/>
      <dgm:spPr/>
      <dgm:t>
        <a:bodyPr/>
        <a:lstStyle/>
        <a:p>
          <a:r>
            <a:rPr lang="es-AR" dirty="0" smtClean="0"/>
            <a:t>Estudio</a:t>
          </a:r>
          <a:endParaRPr lang="es-AR" dirty="0"/>
        </a:p>
      </dgm:t>
    </dgm:pt>
    <dgm:pt modelId="{1EBF271E-15CD-48EC-8194-9CAC86B52C37}" type="parTrans" cxnId="{4702ED09-BFFD-43FD-96FA-2556E03446BF}">
      <dgm:prSet/>
      <dgm:spPr/>
      <dgm:t>
        <a:bodyPr/>
        <a:lstStyle/>
        <a:p>
          <a:endParaRPr lang="es-AR"/>
        </a:p>
      </dgm:t>
    </dgm:pt>
    <dgm:pt modelId="{6071A4FF-FB53-42A0-A6A2-0F7C013F21DF}" type="sibTrans" cxnId="{4702ED09-BFFD-43FD-96FA-2556E03446BF}">
      <dgm:prSet/>
      <dgm:spPr/>
      <dgm:t>
        <a:bodyPr/>
        <a:lstStyle/>
        <a:p>
          <a:endParaRPr lang="es-AR"/>
        </a:p>
      </dgm:t>
    </dgm:pt>
    <dgm:pt modelId="{1F60C441-9FE1-452E-9CE1-F6FCB619CC9B}" type="pres">
      <dgm:prSet presAssocID="{1CB17A5A-0154-4F20-8F02-4F6919D183FA}" presName="Name0" presStyleCnt="0">
        <dgm:presLayoutVars>
          <dgm:dir/>
          <dgm:animLvl val="lvl"/>
          <dgm:resizeHandles val="exact"/>
        </dgm:presLayoutVars>
      </dgm:prSet>
      <dgm:spPr/>
    </dgm:pt>
    <dgm:pt modelId="{43F39917-E811-41E2-8C8A-DB7EB66E4749}" type="pres">
      <dgm:prSet presAssocID="{80513F0D-4C72-4289-8681-865E4C0F565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2D921B-1F26-447C-9B48-E9AB880D3359}" type="pres">
      <dgm:prSet presAssocID="{98BA2FC6-9BCE-4A3F-8E54-2B83BB3D6A3F}" presName="parTxOnlySpace" presStyleCnt="0"/>
      <dgm:spPr/>
    </dgm:pt>
    <dgm:pt modelId="{4F6E8516-9BAC-463E-9679-364297A800B9}" type="pres">
      <dgm:prSet presAssocID="{408B41B2-AA76-41C9-9DBE-0CA06868807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CA8740-EE11-45AE-851D-507BF7B02D42}" type="pres">
      <dgm:prSet presAssocID="{578E9B9C-C41C-4F81-9A46-78F4426451DD}" presName="parTxOnlySpace" presStyleCnt="0"/>
      <dgm:spPr/>
    </dgm:pt>
    <dgm:pt modelId="{9A8D23E6-40F1-43B6-B1E1-4CEC1A4E544C}" type="pres">
      <dgm:prSet presAssocID="{23E859CF-EEAE-4391-8A23-4EEEFAA21C6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7201D2-DA65-4DBC-9254-FD9270FF6B85}" type="pres">
      <dgm:prSet presAssocID="{4849DA5D-FD28-4A1C-9C47-F121A4A9D969}" presName="parTxOnlySpace" presStyleCnt="0"/>
      <dgm:spPr/>
    </dgm:pt>
    <dgm:pt modelId="{F1C3788E-65E3-4D6B-8DC9-9A083FAA5F74}" type="pres">
      <dgm:prSet presAssocID="{46D0EA30-44EC-4EFC-A573-EA77C43E522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702ED09-BFFD-43FD-96FA-2556E03446BF}" srcId="{1CB17A5A-0154-4F20-8F02-4F6919D183FA}" destId="{46D0EA30-44EC-4EFC-A573-EA77C43E522F}" srcOrd="3" destOrd="0" parTransId="{1EBF271E-15CD-48EC-8194-9CAC86B52C37}" sibTransId="{6071A4FF-FB53-42A0-A6A2-0F7C013F21DF}"/>
    <dgm:cxn modelId="{D490EB9A-F349-434A-A712-7739B763E753}" type="presOf" srcId="{408B41B2-AA76-41C9-9DBE-0CA06868807E}" destId="{4F6E8516-9BAC-463E-9679-364297A800B9}" srcOrd="0" destOrd="0" presId="urn:microsoft.com/office/officeart/2005/8/layout/chevron1"/>
    <dgm:cxn modelId="{7A44A797-BB1E-4881-975C-D4BAFC2F1B87}" srcId="{1CB17A5A-0154-4F20-8F02-4F6919D183FA}" destId="{408B41B2-AA76-41C9-9DBE-0CA06868807E}" srcOrd="1" destOrd="0" parTransId="{0A0925B6-581C-45B9-B14D-921844647055}" sibTransId="{578E9B9C-C41C-4F81-9A46-78F4426451DD}"/>
    <dgm:cxn modelId="{E8263329-D730-4319-A26D-6F7DAA3BB169}" srcId="{1CB17A5A-0154-4F20-8F02-4F6919D183FA}" destId="{23E859CF-EEAE-4391-8A23-4EEEFAA21C62}" srcOrd="2" destOrd="0" parTransId="{69821528-CEC2-40BF-BF39-F2543B31D270}" sibTransId="{4849DA5D-FD28-4A1C-9C47-F121A4A9D969}"/>
    <dgm:cxn modelId="{530B8DE8-2BF3-4FC4-A503-779D427395A6}" srcId="{1CB17A5A-0154-4F20-8F02-4F6919D183FA}" destId="{80513F0D-4C72-4289-8681-865E4C0F5653}" srcOrd="0" destOrd="0" parTransId="{059D0B7C-BFAF-4818-81A3-FDECBF96E9B8}" sibTransId="{98BA2FC6-9BCE-4A3F-8E54-2B83BB3D6A3F}"/>
    <dgm:cxn modelId="{57895849-E8C5-498C-9EE7-796F7989A050}" type="presOf" srcId="{1CB17A5A-0154-4F20-8F02-4F6919D183FA}" destId="{1F60C441-9FE1-452E-9CE1-F6FCB619CC9B}" srcOrd="0" destOrd="0" presId="urn:microsoft.com/office/officeart/2005/8/layout/chevron1"/>
    <dgm:cxn modelId="{BEFA0D04-5B61-4F55-A0DF-E53F52F2FD81}" type="presOf" srcId="{80513F0D-4C72-4289-8681-865E4C0F5653}" destId="{43F39917-E811-41E2-8C8A-DB7EB66E4749}" srcOrd="0" destOrd="0" presId="urn:microsoft.com/office/officeart/2005/8/layout/chevron1"/>
    <dgm:cxn modelId="{94357AE5-6582-4A13-806A-40E8B1788B59}" type="presOf" srcId="{23E859CF-EEAE-4391-8A23-4EEEFAA21C62}" destId="{9A8D23E6-40F1-43B6-B1E1-4CEC1A4E544C}" srcOrd="0" destOrd="0" presId="urn:microsoft.com/office/officeart/2005/8/layout/chevron1"/>
    <dgm:cxn modelId="{DAACEBA7-5F21-4A9B-8003-19C55E1ED9EC}" type="presOf" srcId="{46D0EA30-44EC-4EFC-A573-EA77C43E522F}" destId="{F1C3788E-65E3-4D6B-8DC9-9A083FAA5F74}" srcOrd="0" destOrd="0" presId="urn:microsoft.com/office/officeart/2005/8/layout/chevron1"/>
    <dgm:cxn modelId="{CD6B2D13-5BCE-45FC-9629-A78604A9503E}" type="presParOf" srcId="{1F60C441-9FE1-452E-9CE1-F6FCB619CC9B}" destId="{43F39917-E811-41E2-8C8A-DB7EB66E4749}" srcOrd="0" destOrd="0" presId="urn:microsoft.com/office/officeart/2005/8/layout/chevron1"/>
    <dgm:cxn modelId="{6BD56131-26D1-43ED-8849-4BBE85D37183}" type="presParOf" srcId="{1F60C441-9FE1-452E-9CE1-F6FCB619CC9B}" destId="{2F2D921B-1F26-447C-9B48-E9AB880D3359}" srcOrd="1" destOrd="0" presId="urn:microsoft.com/office/officeart/2005/8/layout/chevron1"/>
    <dgm:cxn modelId="{8484A2DC-3F58-4EA9-838A-1B0D8AFC30B2}" type="presParOf" srcId="{1F60C441-9FE1-452E-9CE1-F6FCB619CC9B}" destId="{4F6E8516-9BAC-463E-9679-364297A800B9}" srcOrd="2" destOrd="0" presId="urn:microsoft.com/office/officeart/2005/8/layout/chevron1"/>
    <dgm:cxn modelId="{7A15DE17-DD10-4602-AEE8-9FB403D5E49D}" type="presParOf" srcId="{1F60C441-9FE1-452E-9CE1-F6FCB619CC9B}" destId="{8ECA8740-EE11-45AE-851D-507BF7B02D42}" srcOrd="3" destOrd="0" presId="urn:microsoft.com/office/officeart/2005/8/layout/chevron1"/>
    <dgm:cxn modelId="{E45F3A1F-2F7D-4DE7-94E8-0BAEFDEDAAA2}" type="presParOf" srcId="{1F60C441-9FE1-452E-9CE1-F6FCB619CC9B}" destId="{9A8D23E6-40F1-43B6-B1E1-4CEC1A4E544C}" srcOrd="4" destOrd="0" presId="urn:microsoft.com/office/officeart/2005/8/layout/chevron1"/>
    <dgm:cxn modelId="{4A45BA16-50D8-4691-8C15-D1CF339836AA}" type="presParOf" srcId="{1F60C441-9FE1-452E-9CE1-F6FCB619CC9B}" destId="{BA7201D2-DA65-4DBC-9254-FD9270FF6B85}" srcOrd="5" destOrd="0" presId="urn:microsoft.com/office/officeart/2005/8/layout/chevron1"/>
    <dgm:cxn modelId="{8D463293-3F0C-4653-87F2-84C2B000076C}" type="presParOf" srcId="{1F60C441-9FE1-452E-9CE1-F6FCB619CC9B}" destId="{F1C3788E-65E3-4D6B-8DC9-9A083FAA5F7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6349A8-4DCB-4D3C-8824-9FFD87C95401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EDBA8A2C-782B-445F-A2FC-DF0BD2D1898B}">
      <dgm:prSet phldrT="[Texto]"/>
      <dgm:spPr/>
      <dgm:t>
        <a:bodyPr/>
        <a:lstStyle/>
        <a:p>
          <a:r>
            <a:rPr lang="es-AR" dirty="0" smtClean="0"/>
            <a:t>Usable</a:t>
          </a:r>
          <a:endParaRPr lang="es-AR" dirty="0"/>
        </a:p>
      </dgm:t>
    </dgm:pt>
    <dgm:pt modelId="{E5E4E225-8379-4809-9470-7B11BF735676}" type="parTrans" cxnId="{77B9E269-BFB5-4A96-A863-97D7B18A750A}">
      <dgm:prSet/>
      <dgm:spPr/>
      <dgm:t>
        <a:bodyPr/>
        <a:lstStyle/>
        <a:p>
          <a:endParaRPr lang="es-AR"/>
        </a:p>
      </dgm:t>
    </dgm:pt>
    <dgm:pt modelId="{A0640A15-BD37-4EBB-8F24-0AED1326F438}" type="sibTrans" cxnId="{77B9E269-BFB5-4A96-A863-97D7B18A750A}">
      <dgm:prSet/>
      <dgm:spPr/>
      <dgm:t>
        <a:bodyPr/>
        <a:lstStyle/>
        <a:p>
          <a:endParaRPr lang="es-AR"/>
        </a:p>
      </dgm:t>
    </dgm:pt>
    <dgm:pt modelId="{7458A041-0FAA-47D3-97C5-E592BB260CED}">
      <dgm:prSet phldrT="[Texto]"/>
      <dgm:spPr/>
      <dgm:t>
        <a:bodyPr/>
        <a:lstStyle/>
        <a:p>
          <a:r>
            <a:rPr lang="es-AR" dirty="0" smtClean="0"/>
            <a:t>Seguro</a:t>
          </a:r>
          <a:endParaRPr lang="es-AR" dirty="0"/>
        </a:p>
      </dgm:t>
    </dgm:pt>
    <dgm:pt modelId="{3D3D8A79-149F-4531-AEFF-0457D2D7F6BF}" type="parTrans" cxnId="{1E7A9C5B-44A0-44F5-9ED5-5EAFBFA9A0E4}">
      <dgm:prSet/>
      <dgm:spPr/>
      <dgm:t>
        <a:bodyPr/>
        <a:lstStyle/>
        <a:p>
          <a:endParaRPr lang="es-AR"/>
        </a:p>
      </dgm:t>
    </dgm:pt>
    <dgm:pt modelId="{41A3A0B3-3BCE-41EE-810D-43FE910C34E2}" type="sibTrans" cxnId="{1E7A9C5B-44A0-44F5-9ED5-5EAFBFA9A0E4}">
      <dgm:prSet/>
      <dgm:spPr/>
      <dgm:t>
        <a:bodyPr/>
        <a:lstStyle/>
        <a:p>
          <a:endParaRPr lang="es-AR"/>
        </a:p>
      </dgm:t>
    </dgm:pt>
    <dgm:pt modelId="{39D8C644-61EB-4BD4-95BD-54E72EDEF096}">
      <dgm:prSet phldrT="[Texto]"/>
      <dgm:spPr/>
      <dgm:t>
        <a:bodyPr/>
        <a:lstStyle/>
        <a:p>
          <a:r>
            <a:rPr lang="es-AR" dirty="0" smtClean="0"/>
            <a:t>Funcional</a:t>
          </a:r>
          <a:endParaRPr lang="es-AR" dirty="0"/>
        </a:p>
      </dgm:t>
    </dgm:pt>
    <dgm:pt modelId="{C7D36AF8-8A9E-47B8-B1A3-B41FEFFA05E8}" type="parTrans" cxnId="{E54D3A25-3E60-48C6-A202-DB347ED0679A}">
      <dgm:prSet/>
      <dgm:spPr/>
      <dgm:t>
        <a:bodyPr/>
        <a:lstStyle/>
        <a:p>
          <a:endParaRPr lang="es-AR"/>
        </a:p>
      </dgm:t>
    </dgm:pt>
    <dgm:pt modelId="{903E48D0-BCDD-4239-9DBF-FDB35734A3C4}" type="sibTrans" cxnId="{E54D3A25-3E60-48C6-A202-DB347ED0679A}">
      <dgm:prSet/>
      <dgm:spPr/>
      <dgm:t>
        <a:bodyPr/>
        <a:lstStyle/>
        <a:p>
          <a:endParaRPr lang="es-AR"/>
        </a:p>
      </dgm:t>
    </dgm:pt>
    <dgm:pt modelId="{1F2A65E4-B6B3-413D-92A0-0FA936477E44}" type="pres">
      <dgm:prSet presAssocID="{FB6349A8-4DCB-4D3C-8824-9FFD87C95401}" presName="CompostProcess" presStyleCnt="0">
        <dgm:presLayoutVars>
          <dgm:dir/>
          <dgm:resizeHandles val="exact"/>
        </dgm:presLayoutVars>
      </dgm:prSet>
      <dgm:spPr/>
    </dgm:pt>
    <dgm:pt modelId="{83AF367A-3084-475D-86A9-A8B135E21429}" type="pres">
      <dgm:prSet presAssocID="{FB6349A8-4DCB-4D3C-8824-9FFD87C95401}" presName="arrow" presStyleLbl="bgShp" presStyleIdx="0" presStyleCnt="1"/>
      <dgm:spPr/>
    </dgm:pt>
    <dgm:pt modelId="{FABC6D56-49DB-44C8-9F78-D36DE2879A2F}" type="pres">
      <dgm:prSet presAssocID="{FB6349A8-4DCB-4D3C-8824-9FFD87C95401}" presName="linearProcess" presStyleCnt="0"/>
      <dgm:spPr/>
    </dgm:pt>
    <dgm:pt modelId="{8C2492A1-0DD3-43A0-8FB5-F2F145D05767}" type="pres">
      <dgm:prSet presAssocID="{EDBA8A2C-782B-445F-A2FC-DF0BD2D1898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0B5DE3-2A0D-43E2-9D29-C68CAF7130BF}" type="pres">
      <dgm:prSet presAssocID="{A0640A15-BD37-4EBB-8F24-0AED1326F438}" presName="sibTrans" presStyleCnt="0"/>
      <dgm:spPr/>
    </dgm:pt>
    <dgm:pt modelId="{6E5082EE-B564-495B-9C07-DC6560AFC68C}" type="pres">
      <dgm:prSet presAssocID="{7458A041-0FAA-47D3-97C5-E592BB260CE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F3CC7C-9E1A-416B-9956-BB6C5FF1FB70}" type="pres">
      <dgm:prSet presAssocID="{41A3A0B3-3BCE-41EE-810D-43FE910C34E2}" presName="sibTrans" presStyleCnt="0"/>
      <dgm:spPr/>
    </dgm:pt>
    <dgm:pt modelId="{D151F788-7652-427C-9CC3-4B6F52731E37}" type="pres">
      <dgm:prSet presAssocID="{39D8C644-61EB-4BD4-95BD-54E72EDEF096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E7A9C5B-44A0-44F5-9ED5-5EAFBFA9A0E4}" srcId="{FB6349A8-4DCB-4D3C-8824-9FFD87C95401}" destId="{7458A041-0FAA-47D3-97C5-E592BB260CED}" srcOrd="1" destOrd="0" parTransId="{3D3D8A79-149F-4531-AEFF-0457D2D7F6BF}" sibTransId="{41A3A0B3-3BCE-41EE-810D-43FE910C34E2}"/>
    <dgm:cxn modelId="{77B9E269-BFB5-4A96-A863-97D7B18A750A}" srcId="{FB6349A8-4DCB-4D3C-8824-9FFD87C95401}" destId="{EDBA8A2C-782B-445F-A2FC-DF0BD2D1898B}" srcOrd="0" destOrd="0" parTransId="{E5E4E225-8379-4809-9470-7B11BF735676}" sibTransId="{A0640A15-BD37-4EBB-8F24-0AED1326F438}"/>
    <dgm:cxn modelId="{AD3A2187-2F93-45C1-86A5-1A10925FA44E}" type="presOf" srcId="{EDBA8A2C-782B-445F-A2FC-DF0BD2D1898B}" destId="{8C2492A1-0DD3-43A0-8FB5-F2F145D05767}" srcOrd="0" destOrd="0" presId="urn:microsoft.com/office/officeart/2005/8/layout/hProcess9"/>
    <dgm:cxn modelId="{4483AD66-3D2C-47B7-8200-1800E15C15A8}" type="presOf" srcId="{39D8C644-61EB-4BD4-95BD-54E72EDEF096}" destId="{D151F788-7652-427C-9CC3-4B6F52731E37}" srcOrd="0" destOrd="0" presId="urn:microsoft.com/office/officeart/2005/8/layout/hProcess9"/>
    <dgm:cxn modelId="{E54D3A25-3E60-48C6-A202-DB347ED0679A}" srcId="{FB6349A8-4DCB-4D3C-8824-9FFD87C95401}" destId="{39D8C644-61EB-4BD4-95BD-54E72EDEF096}" srcOrd="2" destOrd="0" parTransId="{C7D36AF8-8A9E-47B8-B1A3-B41FEFFA05E8}" sibTransId="{903E48D0-BCDD-4239-9DBF-FDB35734A3C4}"/>
    <dgm:cxn modelId="{22DBCE94-5070-41AF-9FC3-17046CE04EDE}" type="presOf" srcId="{7458A041-0FAA-47D3-97C5-E592BB260CED}" destId="{6E5082EE-B564-495B-9C07-DC6560AFC68C}" srcOrd="0" destOrd="0" presId="urn:microsoft.com/office/officeart/2005/8/layout/hProcess9"/>
    <dgm:cxn modelId="{40B375A4-5073-446C-BB44-3007F5D2607F}" type="presOf" srcId="{FB6349A8-4DCB-4D3C-8824-9FFD87C95401}" destId="{1F2A65E4-B6B3-413D-92A0-0FA936477E44}" srcOrd="0" destOrd="0" presId="urn:microsoft.com/office/officeart/2005/8/layout/hProcess9"/>
    <dgm:cxn modelId="{4A47DE5A-6F40-4D7E-B9DD-A98A1E3BFE3A}" type="presParOf" srcId="{1F2A65E4-B6B3-413D-92A0-0FA936477E44}" destId="{83AF367A-3084-475D-86A9-A8B135E21429}" srcOrd="0" destOrd="0" presId="urn:microsoft.com/office/officeart/2005/8/layout/hProcess9"/>
    <dgm:cxn modelId="{58306DE7-87A8-4DE0-98F6-F8376BD493CE}" type="presParOf" srcId="{1F2A65E4-B6B3-413D-92A0-0FA936477E44}" destId="{FABC6D56-49DB-44C8-9F78-D36DE2879A2F}" srcOrd="1" destOrd="0" presId="urn:microsoft.com/office/officeart/2005/8/layout/hProcess9"/>
    <dgm:cxn modelId="{1D5EDE2A-2F7F-4E45-AE8F-252B40604853}" type="presParOf" srcId="{FABC6D56-49DB-44C8-9F78-D36DE2879A2F}" destId="{8C2492A1-0DD3-43A0-8FB5-F2F145D05767}" srcOrd="0" destOrd="0" presId="urn:microsoft.com/office/officeart/2005/8/layout/hProcess9"/>
    <dgm:cxn modelId="{EEDDBD29-BF6C-48F1-B633-B125962E2A15}" type="presParOf" srcId="{FABC6D56-49DB-44C8-9F78-D36DE2879A2F}" destId="{FC0B5DE3-2A0D-43E2-9D29-C68CAF7130BF}" srcOrd="1" destOrd="0" presId="urn:microsoft.com/office/officeart/2005/8/layout/hProcess9"/>
    <dgm:cxn modelId="{4A6EAF1C-46D0-465D-9886-44BCC07DDDD7}" type="presParOf" srcId="{FABC6D56-49DB-44C8-9F78-D36DE2879A2F}" destId="{6E5082EE-B564-495B-9C07-DC6560AFC68C}" srcOrd="2" destOrd="0" presId="urn:microsoft.com/office/officeart/2005/8/layout/hProcess9"/>
    <dgm:cxn modelId="{2B1AFD87-6A3E-42E7-BE97-BE26D24D3555}" type="presParOf" srcId="{FABC6D56-49DB-44C8-9F78-D36DE2879A2F}" destId="{9FF3CC7C-9E1A-416B-9956-BB6C5FF1FB70}" srcOrd="3" destOrd="0" presId="urn:microsoft.com/office/officeart/2005/8/layout/hProcess9"/>
    <dgm:cxn modelId="{8E92F311-8FFB-42A9-ABB1-F8C4BB6AE97E}" type="presParOf" srcId="{FABC6D56-49DB-44C8-9F78-D36DE2879A2F}" destId="{D151F788-7652-427C-9CC3-4B6F52731E3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FA82FB-D963-4E7A-B321-35B2AF28B12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AR"/>
        </a:p>
      </dgm:t>
    </dgm:pt>
    <dgm:pt modelId="{C11FF29B-0A53-4A2E-90E9-E80F3B20FB5F}">
      <dgm:prSet phldrT="[Texto]" custT="1"/>
      <dgm:spPr/>
      <dgm:t>
        <a:bodyPr/>
        <a:lstStyle/>
        <a:p>
          <a:r>
            <a:rPr lang="es-AR" sz="5400" dirty="0" smtClean="0"/>
            <a:t>Sistemas</a:t>
          </a:r>
          <a:endParaRPr lang="es-AR" sz="5400" dirty="0"/>
        </a:p>
      </dgm:t>
    </dgm:pt>
    <dgm:pt modelId="{24C18347-9CDE-4E44-804E-F4CCB7503DBF}" type="parTrans" cxnId="{EEC7D751-18C0-459E-997D-F8DD8614190A}">
      <dgm:prSet/>
      <dgm:spPr/>
      <dgm:t>
        <a:bodyPr/>
        <a:lstStyle/>
        <a:p>
          <a:endParaRPr lang="es-AR"/>
        </a:p>
      </dgm:t>
    </dgm:pt>
    <dgm:pt modelId="{5B3CF3E7-D221-46DD-907E-B2747DC3F329}" type="sibTrans" cxnId="{EEC7D751-18C0-459E-997D-F8DD8614190A}">
      <dgm:prSet/>
      <dgm:spPr/>
      <dgm:t>
        <a:bodyPr/>
        <a:lstStyle/>
        <a:p>
          <a:endParaRPr lang="es-AR"/>
        </a:p>
      </dgm:t>
    </dgm:pt>
    <dgm:pt modelId="{1472A006-8F4B-4D0B-B916-4E9722BEB4A7}">
      <dgm:prSet phldrT="[Texto]"/>
      <dgm:spPr/>
      <dgm:t>
        <a:bodyPr/>
        <a:lstStyle/>
        <a:p>
          <a:r>
            <a:rPr lang="es-AR" dirty="0" smtClean="0"/>
            <a:t>Eficientes</a:t>
          </a:r>
          <a:endParaRPr lang="es-AR" dirty="0"/>
        </a:p>
      </dgm:t>
    </dgm:pt>
    <dgm:pt modelId="{E33510C3-6538-43F0-99F6-B95A658375AE}" type="parTrans" cxnId="{48270098-6EC4-400D-B660-2EDE83E73A10}">
      <dgm:prSet/>
      <dgm:spPr/>
      <dgm:t>
        <a:bodyPr/>
        <a:lstStyle/>
        <a:p>
          <a:endParaRPr lang="es-AR"/>
        </a:p>
      </dgm:t>
    </dgm:pt>
    <dgm:pt modelId="{BB94C098-FAAA-4149-BC93-AFEB6642260B}" type="sibTrans" cxnId="{48270098-6EC4-400D-B660-2EDE83E73A10}">
      <dgm:prSet/>
      <dgm:spPr/>
      <dgm:t>
        <a:bodyPr/>
        <a:lstStyle/>
        <a:p>
          <a:endParaRPr lang="es-AR"/>
        </a:p>
      </dgm:t>
    </dgm:pt>
    <dgm:pt modelId="{6DC4A71E-F11A-4BE7-AB4E-E0F211B011D0}">
      <dgm:prSet phldrT="[Texto]"/>
      <dgm:spPr/>
      <dgm:t>
        <a:bodyPr/>
        <a:lstStyle/>
        <a:p>
          <a:r>
            <a:rPr lang="es-AR" dirty="0" smtClean="0"/>
            <a:t>Seguros</a:t>
          </a:r>
          <a:endParaRPr lang="es-AR" dirty="0"/>
        </a:p>
      </dgm:t>
    </dgm:pt>
    <dgm:pt modelId="{379C24F8-96E0-4A60-BDF3-EF286067FC7B}" type="parTrans" cxnId="{E07D6BF4-4DED-4C51-8405-0AA44687BB0F}">
      <dgm:prSet/>
      <dgm:spPr/>
      <dgm:t>
        <a:bodyPr/>
        <a:lstStyle/>
        <a:p>
          <a:endParaRPr lang="es-AR"/>
        </a:p>
      </dgm:t>
    </dgm:pt>
    <dgm:pt modelId="{8B15C997-EE79-417D-87D6-6C42866D08A1}" type="sibTrans" cxnId="{E07D6BF4-4DED-4C51-8405-0AA44687BB0F}">
      <dgm:prSet/>
      <dgm:spPr/>
      <dgm:t>
        <a:bodyPr/>
        <a:lstStyle/>
        <a:p>
          <a:endParaRPr lang="es-AR"/>
        </a:p>
      </dgm:t>
    </dgm:pt>
    <dgm:pt modelId="{03C0F4F8-0D1F-42F7-B134-0191EE141EA6}">
      <dgm:prSet phldrT="[Texto]"/>
      <dgm:spPr/>
      <dgm:t>
        <a:bodyPr/>
        <a:lstStyle/>
        <a:p>
          <a:r>
            <a:rPr lang="es-AR" dirty="0" smtClean="0"/>
            <a:t>Útiles</a:t>
          </a:r>
          <a:endParaRPr lang="es-AR" dirty="0"/>
        </a:p>
      </dgm:t>
    </dgm:pt>
    <dgm:pt modelId="{A5C705F5-BF11-47E8-B1C7-6A3F42FBEF87}" type="parTrans" cxnId="{338A4D12-4FF0-4415-9636-D4F6B0CFB9E2}">
      <dgm:prSet/>
      <dgm:spPr/>
      <dgm:t>
        <a:bodyPr/>
        <a:lstStyle/>
        <a:p>
          <a:endParaRPr lang="es-AR"/>
        </a:p>
      </dgm:t>
    </dgm:pt>
    <dgm:pt modelId="{81C64C02-3D48-4FED-83C2-B7D3BC14C3EC}" type="sibTrans" cxnId="{338A4D12-4FF0-4415-9636-D4F6B0CFB9E2}">
      <dgm:prSet/>
      <dgm:spPr/>
      <dgm:t>
        <a:bodyPr/>
        <a:lstStyle/>
        <a:p>
          <a:endParaRPr lang="es-AR"/>
        </a:p>
      </dgm:t>
    </dgm:pt>
    <dgm:pt modelId="{89ADD039-8DAB-4287-A2F3-70CE6550B992}">
      <dgm:prSet phldrT="[Texto]"/>
      <dgm:spPr/>
      <dgm:t>
        <a:bodyPr/>
        <a:lstStyle/>
        <a:p>
          <a:r>
            <a:rPr lang="es-AR" dirty="0" smtClean="0"/>
            <a:t>Efectivos</a:t>
          </a:r>
          <a:endParaRPr lang="es-AR" dirty="0"/>
        </a:p>
      </dgm:t>
    </dgm:pt>
    <dgm:pt modelId="{A6449BDA-765C-4E00-B5B3-4BC63BF406A7}" type="parTrans" cxnId="{4641B615-B5C4-4D20-9FFD-5D2C83EEC292}">
      <dgm:prSet/>
      <dgm:spPr/>
      <dgm:t>
        <a:bodyPr/>
        <a:lstStyle/>
        <a:p>
          <a:endParaRPr lang="es-AR"/>
        </a:p>
      </dgm:t>
    </dgm:pt>
    <dgm:pt modelId="{78DD099C-1E02-4217-9E77-F0434569EB0A}" type="sibTrans" cxnId="{4641B615-B5C4-4D20-9FFD-5D2C83EEC292}">
      <dgm:prSet/>
      <dgm:spPr/>
      <dgm:t>
        <a:bodyPr/>
        <a:lstStyle/>
        <a:p>
          <a:endParaRPr lang="es-AR"/>
        </a:p>
      </dgm:t>
    </dgm:pt>
    <dgm:pt modelId="{FD3CAEDF-8D9D-4CC7-A47E-7FC139BC21A6}">
      <dgm:prSet phldrT="[Texto]"/>
      <dgm:spPr/>
      <dgm:t>
        <a:bodyPr/>
        <a:lstStyle/>
        <a:p>
          <a:r>
            <a:rPr lang="es-AR" dirty="0" smtClean="0"/>
            <a:t>Fáciles de aprender</a:t>
          </a:r>
          <a:endParaRPr lang="es-AR" dirty="0"/>
        </a:p>
      </dgm:t>
    </dgm:pt>
    <dgm:pt modelId="{A0586D6F-05EE-48F9-B066-05E0F502F963}" type="parTrans" cxnId="{EC0062CA-AC07-4543-9A6A-88CBE6E25DA0}">
      <dgm:prSet/>
      <dgm:spPr/>
      <dgm:t>
        <a:bodyPr/>
        <a:lstStyle/>
        <a:p>
          <a:endParaRPr lang="es-AR"/>
        </a:p>
      </dgm:t>
    </dgm:pt>
    <dgm:pt modelId="{61D94E95-AACB-44F6-9E2E-0AFF8CC5C739}" type="sibTrans" cxnId="{EC0062CA-AC07-4543-9A6A-88CBE6E25DA0}">
      <dgm:prSet/>
      <dgm:spPr/>
      <dgm:t>
        <a:bodyPr/>
        <a:lstStyle/>
        <a:p>
          <a:endParaRPr lang="es-AR"/>
        </a:p>
      </dgm:t>
    </dgm:pt>
    <dgm:pt modelId="{67C17CF8-120F-4B4B-B5C9-3666ABC9A08F}">
      <dgm:prSet phldrT="[Texto]"/>
      <dgm:spPr/>
      <dgm:t>
        <a:bodyPr/>
        <a:lstStyle/>
        <a:p>
          <a:r>
            <a:rPr lang="es-AR" dirty="0" smtClean="0"/>
            <a:t>Fáciles de recordar</a:t>
          </a:r>
          <a:endParaRPr lang="es-AR" dirty="0"/>
        </a:p>
      </dgm:t>
    </dgm:pt>
    <dgm:pt modelId="{10BFE597-43D3-42E9-98BB-CD7B06014B77}" type="parTrans" cxnId="{ACA0950B-0E20-4448-9AA1-C0810EE3010E}">
      <dgm:prSet/>
      <dgm:spPr/>
      <dgm:t>
        <a:bodyPr/>
        <a:lstStyle/>
        <a:p>
          <a:endParaRPr lang="es-AR"/>
        </a:p>
      </dgm:t>
    </dgm:pt>
    <dgm:pt modelId="{C2E134D6-94AF-4E14-970B-0CD8AD797EA5}" type="sibTrans" cxnId="{ACA0950B-0E20-4448-9AA1-C0810EE3010E}">
      <dgm:prSet/>
      <dgm:spPr/>
      <dgm:t>
        <a:bodyPr/>
        <a:lstStyle/>
        <a:p>
          <a:endParaRPr lang="es-AR"/>
        </a:p>
      </dgm:t>
    </dgm:pt>
    <dgm:pt modelId="{124476DB-013A-4009-BB51-9B11ECBC36FE}" type="pres">
      <dgm:prSet presAssocID="{7FFA82FB-D963-4E7A-B321-35B2AF28B12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B317C263-4E36-4A05-9AC7-6A7B62DBDF65}" type="pres">
      <dgm:prSet presAssocID="{C11FF29B-0A53-4A2E-90E9-E80F3B20FB5F}" presName="vertOne" presStyleCnt="0"/>
      <dgm:spPr/>
      <dgm:t>
        <a:bodyPr/>
        <a:lstStyle/>
        <a:p>
          <a:endParaRPr lang="es-ES"/>
        </a:p>
      </dgm:t>
    </dgm:pt>
    <dgm:pt modelId="{72AE504B-70ED-4C33-9073-39ADFEFABD20}" type="pres">
      <dgm:prSet presAssocID="{C11FF29B-0A53-4A2E-90E9-E80F3B20FB5F}" presName="txOne" presStyleLbl="node0" presStyleIdx="0" presStyleCnt="1" custLinFactNeighborX="46068" custLinFactNeighborY="4432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984CC3A-DC64-4685-8D71-33D1683FCB08}" type="pres">
      <dgm:prSet presAssocID="{C11FF29B-0A53-4A2E-90E9-E80F3B20FB5F}" presName="parTransOne" presStyleCnt="0"/>
      <dgm:spPr/>
      <dgm:t>
        <a:bodyPr/>
        <a:lstStyle/>
        <a:p>
          <a:endParaRPr lang="es-ES"/>
        </a:p>
      </dgm:t>
    </dgm:pt>
    <dgm:pt modelId="{1D0E889C-D5AF-41AF-8F32-5D3037C8F66B}" type="pres">
      <dgm:prSet presAssocID="{C11FF29B-0A53-4A2E-90E9-E80F3B20FB5F}" presName="horzOne" presStyleCnt="0"/>
      <dgm:spPr/>
      <dgm:t>
        <a:bodyPr/>
        <a:lstStyle/>
        <a:p>
          <a:endParaRPr lang="es-ES"/>
        </a:p>
      </dgm:t>
    </dgm:pt>
    <dgm:pt modelId="{EDA80E80-6DED-47BD-8C6D-5BEF35A32EA2}" type="pres">
      <dgm:prSet presAssocID="{1472A006-8F4B-4D0B-B916-4E9722BEB4A7}" presName="vertTwo" presStyleCnt="0"/>
      <dgm:spPr/>
      <dgm:t>
        <a:bodyPr/>
        <a:lstStyle/>
        <a:p>
          <a:endParaRPr lang="es-ES"/>
        </a:p>
      </dgm:t>
    </dgm:pt>
    <dgm:pt modelId="{6767F906-76D3-4B43-A801-D3744CE458D7}" type="pres">
      <dgm:prSet presAssocID="{1472A006-8F4B-4D0B-B916-4E9722BEB4A7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308EFD4-3628-47CE-9E1C-65BBA3637FE9}" type="pres">
      <dgm:prSet presAssocID="{1472A006-8F4B-4D0B-B916-4E9722BEB4A7}" presName="horzTwo" presStyleCnt="0"/>
      <dgm:spPr/>
      <dgm:t>
        <a:bodyPr/>
        <a:lstStyle/>
        <a:p>
          <a:endParaRPr lang="es-ES"/>
        </a:p>
      </dgm:t>
    </dgm:pt>
    <dgm:pt modelId="{82B8706E-155E-4819-99A4-F5F95581703A}" type="pres">
      <dgm:prSet presAssocID="{BB94C098-FAAA-4149-BC93-AFEB6642260B}" presName="sibSpaceTwo" presStyleCnt="0"/>
      <dgm:spPr/>
      <dgm:t>
        <a:bodyPr/>
        <a:lstStyle/>
        <a:p>
          <a:endParaRPr lang="es-ES"/>
        </a:p>
      </dgm:t>
    </dgm:pt>
    <dgm:pt modelId="{B2441FF5-3EEE-41DC-BB3F-09E81509C5EF}" type="pres">
      <dgm:prSet presAssocID="{89ADD039-8DAB-4287-A2F3-70CE6550B992}" presName="vertTwo" presStyleCnt="0"/>
      <dgm:spPr/>
      <dgm:t>
        <a:bodyPr/>
        <a:lstStyle/>
        <a:p>
          <a:endParaRPr lang="es-ES"/>
        </a:p>
      </dgm:t>
    </dgm:pt>
    <dgm:pt modelId="{C56951F0-DCDD-4E01-B8C3-5F6EF5738784}" type="pres">
      <dgm:prSet presAssocID="{89ADD039-8DAB-4287-A2F3-70CE6550B992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6C4D177-1A10-4392-B804-64E6BC7541B6}" type="pres">
      <dgm:prSet presAssocID="{89ADD039-8DAB-4287-A2F3-70CE6550B992}" presName="horzTwo" presStyleCnt="0"/>
      <dgm:spPr/>
      <dgm:t>
        <a:bodyPr/>
        <a:lstStyle/>
        <a:p>
          <a:endParaRPr lang="es-ES"/>
        </a:p>
      </dgm:t>
    </dgm:pt>
    <dgm:pt modelId="{F68C7743-66FA-4347-B3B3-835FFF9566F5}" type="pres">
      <dgm:prSet presAssocID="{78DD099C-1E02-4217-9E77-F0434569EB0A}" presName="sibSpaceTwo" presStyleCnt="0"/>
      <dgm:spPr/>
      <dgm:t>
        <a:bodyPr/>
        <a:lstStyle/>
        <a:p>
          <a:endParaRPr lang="es-ES"/>
        </a:p>
      </dgm:t>
    </dgm:pt>
    <dgm:pt modelId="{E2A24336-605B-4294-AEC6-7596B0A8118E}" type="pres">
      <dgm:prSet presAssocID="{6DC4A71E-F11A-4BE7-AB4E-E0F211B011D0}" presName="vertTwo" presStyleCnt="0"/>
      <dgm:spPr/>
      <dgm:t>
        <a:bodyPr/>
        <a:lstStyle/>
        <a:p>
          <a:endParaRPr lang="es-ES"/>
        </a:p>
      </dgm:t>
    </dgm:pt>
    <dgm:pt modelId="{0456D365-89B9-419E-8E38-2F4BC0AA53C9}" type="pres">
      <dgm:prSet presAssocID="{6DC4A71E-F11A-4BE7-AB4E-E0F211B011D0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AAA715A-03DA-4D86-A7E9-CCACBE282893}" type="pres">
      <dgm:prSet presAssocID="{6DC4A71E-F11A-4BE7-AB4E-E0F211B011D0}" presName="horzTwo" presStyleCnt="0"/>
      <dgm:spPr/>
      <dgm:t>
        <a:bodyPr/>
        <a:lstStyle/>
        <a:p>
          <a:endParaRPr lang="es-ES"/>
        </a:p>
      </dgm:t>
    </dgm:pt>
    <dgm:pt modelId="{D8CD6C9B-2A84-487C-9C17-CC30438EEA73}" type="pres">
      <dgm:prSet presAssocID="{8B15C997-EE79-417D-87D6-6C42866D08A1}" presName="sibSpaceTwo" presStyleCnt="0"/>
      <dgm:spPr/>
      <dgm:t>
        <a:bodyPr/>
        <a:lstStyle/>
        <a:p>
          <a:endParaRPr lang="es-ES"/>
        </a:p>
      </dgm:t>
    </dgm:pt>
    <dgm:pt modelId="{E79F9572-8715-4BE6-AC6D-84039687EBAC}" type="pres">
      <dgm:prSet presAssocID="{03C0F4F8-0D1F-42F7-B134-0191EE141EA6}" presName="vertTwo" presStyleCnt="0"/>
      <dgm:spPr/>
      <dgm:t>
        <a:bodyPr/>
        <a:lstStyle/>
        <a:p>
          <a:endParaRPr lang="es-ES"/>
        </a:p>
      </dgm:t>
    </dgm:pt>
    <dgm:pt modelId="{9178D04E-6EC0-4919-A0D6-F4DDD58FF1FB}" type="pres">
      <dgm:prSet presAssocID="{03C0F4F8-0D1F-42F7-B134-0191EE141EA6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E28F789-F9DA-4E82-A424-8BA3C102A286}" type="pres">
      <dgm:prSet presAssocID="{03C0F4F8-0D1F-42F7-B134-0191EE141EA6}" presName="horzTwo" presStyleCnt="0"/>
      <dgm:spPr/>
      <dgm:t>
        <a:bodyPr/>
        <a:lstStyle/>
        <a:p>
          <a:endParaRPr lang="es-ES"/>
        </a:p>
      </dgm:t>
    </dgm:pt>
    <dgm:pt modelId="{94432919-BB23-40E4-97FF-DDD7A725A27A}" type="pres">
      <dgm:prSet presAssocID="{81C64C02-3D48-4FED-83C2-B7D3BC14C3EC}" presName="sibSpaceTwo" presStyleCnt="0"/>
      <dgm:spPr/>
      <dgm:t>
        <a:bodyPr/>
        <a:lstStyle/>
        <a:p>
          <a:endParaRPr lang="es-ES"/>
        </a:p>
      </dgm:t>
    </dgm:pt>
    <dgm:pt modelId="{1AC04058-3F5E-404E-AEBB-52601921A159}" type="pres">
      <dgm:prSet presAssocID="{FD3CAEDF-8D9D-4CC7-A47E-7FC139BC21A6}" presName="vertTwo" presStyleCnt="0"/>
      <dgm:spPr/>
      <dgm:t>
        <a:bodyPr/>
        <a:lstStyle/>
        <a:p>
          <a:endParaRPr lang="es-ES"/>
        </a:p>
      </dgm:t>
    </dgm:pt>
    <dgm:pt modelId="{AB54C13B-61F3-4DEB-BD54-F1A38F7AEB47}" type="pres">
      <dgm:prSet presAssocID="{FD3CAEDF-8D9D-4CC7-A47E-7FC139BC21A6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29E84FB-ADDA-4896-9912-8DB9C8D079AC}" type="pres">
      <dgm:prSet presAssocID="{FD3CAEDF-8D9D-4CC7-A47E-7FC139BC21A6}" presName="horzTwo" presStyleCnt="0"/>
      <dgm:spPr/>
      <dgm:t>
        <a:bodyPr/>
        <a:lstStyle/>
        <a:p>
          <a:endParaRPr lang="es-ES"/>
        </a:p>
      </dgm:t>
    </dgm:pt>
    <dgm:pt modelId="{AEFBACB4-4AD8-44B5-9F81-BB6615694F30}" type="pres">
      <dgm:prSet presAssocID="{61D94E95-AACB-44F6-9E2E-0AFF8CC5C739}" presName="sibSpaceTwo" presStyleCnt="0"/>
      <dgm:spPr/>
      <dgm:t>
        <a:bodyPr/>
        <a:lstStyle/>
        <a:p>
          <a:endParaRPr lang="es-ES"/>
        </a:p>
      </dgm:t>
    </dgm:pt>
    <dgm:pt modelId="{848FAFAF-5957-4BFD-9437-78393A75C331}" type="pres">
      <dgm:prSet presAssocID="{67C17CF8-120F-4B4B-B5C9-3666ABC9A08F}" presName="vertTwo" presStyleCnt="0"/>
      <dgm:spPr/>
      <dgm:t>
        <a:bodyPr/>
        <a:lstStyle/>
        <a:p>
          <a:endParaRPr lang="es-ES"/>
        </a:p>
      </dgm:t>
    </dgm:pt>
    <dgm:pt modelId="{FD86A252-6FA4-471F-A31B-E23EAA48CE16}" type="pres">
      <dgm:prSet presAssocID="{67C17CF8-120F-4B4B-B5C9-3666ABC9A08F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CEDE20A-142D-41E2-A449-1EA987C90DF8}" type="pres">
      <dgm:prSet presAssocID="{67C17CF8-120F-4B4B-B5C9-3666ABC9A08F}" presName="horzTwo" presStyleCnt="0"/>
      <dgm:spPr/>
      <dgm:t>
        <a:bodyPr/>
        <a:lstStyle/>
        <a:p>
          <a:endParaRPr lang="es-ES"/>
        </a:p>
      </dgm:t>
    </dgm:pt>
  </dgm:ptLst>
  <dgm:cxnLst>
    <dgm:cxn modelId="{575B64B3-7625-4578-B654-A74D90722580}" type="presOf" srcId="{FD3CAEDF-8D9D-4CC7-A47E-7FC139BC21A6}" destId="{AB54C13B-61F3-4DEB-BD54-F1A38F7AEB47}" srcOrd="0" destOrd="0" presId="urn:microsoft.com/office/officeart/2005/8/layout/hierarchy4"/>
    <dgm:cxn modelId="{D19A0960-55F1-494F-9DD5-8B664A654A92}" type="presOf" srcId="{67C17CF8-120F-4B4B-B5C9-3666ABC9A08F}" destId="{FD86A252-6FA4-471F-A31B-E23EAA48CE16}" srcOrd="0" destOrd="0" presId="urn:microsoft.com/office/officeart/2005/8/layout/hierarchy4"/>
    <dgm:cxn modelId="{DD089503-77F0-4BD2-8BC8-ED5DC2FE76E2}" type="presOf" srcId="{89ADD039-8DAB-4287-A2F3-70CE6550B992}" destId="{C56951F0-DCDD-4E01-B8C3-5F6EF5738784}" srcOrd="0" destOrd="0" presId="urn:microsoft.com/office/officeart/2005/8/layout/hierarchy4"/>
    <dgm:cxn modelId="{EEC7D751-18C0-459E-997D-F8DD8614190A}" srcId="{7FFA82FB-D963-4E7A-B321-35B2AF28B125}" destId="{C11FF29B-0A53-4A2E-90E9-E80F3B20FB5F}" srcOrd="0" destOrd="0" parTransId="{24C18347-9CDE-4E44-804E-F4CCB7503DBF}" sibTransId="{5B3CF3E7-D221-46DD-907E-B2747DC3F329}"/>
    <dgm:cxn modelId="{AB00BB5B-D033-4355-95E3-B747B7B6D5E5}" type="presOf" srcId="{03C0F4F8-0D1F-42F7-B134-0191EE141EA6}" destId="{9178D04E-6EC0-4919-A0D6-F4DDD58FF1FB}" srcOrd="0" destOrd="0" presId="urn:microsoft.com/office/officeart/2005/8/layout/hierarchy4"/>
    <dgm:cxn modelId="{338A4D12-4FF0-4415-9636-D4F6B0CFB9E2}" srcId="{C11FF29B-0A53-4A2E-90E9-E80F3B20FB5F}" destId="{03C0F4F8-0D1F-42F7-B134-0191EE141EA6}" srcOrd="3" destOrd="0" parTransId="{A5C705F5-BF11-47E8-B1C7-6A3F42FBEF87}" sibTransId="{81C64C02-3D48-4FED-83C2-B7D3BC14C3EC}"/>
    <dgm:cxn modelId="{0AFD1CB7-F7DA-43BC-9D41-9EDD32191D9B}" type="presOf" srcId="{C11FF29B-0A53-4A2E-90E9-E80F3B20FB5F}" destId="{72AE504B-70ED-4C33-9073-39ADFEFABD20}" srcOrd="0" destOrd="0" presId="urn:microsoft.com/office/officeart/2005/8/layout/hierarchy4"/>
    <dgm:cxn modelId="{4641B615-B5C4-4D20-9FFD-5D2C83EEC292}" srcId="{C11FF29B-0A53-4A2E-90E9-E80F3B20FB5F}" destId="{89ADD039-8DAB-4287-A2F3-70CE6550B992}" srcOrd="1" destOrd="0" parTransId="{A6449BDA-765C-4E00-B5B3-4BC63BF406A7}" sibTransId="{78DD099C-1E02-4217-9E77-F0434569EB0A}"/>
    <dgm:cxn modelId="{E07D6BF4-4DED-4C51-8405-0AA44687BB0F}" srcId="{C11FF29B-0A53-4A2E-90E9-E80F3B20FB5F}" destId="{6DC4A71E-F11A-4BE7-AB4E-E0F211B011D0}" srcOrd="2" destOrd="0" parTransId="{379C24F8-96E0-4A60-BDF3-EF286067FC7B}" sibTransId="{8B15C997-EE79-417D-87D6-6C42866D08A1}"/>
    <dgm:cxn modelId="{F8BA06F4-7CDD-4D64-8266-754C007070A4}" type="presOf" srcId="{6DC4A71E-F11A-4BE7-AB4E-E0F211B011D0}" destId="{0456D365-89B9-419E-8E38-2F4BC0AA53C9}" srcOrd="0" destOrd="0" presId="urn:microsoft.com/office/officeart/2005/8/layout/hierarchy4"/>
    <dgm:cxn modelId="{48270098-6EC4-400D-B660-2EDE83E73A10}" srcId="{C11FF29B-0A53-4A2E-90E9-E80F3B20FB5F}" destId="{1472A006-8F4B-4D0B-B916-4E9722BEB4A7}" srcOrd="0" destOrd="0" parTransId="{E33510C3-6538-43F0-99F6-B95A658375AE}" sibTransId="{BB94C098-FAAA-4149-BC93-AFEB6642260B}"/>
    <dgm:cxn modelId="{ACA0950B-0E20-4448-9AA1-C0810EE3010E}" srcId="{C11FF29B-0A53-4A2E-90E9-E80F3B20FB5F}" destId="{67C17CF8-120F-4B4B-B5C9-3666ABC9A08F}" srcOrd="5" destOrd="0" parTransId="{10BFE597-43D3-42E9-98BB-CD7B06014B77}" sibTransId="{C2E134D6-94AF-4E14-970B-0CD8AD797EA5}"/>
    <dgm:cxn modelId="{98E7C87C-4FD5-4DE3-842B-93E4DAD45884}" type="presOf" srcId="{7FFA82FB-D963-4E7A-B321-35B2AF28B125}" destId="{124476DB-013A-4009-BB51-9B11ECBC36FE}" srcOrd="0" destOrd="0" presId="urn:microsoft.com/office/officeart/2005/8/layout/hierarchy4"/>
    <dgm:cxn modelId="{486BD87C-184E-45F7-A800-D96B569E4A4D}" type="presOf" srcId="{1472A006-8F4B-4D0B-B916-4E9722BEB4A7}" destId="{6767F906-76D3-4B43-A801-D3744CE458D7}" srcOrd="0" destOrd="0" presId="urn:microsoft.com/office/officeart/2005/8/layout/hierarchy4"/>
    <dgm:cxn modelId="{EC0062CA-AC07-4543-9A6A-88CBE6E25DA0}" srcId="{C11FF29B-0A53-4A2E-90E9-E80F3B20FB5F}" destId="{FD3CAEDF-8D9D-4CC7-A47E-7FC139BC21A6}" srcOrd="4" destOrd="0" parTransId="{A0586D6F-05EE-48F9-B066-05E0F502F963}" sibTransId="{61D94E95-AACB-44F6-9E2E-0AFF8CC5C739}"/>
    <dgm:cxn modelId="{95273907-65D6-4330-B5C3-C627620597AD}" type="presParOf" srcId="{124476DB-013A-4009-BB51-9B11ECBC36FE}" destId="{B317C263-4E36-4A05-9AC7-6A7B62DBDF65}" srcOrd="0" destOrd="0" presId="urn:microsoft.com/office/officeart/2005/8/layout/hierarchy4"/>
    <dgm:cxn modelId="{AE37FAEB-E11E-401E-AE7F-3A31995378E8}" type="presParOf" srcId="{B317C263-4E36-4A05-9AC7-6A7B62DBDF65}" destId="{72AE504B-70ED-4C33-9073-39ADFEFABD20}" srcOrd="0" destOrd="0" presId="urn:microsoft.com/office/officeart/2005/8/layout/hierarchy4"/>
    <dgm:cxn modelId="{AB69D302-E6D0-47C5-BE41-AA81E17BF6B5}" type="presParOf" srcId="{B317C263-4E36-4A05-9AC7-6A7B62DBDF65}" destId="{2984CC3A-DC64-4685-8D71-33D1683FCB08}" srcOrd="1" destOrd="0" presId="urn:microsoft.com/office/officeart/2005/8/layout/hierarchy4"/>
    <dgm:cxn modelId="{3E472DBE-9A66-4696-BCAC-DFD7425E5976}" type="presParOf" srcId="{B317C263-4E36-4A05-9AC7-6A7B62DBDF65}" destId="{1D0E889C-D5AF-41AF-8F32-5D3037C8F66B}" srcOrd="2" destOrd="0" presId="urn:microsoft.com/office/officeart/2005/8/layout/hierarchy4"/>
    <dgm:cxn modelId="{3EFAB9D7-CF7C-4759-BC13-A346FE6186BD}" type="presParOf" srcId="{1D0E889C-D5AF-41AF-8F32-5D3037C8F66B}" destId="{EDA80E80-6DED-47BD-8C6D-5BEF35A32EA2}" srcOrd="0" destOrd="0" presId="urn:microsoft.com/office/officeart/2005/8/layout/hierarchy4"/>
    <dgm:cxn modelId="{6F31BF4C-4D6B-4BF0-9E4A-503DF000D254}" type="presParOf" srcId="{EDA80E80-6DED-47BD-8C6D-5BEF35A32EA2}" destId="{6767F906-76D3-4B43-A801-D3744CE458D7}" srcOrd="0" destOrd="0" presId="urn:microsoft.com/office/officeart/2005/8/layout/hierarchy4"/>
    <dgm:cxn modelId="{4B5477B7-F930-41E1-949F-DFAE43774D70}" type="presParOf" srcId="{EDA80E80-6DED-47BD-8C6D-5BEF35A32EA2}" destId="{3308EFD4-3628-47CE-9E1C-65BBA3637FE9}" srcOrd="1" destOrd="0" presId="urn:microsoft.com/office/officeart/2005/8/layout/hierarchy4"/>
    <dgm:cxn modelId="{67FC5525-EE71-453A-BB88-F2032E5A5E21}" type="presParOf" srcId="{1D0E889C-D5AF-41AF-8F32-5D3037C8F66B}" destId="{82B8706E-155E-4819-99A4-F5F95581703A}" srcOrd="1" destOrd="0" presId="urn:microsoft.com/office/officeart/2005/8/layout/hierarchy4"/>
    <dgm:cxn modelId="{40A06A64-6DE7-478B-B260-2C30BD11686F}" type="presParOf" srcId="{1D0E889C-D5AF-41AF-8F32-5D3037C8F66B}" destId="{B2441FF5-3EEE-41DC-BB3F-09E81509C5EF}" srcOrd="2" destOrd="0" presId="urn:microsoft.com/office/officeart/2005/8/layout/hierarchy4"/>
    <dgm:cxn modelId="{002A1EC9-34A5-45E6-833A-A5402C348021}" type="presParOf" srcId="{B2441FF5-3EEE-41DC-BB3F-09E81509C5EF}" destId="{C56951F0-DCDD-4E01-B8C3-5F6EF5738784}" srcOrd="0" destOrd="0" presId="urn:microsoft.com/office/officeart/2005/8/layout/hierarchy4"/>
    <dgm:cxn modelId="{CF2A6E45-A103-49BB-B6A9-BEF29BD6BF7B}" type="presParOf" srcId="{B2441FF5-3EEE-41DC-BB3F-09E81509C5EF}" destId="{46C4D177-1A10-4392-B804-64E6BC7541B6}" srcOrd="1" destOrd="0" presId="urn:microsoft.com/office/officeart/2005/8/layout/hierarchy4"/>
    <dgm:cxn modelId="{B219E259-2058-4521-9EC3-8CC50B66ABC6}" type="presParOf" srcId="{1D0E889C-D5AF-41AF-8F32-5D3037C8F66B}" destId="{F68C7743-66FA-4347-B3B3-835FFF9566F5}" srcOrd="3" destOrd="0" presId="urn:microsoft.com/office/officeart/2005/8/layout/hierarchy4"/>
    <dgm:cxn modelId="{8838524E-F1AD-4756-B3EE-BE59B77025F5}" type="presParOf" srcId="{1D0E889C-D5AF-41AF-8F32-5D3037C8F66B}" destId="{E2A24336-605B-4294-AEC6-7596B0A8118E}" srcOrd="4" destOrd="0" presId="urn:microsoft.com/office/officeart/2005/8/layout/hierarchy4"/>
    <dgm:cxn modelId="{A4F492ED-36A7-4B8C-8078-00C03D47A655}" type="presParOf" srcId="{E2A24336-605B-4294-AEC6-7596B0A8118E}" destId="{0456D365-89B9-419E-8E38-2F4BC0AA53C9}" srcOrd="0" destOrd="0" presId="urn:microsoft.com/office/officeart/2005/8/layout/hierarchy4"/>
    <dgm:cxn modelId="{E43D5C44-159D-44AC-A359-41DDE505F613}" type="presParOf" srcId="{E2A24336-605B-4294-AEC6-7596B0A8118E}" destId="{AAAA715A-03DA-4D86-A7E9-CCACBE282893}" srcOrd="1" destOrd="0" presId="urn:microsoft.com/office/officeart/2005/8/layout/hierarchy4"/>
    <dgm:cxn modelId="{1232C162-40A5-46EC-9FAA-AC9DA7D5ABA2}" type="presParOf" srcId="{1D0E889C-D5AF-41AF-8F32-5D3037C8F66B}" destId="{D8CD6C9B-2A84-487C-9C17-CC30438EEA73}" srcOrd="5" destOrd="0" presId="urn:microsoft.com/office/officeart/2005/8/layout/hierarchy4"/>
    <dgm:cxn modelId="{F3183000-3391-455F-910B-AABB11143CF9}" type="presParOf" srcId="{1D0E889C-D5AF-41AF-8F32-5D3037C8F66B}" destId="{E79F9572-8715-4BE6-AC6D-84039687EBAC}" srcOrd="6" destOrd="0" presId="urn:microsoft.com/office/officeart/2005/8/layout/hierarchy4"/>
    <dgm:cxn modelId="{82AF39B5-76AA-4B9A-9D5A-F765D181E3FE}" type="presParOf" srcId="{E79F9572-8715-4BE6-AC6D-84039687EBAC}" destId="{9178D04E-6EC0-4919-A0D6-F4DDD58FF1FB}" srcOrd="0" destOrd="0" presId="urn:microsoft.com/office/officeart/2005/8/layout/hierarchy4"/>
    <dgm:cxn modelId="{1F6CA2EF-6B6A-4820-B73A-7ADF0DD436EB}" type="presParOf" srcId="{E79F9572-8715-4BE6-AC6D-84039687EBAC}" destId="{3E28F789-F9DA-4E82-A424-8BA3C102A286}" srcOrd="1" destOrd="0" presId="urn:microsoft.com/office/officeart/2005/8/layout/hierarchy4"/>
    <dgm:cxn modelId="{413A8690-039A-4384-8AD5-D5D8326D3AFF}" type="presParOf" srcId="{1D0E889C-D5AF-41AF-8F32-5D3037C8F66B}" destId="{94432919-BB23-40E4-97FF-DDD7A725A27A}" srcOrd="7" destOrd="0" presId="urn:microsoft.com/office/officeart/2005/8/layout/hierarchy4"/>
    <dgm:cxn modelId="{2A3C1BAA-5E23-4362-A846-71D9340342C5}" type="presParOf" srcId="{1D0E889C-D5AF-41AF-8F32-5D3037C8F66B}" destId="{1AC04058-3F5E-404E-AEBB-52601921A159}" srcOrd="8" destOrd="0" presId="urn:microsoft.com/office/officeart/2005/8/layout/hierarchy4"/>
    <dgm:cxn modelId="{8AF4D7CC-D7DB-43B9-97A0-B2F892BBFE3B}" type="presParOf" srcId="{1AC04058-3F5E-404E-AEBB-52601921A159}" destId="{AB54C13B-61F3-4DEB-BD54-F1A38F7AEB47}" srcOrd="0" destOrd="0" presId="urn:microsoft.com/office/officeart/2005/8/layout/hierarchy4"/>
    <dgm:cxn modelId="{A1FC20AA-142B-4AC7-85A8-982EBDBA74AB}" type="presParOf" srcId="{1AC04058-3F5E-404E-AEBB-52601921A159}" destId="{E29E84FB-ADDA-4896-9912-8DB9C8D079AC}" srcOrd="1" destOrd="0" presId="urn:microsoft.com/office/officeart/2005/8/layout/hierarchy4"/>
    <dgm:cxn modelId="{5F85EA24-51DF-4EE8-B52A-DE435026514D}" type="presParOf" srcId="{1D0E889C-D5AF-41AF-8F32-5D3037C8F66B}" destId="{AEFBACB4-4AD8-44B5-9F81-BB6615694F30}" srcOrd="9" destOrd="0" presId="urn:microsoft.com/office/officeart/2005/8/layout/hierarchy4"/>
    <dgm:cxn modelId="{6825FCE1-4EA1-4B30-A351-6062D935B4B3}" type="presParOf" srcId="{1D0E889C-D5AF-41AF-8F32-5D3037C8F66B}" destId="{848FAFAF-5957-4BFD-9437-78393A75C331}" srcOrd="10" destOrd="0" presId="urn:microsoft.com/office/officeart/2005/8/layout/hierarchy4"/>
    <dgm:cxn modelId="{3107A9CF-62E6-4453-9E09-423EDE5C56F8}" type="presParOf" srcId="{848FAFAF-5957-4BFD-9437-78393A75C331}" destId="{FD86A252-6FA4-471F-A31B-E23EAA48CE16}" srcOrd="0" destOrd="0" presId="urn:microsoft.com/office/officeart/2005/8/layout/hierarchy4"/>
    <dgm:cxn modelId="{972B3FC6-CD69-433F-A5CA-D21F7C8D4BE4}" type="presParOf" srcId="{848FAFAF-5957-4BFD-9437-78393A75C331}" destId="{5CEDE20A-142D-41E2-A449-1EA987C90DF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40A586-7F3C-494C-B1CD-27806A1B7C5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3C0EC49C-B3AA-4891-838F-C02C9166BD03}">
      <dgm:prSet phldrT="[Texto]" custT="1"/>
      <dgm:spPr/>
      <dgm:t>
        <a:bodyPr/>
        <a:lstStyle/>
        <a:p>
          <a:r>
            <a:rPr lang="es-ES" sz="2800" dirty="0" smtClean="0"/>
            <a:t>Tiempo de aprendizaje</a:t>
          </a:r>
          <a:endParaRPr lang="es-ES" sz="2800" dirty="0"/>
        </a:p>
      </dgm:t>
    </dgm:pt>
    <dgm:pt modelId="{9ED3891B-B577-4F79-B6B9-4992F98E743A}" type="parTrans" cxnId="{7B61282B-3868-40EE-A885-9E82923DFF45}">
      <dgm:prSet/>
      <dgm:spPr/>
      <dgm:t>
        <a:bodyPr/>
        <a:lstStyle/>
        <a:p>
          <a:endParaRPr lang="es-ES" sz="1600"/>
        </a:p>
      </dgm:t>
    </dgm:pt>
    <dgm:pt modelId="{39FAD52F-A6F8-4CE9-8516-4D626550C2BF}" type="sibTrans" cxnId="{7B61282B-3868-40EE-A885-9E82923DFF45}">
      <dgm:prSet/>
      <dgm:spPr/>
      <dgm:t>
        <a:bodyPr/>
        <a:lstStyle/>
        <a:p>
          <a:endParaRPr lang="es-ES" sz="1600"/>
        </a:p>
      </dgm:t>
    </dgm:pt>
    <dgm:pt modelId="{EE7546BE-AF4B-43B1-B12E-8CC10A63F4E8}">
      <dgm:prSet custT="1"/>
      <dgm:spPr/>
      <dgm:t>
        <a:bodyPr/>
        <a:lstStyle/>
        <a:p>
          <a:r>
            <a:rPr lang="es-AR" sz="2800" smtClean="0"/>
            <a:t>Velocidad de realización de tareas</a:t>
          </a:r>
          <a:endParaRPr lang="es-ES" sz="2800"/>
        </a:p>
      </dgm:t>
    </dgm:pt>
    <dgm:pt modelId="{7FB57295-F918-4056-A0C6-FB0947074B40}" type="parTrans" cxnId="{62830C1A-FFAA-4309-ACB2-C92CA8CCE136}">
      <dgm:prSet/>
      <dgm:spPr/>
      <dgm:t>
        <a:bodyPr/>
        <a:lstStyle/>
        <a:p>
          <a:endParaRPr lang="es-ES" sz="1600"/>
        </a:p>
      </dgm:t>
    </dgm:pt>
    <dgm:pt modelId="{5128A80B-AAFE-4FCC-BC18-C6BECD41F3A2}" type="sibTrans" cxnId="{62830C1A-FFAA-4309-ACB2-C92CA8CCE136}">
      <dgm:prSet/>
      <dgm:spPr/>
      <dgm:t>
        <a:bodyPr/>
        <a:lstStyle/>
        <a:p>
          <a:endParaRPr lang="es-ES" sz="1600"/>
        </a:p>
      </dgm:t>
    </dgm:pt>
    <dgm:pt modelId="{A6FAB72A-600A-46C9-8D1B-FD2BFE8E46BE}">
      <dgm:prSet custT="1"/>
      <dgm:spPr/>
      <dgm:t>
        <a:bodyPr/>
        <a:lstStyle/>
        <a:p>
          <a:r>
            <a:rPr lang="es-AR" sz="2800" smtClean="0"/>
            <a:t>Porcentaje de errores de los usuarios</a:t>
          </a:r>
          <a:endParaRPr lang="es-ES" sz="2800"/>
        </a:p>
      </dgm:t>
    </dgm:pt>
    <dgm:pt modelId="{688DE350-1200-4CA3-9342-98296E4954DB}" type="parTrans" cxnId="{7C09C3D6-1B8A-4CC6-930D-5F24EF8206A0}">
      <dgm:prSet/>
      <dgm:spPr/>
      <dgm:t>
        <a:bodyPr/>
        <a:lstStyle/>
        <a:p>
          <a:endParaRPr lang="es-ES" sz="1600"/>
        </a:p>
      </dgm:t>
    </dgm:pt>
    <dgm:pt modelId="{353509DA-CE7B-44B4-8FFF-8D17FEE5167F}" type="sibTrans" cxnId="{7C09C3D6-1B8A-4CC6-930D-5F24EF8206A0}">
      <dgm:prSet/>
      <dgm:spPr/>
      <dgm:t>
        <a:bodyPr/>
        <a:lstStyle/>
        <a:p>
          <a:endParaRPr lang="es-ES" sz="1600"/>
        </a:p>
      </dgm:t>
    </dgm:pt>
    <dgm:pt modelId="{FDA336EF-C069-484B-9438-90BD5FBF3E83}">
      <dgm:prSet custT="1"/>
      <dgm:spPr/>
      <dgm:t>
        <a:bodyPr/>
        <a:lstStyle/>
        <a:p>
          <a:r>
            <a:rPr lang="es-AR" sz="2800" dirty="0" smtClean="0"/>
            <a:t>Retención con el paso del tiempo*</a:t>
          </a:r>
          <a:endParaRPr lang="es-ES" sz="2800" dirty="0"/>
        </a:p>
      </dgm:t>
    </dgm:pt>
    <dgm:pt modelId="{79927FFE-5D50-450F-87AA-F9280A44297A}" type="parTrans" cxnId="{413A4AE7-8658-4109-8D0C-8530195B0028}">
      <dgm:prSet/>
      <dgm:spPr/>
      <dgm:t>
        <a:bodyPr/>
        <a:lstStyle/>
        <a:p>
          <a:endParaRPr lang="es-ES" sz="1600"/>
        </a:p>
      </dgm:t>
    </dgm:pt>
    <dgm:pt modelId="{96CD9930-972E-46B7-AD4D-602032A635D2}" type="sibTrans" cxnId="{413A4AE7-8658-4109-8D0C-8530195B0028}">
      <dgm:prSet/>
      <dgm:spPr/>
      <dgm:t>
        <a:bodyPr/>
        <a:lstStyle/>
        <a:p>
          <a:endParaRPr lang="es-ES" sz="1600"/>
        </a:p>
      </dgm:t>
    </dgm:pt>
    <dgm:pt modelId="{EBF0F7D6-EAF9-4C82-A6A8-70B804C205FA}">
      <dgm:prSet custT="1"/>
      <dgm:spPr/>
      <dgm:t>
        <a:bodyPr/>
        <a:lstStyle/>
        <a:p>
          <a:r>
            <a:rPr lang="es-ES" sz="2800" dirty="0" smtClean="0"/>
            <a:t>Satisfacción subjetiva*</a:t>
          </a:r>
          <a:endParaRPr lang="es-ES" sz="2800" dirty="0"/>
        </a:p>
      </dgm:t>
    </dgm:pt>
    <dgm:pt modelId="{05A8F4D8-E27F-4FBF-A2EE-39652D432E8B}" type="parTrans" cxnId="{E65D71D4-2401-4D6D-A7C8-163A2FCA8F8F}">
      <dgm:prSet/>
      <dgm:spPr/>
      <dgm:t>
        <a:bodyPr/>
        <a:lstStyle/>
        <a:p>
          <a:endParaRPr lang="es-ES" sz="1600"/>
        </a:p>
      </dgm:t>
    </dgm:pt>
    <dgm:pt modelId="{CAC3614E-B766-4E31-B859-2679F602A806}" type="sibTrans" cxnId="{E65D71D4-2401-4D6D-A7C8-163A2FCA8F8F}">
      <dgm:prSet/>
      <dgm:spPr/>
      <dgm:t>
        <a:bodyPr/>
        <a:lstStyle/>
        <a:p>
          <a:endParaRPr lang="es-ES" sz="1600"/>
        </a:p>
      </dgm:t>
    </dgm:pt>
    <dgm:pt modelId="{EED211B8-4AE9-4301-880A-E7F8EE44A3B1}" type="pres">
      <dgm:prSet presAssocID="{0F40A586-7F3C-494C-B1CD-27806A1B7C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BD81783-E255-44E1-9090-62D0404A9274}" type="pres">
      <dgm:prSet presAssocID="{3C0EC49C-B3AA-4891-838F-C02C9166BD0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D6B422-761C-4521-8060-2A96E9D76C77}" type="pres">
      <dgm:prSet presAssocID="{39FAD52F-A6F8-4CE9-8516-4D626550C2BF}" presName="spacer" presStyleCnt="0"/>
      <dgm:spPr/>
    </dgm:pt>
    <dgm:pt modelId="{78D9A31C-60E9-4B0F-8399-40837378BD03}" type="pres">
      <dgm:prSet presAssocID="{EE7546BE-AF4B-43B1-B12E-8CC10A63F4E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1E8EB9-63F0-4C80-8DE5-AC5A5775B54E}" type="pres">
      <dgm:prSet presAssocID="{5128A80B-AAFE-4FCC-BC18-C6BECD41F3A2}" presName="spacer" presStyleCnt="0"/>
      <dgm:spPr/>
    </dgm:pt>
    <dgm:pt modelId="{008CF8DF-7DB0-4472-9231-DC5848B10785}" type="pres">
      <dgm:prSet presAssocID="{A6FAB72A-600A-46C9-8D1B-FD2BFE8E46B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D1F0FB4-727F-4F99-BE02-89F3436DD009}" type="pres">
      <dgm:prSet presAssocID="{353509DA-CE7B-44B4-8FFF-8D17FEE5167F}" presName="spacer" presStyleCnt="0"/>
      <dgm:spPr/>
    </dgm:pt>
    <dgm:pt modelId="{50C9CED8-A3A9-4D94-A39A-184EB12B821F}" type="pres">
      <dgm:prSet presAssocID="{FDA336EF-C069-484B-9438-90BD5FBF3E8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263F59D-A15B-4AD8-A1B6-CE6F7D084F5A}" type="pres">
      <dgm:prSet presAssocID="{96CD9930-972E-46B7-AD4D-602032A635D2}" presName="spacer" presStyleCnt="0"/>
      <dgm:spPr/>
    </dgm:pt>
    <dgm:pt modelId="{7021FBF8-DCF2-4FA4-9720-2E3CCF45DC64}" type="pres">
      <dgm:prSet presAssocID="{EBF0F7D6-EAF9-4C82-A6A8-70B804C205F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2830C1A-FFAA-4309-ACB2-C92CA8CCE136}" srcId="{0F40A586-7F3C-494C-B1CD-27806A1B7C54}" destId="{EE7546BE-AF4B-43B1-B12E-8CC10A63F4E8}" srcOrd="1" destOrd="0" parTransId="{7FB57295-F918-4056-A0C6-FB0947074B40}" sibTransId="{5128A80B-AAFE-4FCC-BC18-C6BECD41F3A2}"/>
    <dgm:cxn modelId="{413A4AE7-8658-4109-8D0C-8530195B0028}" srcId="{0F40A586-7F3C-494C-B1CD-27806A1B7C54}" destId="{FDA336EF-C069-484B-9438-90BD5FBF3E83}" srcOrd="3" destOrd="0" parTransId="{79927FFE-5D50-450F-87AA-F9280A44297A}" sibTransId="{96CD9930-972E-46B7-AD4D-602032A635D2}"/>
    <dgm:cxn modelId="{7B61282B-3868-40EE-A885-9E82923DFF45}" srcId="{0F40A586-7F3C-494C-B1CD-27806A1B7C54}" destId="{3C0EC49C-B3AA-4891-838F-C02C9166BD03}" srcOrd="0" destOrd="0" parTransId="{9ED3891B-B577-4F79-B6B9-4992F98E743A}" sibTransId="{39FAD52F-A6F8-4CE9-8516-4D626550C2BF}"/>
    <dgm:cxn modelId="{A8930D48-181D-4900-8262-B715D5058713}" type="presOf" srcId="{0F40A586-7F3C-494C-B1CD-27806A1B7C54}" destId="{EED211B8-4AE9-4301-880A-E7F8EE44A3B1}" srcOrd="0" destOrd="0" presId="urn:microsoft.com/office/officeart/2005/8/layout/vList2"/>
    <dgm:cxn modelId="{806C125B-A477-439A-9E0C-1C1CCED2EAC3}" type="presOf" srcId="{EBF0F7D6-EAF9-4C82-A6A8-70B804C205FA}" destId="{7021FBF8-DCF2-4FA4-9720-2E3CCF45DC64}" srcOrd="0" destOrd="0" presId="urn:microsoft.com/office/officeart/2005/8/layout/vList2"/>
    <dgm:cxn modelId="{2A049DB7-5C4A-498F-ACBE-7C359FDCD686}" type="presOf" srcId="{FDA336EF-C069-484B-9438-90BD5FBF3E83}" destId="{50C9CED8-A3A9-4D94-A39A-184EB12B821F}" srcOrd="0" destOrd="0" presId="urn:microsoft.com/office/officeart/2005/8/layout/vList2"/>
    <dgm:cxn modelId="{A9761805-98EA-4705-A754-8171292D9A11}" type="presOf" srcId="{3C0EC49C-B3AA-4891-838F-C02C9166BD03}" destId="{9BD81783-E255-44E1-9090-62D0404A9274}" srcOrd="0" destOrd="0" presId="urn:microsoft.com/office/officeart/2005/8/layout/vList2"/>
    <dgm:cxn modelId="{E65D71D4-2401-4D6D-A7C8-163A2FCA8F8F}" srcId="{0F40A586-7F3C-494C-B1CD-27806A1B7C54}" destId="{EBF0F7D6-EAF9-4C82-A6A8-70B804C205FA}" srcOrd="4" destOrd="0" parTransId="{05A8F4D8-E27F-4FBF-A2EE-39652D432E8B}" sibTransId="{CAC3614E-B766-4E31-B859-2679F602A806}"/>
    <dgm:cxn modelId="{E7C8CC13-7437-48E8-AC4A-8B02B61DFC51}" type="presOf" srcId="{EE7546BE-AF4B-43B1-B12E-8CC10A63F4E8}" destId="{78D9A31C-60E9-4B0F-8399-40837378BD03}" srcOrd="0" destOrd="0" presId="urn:microsoft.com/office/officeart/2005/8/layout/vList2"/>
    <dgm:cxn modelId="{F58D1402-F0D3-48DA-96D0-6B5A1FBF2765}" type="presOf" srcId="{A6FAB72A-600A-46C9-8D1B-FD2BFE8E46BE}" destId="{008CF8DF-7DB0-4472-9231-DC5848B10785}" srcOrd="0" destOrd="0" presId="urn:microsoft.com/office/officeart/2005/8/layout/vList2"/>
    <dgm:cxn modelId="{7C09C3D6-1B8A-4CC6-930D-5F24EF8206A0}" srcId="{0F40A586-7F3C-494C-B1CD-27806A1B7C54}" destId="{A6FAB72A-600A-46C9-8D1B-FD2BFE8E46BE}" srcOrd="2" destOrd="0" parTransId="{688DE350-1200-4CA3-9342-98296E4954DB}" sibTransId="{353509DA-CE7B-44B4-8FFF-8D17FEE5167F}"/>
    <dgm:cxn modelId="{B349A012-95BC-4820-A001-D4E75CFA621E}" type="presParOf" srcId="{EED211B8-4AE9-4301-880A-E7F8EE44A3B1}" destId="{9BD81783-E255-44E1-9090-62D0404A9274}" srcOrd="0" destOrd="0" presId="urn:microsoft.com/office/officeart/2005/8/layout/vList2"/>
    <dgm:cxn modelId="{5F47DCE5-080B-4B17-96CC-81AAF59DB716}" type="presParOf" srcId="{EED211B8-4AE9-4301-880A-E7F8EE44A3B1}" destId="{AED6B422-761C-4521-8060-2A96E9D76C77}" srcOrd="1" destOrd="0" presId="urn:microsoft.com/office/officeart/2005/8/layout/vList2"/>
    <dgm:cxn modelId="{DB8CFDF0-8D0F-45B7-AA5E-31CE657E1851}" type="presParOf" srcId="{EED211B8-4AE9-4301-880A-E7F8EE44A3B1}" destId="{78D9A31C-60E9-4B0F-8399-40837378BD03}" srcOrd="2" destOrd="0" presId="urn:microsoft.com/office/officeart/2005/8/layout/vList2"/>
    <dgm:cxn modelId="{7361A122-EB50-426B-874A-28965DA8915D}" type="presParOf" srcId="{EED211B8-4AE9-4301-880A-E7F8EE44A3B1}" destId="{CA1E8EB9-63F0-4C80-8DE5-AC5A5775B54E}" srcOrd="3" destOrd="0" presId="urn:microsoft.com/office/officeart/2005/8/layout/vList2"/>
    <dgm:cxn modelId="{B2B39823-9B67-4900-B8A8-68FFEFDC8C7B}" type="presParOf" srcId="{EED211B8-4AE9-4301-880A-E7F8EE44A3B1}" destId="{008CF8DF-7DB0-4472-9231-DC5848B10785}" srcOrd="4" destOrd="0" presId="urn:microsoft.com/office/officeart/2005/8/layout/vList2"/>
    <dgm:cxn modelId="{0E6D5389-DDEB-4471-B681-509B0864E08D}" type="presParOf" srcId="{EED211B8-4AE9-4301-880A-E7F8EE44A3B1}" destId="{1D1F0FB4-727F-4F99-BE02-89F3436DD009}" srcOrd="5" destOrd="0" presId="urn:microsoft.com/office/officeart/2005/8/layout/vList2"/>
    <dgm:cxn modelId="{4DC11D79-8C72-4D78-8D8B-488F367070B7}" type="presParOf" srcId="{EED211B8-4AE9-4301-880A-E7F8EE44A3B1}" destId="{50C9CED8-A3A9-4D94-A39A-184EB12B821F}" srcOrd="6" destOrd="0" presId="urn:microsoft.com/office/officeart/2005/8/layout/vList2"/>
    <dgm:cxn modelId="{40A6757E-F87A-42F2-A667-133311F99DCD}" type="presParOf" srcId="{EED211B8-4AE9-4301-880A-E7F8EE44A3B1}" destId="{5263F59D-A15B-4AD8-A1B6-CE6F7D084F5A}" srcOrd="7" destOrd="0" presId="urn:microsoft.com/office/officeart/2005/8/layout/vList2"/>
    <dgm:cxn modelId="{CEEE5488-F983-4129-B4CF-947E1890C903}" type="presParOf" srcId="{EED211B8-4AE9-4301-880A-E7F8EE44A3B1}" destId="{7021FBF8-DCF2-4FA4-9720-2E3CCF45DC6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6E3A9D-26F9-4C25-9E16-88CB86B6BDE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80600A32-7094-4761-BC00-F00ABEA08E79}">
      <dgm:prSet phldrT="[Texto]"/>
      <dgm:spPr/>
      <dgm:t>
        <a:bodyPr/>
        <a:lstStyle/>
        <a:p>
          <a:r>
            <a:rPr lang="es-AR" dirty="0" smtClean="0"/>
            <a:t>Incorporar a los usuarios en todo el proceso de desarrollo.</a:t>
          </a:r>
          <a:endParaRPr lang="es-ES" dirty="0"/>
        </a:p>
      </dgm:t>
    </dgm:pt>
    <dgm:pt modelId="{CF43F6BD-96A0-45ED-B7BA-C419727BD0D8}" type="parTrans" cxnId="{C0E756D1-4CFF-45B1-9A39-4AB7DE40EAC8}">
      <dgm:prSet/>
      <dgm:spPr/>
      <dgm:t>
        <a:bodyPr/>
        <a:lstStyle/>
        <a:p>
          <a:endParaRPr lang="es-ES"/>
        </a:p>
      </dgm:t>
    </dgm:pt>
    <dgm:pt modelId="{EF3720FF-3924-474C-9257-F8F6ED0F4C6E}" type="sibTrans" cxnId="{C0E756D1-4CFF-45B1-9A39-4AB7DE40EAC8}">
      <dgm:prSet/>
      <dgm:spPr/>
      <dgm:t>
        <a:bodyPr/>
        <a:lstStyle/>
        <a:p>
          <a:endParaRPr lang="es-ES"/>
        </a:p>
      </dgm:t>
    </dgm:pt>
    <dgm:pt modelId="{0D23E0C3-ADA4-4069-9DE7-F9A254D3406D}">
      <dgm:prSet/>
      <dgm:spPr/>
      <dgm:t>
        <a:bodyPr/>
        <a:lstStyle/>
        <a:p>
          <a:r>
            <a:rPr lang="es-ES" smtClean="0"/>
            <a:t>Proceso de desarrollo iterativo.</a:t>
          </a:r>
          <a:endParaRPr lang="es-ES"/>
        </a:p>
      </dgm:t>
    </dgm:pt>
    <dgm:pt modelId="{727C90D8-C7AB-4A3D-9A2B-8AF413D82945}" type="parTrans" cxnId="{DD47AA17-EBCE-4183-9F3F-D068CE46CA9F}">
      <dgm:prSet/>
      <dgm:spPr/>
      <dgm:t>
        <a:bodyPr/>
        <a:lstStyle/>
        <a:p>
          <a:endParaRPr lang="es-ES"/>
        </a:p>
      </dgm:t>
    </dgm:pt>
    <dgm:pt modelId="{F50E1CC7-C7CA-4577-82D2-CF0A6CAA8005}" type="sibTrans" cxnId="{DD47AA17-EBCE-4183-9F3F-D068CE46CA9F}">
      <dgm:prSet/>
      <dgm:spPr/>
      <dgm:t>
        <a:bodyPr/>
        <a:lstStyle/>
        <a:p>
          <a:endParaRPr lang="es-ES"/>
        </a:p>
      </dgm:t>
    </dgm:pt>
    <dgm:pt modelId="{ABF4E989-2018-4CEF-A2CF-F44759920B53}">
      <dgm:prSet/>
      <dgm:spPr/>
      <dgm:t>
        <a:bodyPr/>
        <a:lstStyle/>
        <a:p>
          <a:r>
            <a:rPr lang="es-AR" smtClean="0"/>
            <a:t>Establecer medidas cuantitativas al inicio del proyecto.</a:t>
          </a:r>
          <a:endParaRPr lang="es-ES"/>
        </a:p>
      </dgm:t>
    </dgm:pt>
    <dgm:pt modelId="{0FA9B65D-5342-421C-96BC-EF2D114669F6}" type="parTrans" cxnId="{7AD227D4-6583-46BA-8EE4-397942E17E82}">
      <dgm:prSet/>
      <dgm:spPr/>
      <dgm:t>
        <a:bodyPr/>
        <a:lstStyle/>
        <a:p>
          <a:endParaRPr lang="es-ES"/>
        </a:p>
      </dgm:t>
    </dgm:pt>
    <dgm:pt modelId="{41AF040B-0D57-431B-AF06-BA1096298454}" type="sibTrans" cxnId="{7AD227D4-6583-46BA-8EE4-397942E17E82}">
      <dgm:prSet/>
      <dgm:spPr/>
      <dgm:t>
        <a:bodyPr/>
        <a:lstStyle/>
        <a:p>
          <a:endParaRPr lang="es-ES"/>
        </a:p>
      </dgm:t>
    </dgm:pt>
    <dgm:pt modelId="{CE759BCD-D2A3-4A6E-A192-3BDC62BF07C0}">
      <dgm:prSet/>
      <dgm:spPr/>
      <dgm:t>
        <a:bodyPr/>
        <a:lstStyle/>
        <a:p>
          <a:r>
            <a:rPr lang="es-ES" smtClean="0"/>
            <a:t>Hacer test de usabilidad.</a:t>
          </a:r>
          <a:endParaRPr lang="es-ES"/>
        </a:p>
      </dgm:t>
    </dgm:pt>
    <dgm:pt modelId="{AF14C7BB-7333-4AC9-838B-EB4E04993428}" type="parTrans" cxnId="{7F884BA1-9F19-4E83-9D0A-27A7E0183D33}">
      <dgm:prSet/>
      <dgm:spPr/>
      <dgm:t>
        <a:bodyPr/>
        <a:lstStyle/>
        <a:p>
          <a:endParaRPr lang="es-ES"/>
        </a:p>
      </dgm:t>
    </dgm:pt>
    <dgm:pt modelId="{2AF7A604-286D-48FC-8B48-D1E678A6037B}" type="sibTrans" cxnId="{7F884BA1-9F19-4E83-9D0A-27A7E0183D33}">
      <dgm:prSet/>
      <dgm:spPr/>
      <dgm:t>
        <a:bodyPr/>
        <a:lstStyle/>
        <a:p>
          <a:endParaRPr lang="es-ES"/>
        </a:p>
      </dgm:t>
    </dgm:pt>
    <dgm:pt modelId="{A424C32F-09BB-4AF2-B4BE-A7B77DA6226B}">
      <dgm:prSet/>
      <dgm:spPr/>
      <dgm:t>
        <a:bodyPr/>
        <a:lstStyle/>
        <a:p>
          <a:r>
            <a:rPr lang="es-ES" smtClean="0"/>
            <a:t>Trabajar en equipos multidisciplinares.</a:t>
          </a:r>
          <a:endParaRPr lang="es-ES"/>
        </a:p>
      </dgm:t>
    </dgm:pt>
    <dgm:pt modelId="{CECE449C-E9FF-4895-966B-4D4270946065}" type="parTrans" cxnId="{8BBE9422-280F-4DC5-91E1-E72E351086F7}">
      <dgm:prSet/>
      <dgm:spPr/>
      <dgm:t>
        <a:bodyPr/>
        <a:lstStyle/>
        <a:p>
          <a:endParaRPr lang="es-ES"/>
        </a:p>
      </dgm:t>
    </dgm:pt>
    <dgm:pt modelId="{1BB9B96A-0357-4DD8-B588-AF941AEB86C8}" type="sibTrans" cxnId="{8BBE9422-280F-4DC5-91E1-E72E351086F7}">
      <dgm:prSet/>
      <dgm:spPr/>
      <dgm:t>
        <a:bodyPr/>
        <a:lstStyle/>
        <a:p>
          <a:endParaRPr lang="es-ES"/>
        </a:p>
      </dgm:t>
    </dgm:pt>
    <dgm:pt modelId="{87C1559D-3513-49EE-85AC-642A76A4F3C2}" type="pres">
      <dgm:prSet presAssocID="{906E3A9D-26F9-4C25-9E16-88CB86B6BDE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A0854B92-89C9-4F61-A749-8BC450A7F82C}" type="pres">
      <dgm:prSet presAssocID="{80600A32-7094-4761-BC00-F00ABEA08E79}" presName="thickLine" presStyleLbl="alignNode1" presStyleIdx="0" presStyleCnt="5"/>
      <dgm:spPr/>
    </dgm:pt>
    <dgm:pt modelId="{2EFB9EB3-1023-4D23-871E-3CCF3ACC80C5}" type="pres">
      <dgm:prSet presAssocID="{80600A32-7094-4761-BC00-F00ABEA08E79}" presName="horz1" presStyleCnt="0"/>
      <dgm:spPr/>
    </dgm:pt>
    <dgm:pt modelId="{5D655366-6532-47DA-A8FC-B580E2D4CB29}" type="pres">
      <dgm:prSet presAssocID="{80600A32-7094-4761-BC00-F00ABEA08E79}" presName="tx1" presStyleLbl="revTx" presStyleIdx="0" presStyleCnt="5"/>
      <dgm:spPr/>
      <dgm:t>
        <a:bodyPr/>
        <a:lstStyle/>
        <a:p>
          <a:endParaRPr lang="es-ES"/>
        </a:p>
      </dgm:t>
    </dgm:pt>
    <dgm:pt modelId="{98BC402E-3D7C-46EC-8076-4A36D8E3CEB0}" type="pres">
      <dgm:prSet presAssocID="{80600A32-7094-4761-BC00-F00ABEA08E79}" presName="vert1" presStyleCnt="0"/>
      <dgm:spPr/>
    </dgm:pt>
    <dgm:pt modelId="{C506C3E3-23E5-40A9-B7A6-12C06A7896D7}" type="pres">
      <dgm:prSet presAssocID="{0D23E0C3-ADA4-4069-9DE7-F9A254D3406D}" presName="thickLine" presStyleLbl="alignNode1" presStyleIdx="1" presStyleCnt="5"/>
      <dgm:spPr/>
    </dgm:pt>
    <dgm:pt modelId="{5709F4D5-46DB-459B-B86B-4D2FEA28584D}" type="pres">
      <dgm:prSet presAssocID="{0D23E0C3-ADA4-4069-9DE7-F9A254D3406D}" presName="horz1" presStyleCnt="0"/>
      <dgm:spPr/>
    </dgm:pt>
    <dgm:pt modelId="{40BF876A-F6AE-4F32-8182-9946012B8C08}" type="pres">
      <dgm:prSet presAssocID="{0D23E0C3-ADA4-4069-9DE7-F9A254D3406D}" presName="tx1" presStyleLbl="revTx" presStyleIdx="1" presStyleCnt="5"/>
      <dgm:spPr/>
      <dgm:t>
        <a:bodyPr/>
        <a:lstStyle/>
        <a:p>
          <a:endParaRPr lang="es-ES"/>
        </a:p>
      </dgm:t>
    </dgm:pt>
    <dgm:pt modelId="{39F77D5D-4F2E-481D-BFE2-FCCC1F89F055}" type="pres">
      <dgm:prSet presAssocID="{0D23E0C3-ADA4-4069-9DE7-F9A254D3406D}" presName="vert1" presStyleCnt="0"/>
      <dgm:spPr/>
    </dgm:pt>
    <dgm:pt modelId="{71018137-AF75-406C-A00B-38DA4AD94CAE}" type="pres">
      <dgm:prSet presAssocID="{ABF4E989-2018-4CEF-A2CF-F44759920B53}" presName="thickLine" presStyleLbl="alignNode1" presStyleIdx="2" presStyleCnt="5"/>
      <dgm:spPr/>
    </dgm:pt>
    <dgm:pt modelId="{AB782F7D-800E-4D11-8733-73715C026CB1}" type="pres">
      <dgm:prSet presAssocID="{ABF4E989-2018-4CEF-A2CF-F44759920B53}" presName="horz1" presStyleCnt="0"/>
      <dgm:spPr/>
    </dgm:pt>
    <dgm:pt modelId="{385951FE-4F79-43A1-B664-B499E9AC19E3}" type="pres">
      <dgm:prSet presAssocID="{ABF4E989-2018-4CEF-A2CF-F44759920B53}" presName="tx1" presStyleLbl="revTx" presStyleIdx="2" presStyleCnt="5"/>
      <dgm:spPr/>
      <dgm:t>
        <a:bodyPr/>
        <a:lstStyle/>
        <a:p>
          <a:endParaRPr lang="es-ES"/>
        </a:p>
      </dgm:t>
    </dgm:pt>
    <dgm:pt modelId="{ED8A5995-EFF6-467C-938C-C24E9BDD0089}" type="pres">
      <dgm:prSet presAssocID="{ABF4E989-2018-4CEF-A2CF-F44759920B53}" presName="vert1" presStyleCnt="0"/>
      <dgm:spPr/>
    </dgm:pt>
    <dgm:pt modelId="{9D494DC6-B1D1-4B81-9902-009A5E8EDB0F}" type="pres">
      <dgm:prSet presAssocID="{CE759BCD-D2A3-4A6E-A192-3BDC62BF07C0}" presName="thickLine" presStyleLbl="alignNode1" presStyleIdx="3" presStyleCnt="5"/>
      <dgm:spPr/>
    </dgm:pt>
    <dgm:pt modelId="{1B4711D1-D984-4F0B-9D85-8CC59D15B3BC}" type="pres">
      <dgm:prSet presAssocID="{CE759BCD-D2A3-4A6E-A192-3BDC62BF07C0}" presName="horz1" presStyleCnt="0"/>
      <dgm:spPr/>
    </dgm:pt>
    <dgm:pt modelId="{B7C3A93E-C79D-4A7F-8CEB-40EBEE9837C6}" type="pres">
      <dgm:prSet presAssocID="{CE759BCD-D2A3-4A6E-A192-3BDC62BF07C0}" presName="tx1" presStyleLbl="revTx" presStyleIdx="3" presStyleCnt="5"/>
      <dgm:spPr/>
      <dgm:t>
        <a:bodyPr/>
        <a:lstStyle/>
        <a:p>
          <a:endParaRPr lang="es-ES"/>
        </a:p>
      </dgm:t>
    </dgm:pt>
    <dgm:pt modelId="{5510EFAA-7534-4D6A-A27D-4CE13EDB3E97}" type="pres">
      <dgm:prSet presAssocID="{CE759BCD-D2A3-4A6E-A192-3BDC62BF07C0}" presName="vert1" presStyleCnt="0"/>
      <dgm:spPr/>
    </dgm:pt>
    <dgm:pt modelId="{33AFA8D1-A3C4-4FF0-926E-E00726CC50E4}" type="pres">
      <dgm:prSet presAssocID="{A424C32F-09BB-4AF2-B4BE-A7B77DA6226B}" presName="thickLine" presStyleLbl="alignNode1" presStyleIdx="4" presStyleCnt="5"/>
      <dgm:spPr/>
    </dgm:pt>
    <dgm:pt modelId="{19EA8DFE-1BF7-40F7-8AFE-C81D06C5BF6D}" type="pres">
      <dgm:prSet presAssocID="{A424C32F-09BB-4AF2-B4BE-A7B77DA6226B}" presName="horz1" presStyleCnt="0"/>
      <dgm:spPr/>
    </dgm:pt>
    <dgm:pt modelId="{EEB6D5AF-DE9D-4FD8-9C28-307EABD0FE00}" type="pres">
      <dgm:prSet presAssocID="{A424C32F-09BB-4AF2-B4BE-A7B77DA6226B}" presName="tx1" presStyleLbl="revTx" presStyleIdx="4" presStyleCnt="5"/>
      <dgm:spPr/>
      <dgm:t>
        <a:bodyPr/>
        <a:lstStyle/>
        <a:p>
          <a:endParaRPr lang="es-ES"/>
        </a:p>
      </dgm:t>
    </dgm:pt>
    <dgm:pt modelId="{3F96E394-02EC-453B-A525-7C0A9B24A386}" type="pres">
      <dgm:prSet presAssocID="{A424C32F-09BB-4AF2-B4BE-A7B77DA6226B}" presName="vert1" presStyleCnt="0"/>
      <dgm:spPr/>
    </dgm:pt>
  </dgm:ptLst>
  <dgm:cxnLst>
    <dgm:cxn modelId="{FAB59193-60E4-4627-A6C3-F51C205D95EF}" type="presOf" srcId="{80600A32-7094-4761-BC00-F00ABEA08E79}" destId="{5D655366-6532-47DA-A8FC-B580E2D4CB29}" srcOrd="0" destOrd="0" presId="urn:microsoft.com/office/officeart/2008/layout/LinedList"/>
    <dgm:cxn modelId="{22850DF2-F3BC-4BFC-ADB0-EEA7B65B0308}" type="presOf" srcId="{906E3A9D-26F9-4C25-9E16-88CB86B6BDEB}" destId="{87C1559D-3513-49EE-85AC-642A76A4F3C2}" srcOrd="0" destOrd="0" presId="urn:microsoft.com/office/officeart/2008/layout/LinedList"/>
    <dgm:cxn modelId="{DD47AA17-EBCE-4183-9F3F-D068CE46CA9F}" srcId="{906E3A9D-26F9-4C25-9E16-88CB86B6BDEB}" destId="{0D23E0C3-ADA4-4069-9DE7-F9A254D3406D}" srcOrd="1" destOrd="0" parTransId="{727C90D8-C7AB-4A3D-9A2B-8AF413D82945}" sibTransId="{F50E1CC7-C7CA-4577-82D2-CF0A6CAA8005}"/>
    <dgm:cxn modelId="{9DC7D92D-575C-4312-9BE0-BB732628932C}" type="presOf" srcId="{A424C32F-09BB-4AF2-B4BE-A7B77DA6226B}" destId="{EEB6D5AF-DE9D-4FD8-9C28-307EABD0FE00}" srcOrd="0" destOrd="0" presId="urn:microsoft.com/office/officeart/2008/layout/LinedList"/>
    <dgm:cxn modelId="{7F884BA1-9F19-4E83-9D0A-27A7E0183D33}" srcId="{906E3A9D-26F9-4C25-9E16-88CB86B6BDEB}" destId="{CE759BCD-D2A3-4A6E-A192-3BDC62BF07C0}" srcOrd="3" destOrd="0" parTransId="{AF14C7BB-7333-4AC9-838B-EB4E04993428}" sibTransId="{2AF7A604-286D-48FC-8B48-D1E678A6037B}"/>
    <dgm:cxn modelId="{2C7AAB33-FBCC-4978-BACC-12FEB25AE025}" type="presOf" srcId="{CE759BCD-D2A3-4A6E-A192-3BDC62BF07C0}" destId="{B7C3A93E-C79D-4A7F-8CEB-40EBEE9837C6}" srcOrd="0" destOrd="0" presId="urn:microsoft.com/office/officeart/2008/layout/LinedList"/>
    <dgm:cxn modelId="{C0E756D1-4CFF-45B1-9A39-4AB7DE40EAC8}" srcId="{906E3A9D-26F9-4C25-9E16-88CB86B6BDEB}" destId="{80600A32-7094-4761-BC00-F00ABEA08E79}" srcOrd="0" destOrd="0" parTransId="{CF43F6BD-96A0-45ED-B7BA-C419727BD0D8}" sibTransId="{EF3720FF-3924-474C-9257-F8F6ED0F4C6E}"/>
    <dgm:cxn modelId="{8BBE9422-280F-4DC5-91E1-E72E351086F7}" srcId="{906E3A9D-26F9-4C25-9E16-88CB86B6BDEB}" destId="{A424C32F-09BB-4AF2-B4BE-A7B77DA6226B}" srcOrd="4" destOrd="0" parTransId="{CECE449C-E9FF-4895-966B-4D4270946065}" sibTransId="{1BB9B96A-0357-4DD8-B588-AF941AEB86C8}"/>
    <dgm:cxn modelId="{6C13CC44-2CF6-4580-A447-6C47D6D08BC5}" type="presOf" srcId="{ABF4E989-2018-4CEF-A2CF-F44759920B53}" destId="{385951FE-4F79-43A1-B664-B499E9AC19E3}" srcOrd="0" destOrd="0" presId="urn:microsoft.com/office/officeart/2008/layout/LinedList"/>
    <dgm:cxn modelId="{BFEC0850-245C-4FD9-A6DC-64FAB90D63B4}" type="presOf" srcId="{0D23E0C3-ADA4-4069-9DE7-F9A254D3406D}" destId="{40BF876A-F6AE-4F32-8182-9946012B8C08}" srcOrd="0" destOrd="0" presId="urn:microsoft.com/office/officeart/2008/layout/LinedList"/>
    <dgm:cxn modelId="{7AD227D4-6583-46BA-8EE4-397942E17E82}" srcId="{906E3A9D-26F9-4C25-9E16-88CB86B6BDEB}" destId="{ABF4E989-2018-4CEF-A2CF-F44759920B53}" srcOrd="2" destOrd="0" parTransId="{0FA9B65D-5342-421C-96BC-EF2D114669F6}" sibTransId="{41AF040B-0D57-431B-AF06-BA1096298454}"/>
    <dgm:cxn modelId="{EBDC85F0-1603-422E-B3B2-AC654D7A7C81}" type="presParOf" srcId="{87C1559D-3513-49EE-85AC-642A76A4F3C2}" destId="{A0854B92-89C9-4F61-A749-8BC450A7F82C}" srcOrd="0" destOrd="0" presId="urn:microsoft.com/office/officeart/2008/layout/LinedList"/>
    <dgm:cxn modelId="{2E2BF1B0-030C-4D54-B953-C2E9F68A3E4B}" type="presParOf" srcId="{87C1559D-3513-49EE-85AC-642A76A4F3C2}" destId="{2EFB9EB3-1023-4D23-871E-3CCF3ACC80C5}" srcOrd="1" destOrd="0" presId="urn:microsoft.com/office/officeart/2008/layout/LinedList"/>
    <dgm:cxn modelId="{17D05CE0-8D63-4D6C-8F78-616120BE692C}" type="presParOf" srcId="{2EFB9EB3-1023-4D23-871E-3CCF3ACC80C5}" destId="{5D655366-6532-47DA-A8FC-B580E2D4CB29}" srcOrd="0" destOrd="0" presId="urn:microsoft.com/office/officeart/2008/layout/LinedList"/>
    <dgm:cxn modelId="{6BDC3AE4-800E-426B-8539-7990332303DD}" type="presParOf" srcId="{2EFB9EB3-1023-4D23-871E-3CCF3ACC80C5}" destId="{98BC402E-3D7C-46EC-8076-4A36D8E3CEB0}" srcOrd="1" destOrd="0" presId="urn:microsoft.com/office/officeart/2008/layout/LinedList"/>
    <dgm:cxn modelId="{FE2B1654-0EF4-4C43-B085-87E85649F671}" type="presParOf" srcId="{87C1559D-3513-49EE-85AC-642A76A4F3C2}" destId="{C506C3E3-23E5-40A9-B7A6-12C06A7896D7}" srcOrd="2" destOrd="0" presId="urn:microsoft.com/office/officeart/2008/layout/LinedList"/>
    <dgm:cxn modelId="{E0AD7CEE-07E2-40AA-A65B-CBB6104256C4}" type="presParOf" srcId="{87C1559D-3513-49EE-85AC-642A76A4F3C2}" destId="{5709F4D5-46DB-459B-B86B-4D2FEA28584D}" srcOrd="3" destOrd="0" presId="urn:microsoft.com/office/officeart/2008/layout/LinedList"/>
    <dgm:cxn modelId="{1DD91907-AA68-4C36-A52B-4B27F9352C6C}" type="presParOf" srcId="{5709F4D5-46DB-459B-B86B-4D2FEA28584D}" destId="{40BF876A-F6AE-4F32-8182-9946012B8C08}" srcOrd="0" destOrd="0" presId="urn:microsoft.com/office/officeart/2008/layout/LinedList"/>
    <dgm:cxn modelId="{F3BB0CE9-6648-4749-B144-314CC6FCB026}" type="presParOf" srcId="{5709F4D5-46DB-459B-B86B-4D2FEA28584D}" destId="{39F77D5D-4F2E-481D-BFE2-FCCC1F89F055}" srcOrd="1" destOrd="0" presId="urn:microsoft.com/office/officeart/2008/layout/LinedList"/>
    <dgm:cxn modelId="{A7353015-5796-4035-8C58-291B07BA2905}" type="presParOf" srcId="{87C1559D-3513-49EE-85AC-642A76A4F3C2}" destId="{71018137-AF75-406C-A00B-38DA4AD94CAE}" srcOrd="4" destOrd="0" presId="urn:microsoft.com/office/officeart/2008/layout/LinedList"/>
    <dgm:cxn modelId="{E10ACDE6-3E33-4F83-BC7C-1ED27D7F3A99}" type="presParOf" srcId="{87C1559D-3513-49EE-85AC-642A76A4F3C2}" destId="{AB782F7D-800E-4D11-8733-73715C026CB1}" srcOrd="5" destOrd="0" presId="urn:microsoft.com/office/officeart/2008/layout/LinedList"/>
    <dgm:cxn modelId="{F485C414-C85E-4C02-A929-429E9C0D4160}" type="presParOf" srcId="{AB782F7D-800E-4D11-8733-73715C026CB1}" destId="{385951FE-4F79-43A1-B664-B499E9AC19E3}" srcOrd="0" destOrd="0" presId="urn:microsoft.com/office/officeart/2008/layout/LinedList"/>
    <dgm:cxn modelId="{8333BF50-6B21-4960-9366-11044BD18FD2}" type="presParOf" srcId="{AB782F7D-800E-4D11-8733-73715C026CB1}" destId="{ED8A5995-EFF6-467C-938C-C24E9BDD0089}" srcOrd="1" destOrd="0" presId="urn:microsoft.com/office/officeart/2008/layout/LinedList"/>
    <dgm:cxn modelId="{21CE14D6-E82F-42D1-8C8A-980464095F66}" type="presParOf" srcId="{87C1559D-3513-49EE-85AC-642A76A4F3C2}" destId="{9D494DC6-B1D1-4B81-9902-009A5E8EDB0F}" srcOrd="6" destOrd="0" presId="urn:microsoft.com/office/officeart/2008/layout/LinedList"/>
    <dgm:cxn modelId="{E3854BC1-871E-4969-9A00-9BCD2016313F}" type="presParOf" srcId="{87C1559D-3513-49EE-85AC-642A76A4F3C2}" destId="{1B4711D1-D984-4F0B-9D85-8CC59D15B3BC}" srcOrd="7" destOrd="0" presId="urn:microsoft.com/office/officeart/2008/layout/LinedList"/>
    <dgm:cxn modelId="{FFD49D65-F504-42B6-940E-3211EE1C004E}" type="presParOf" srcId="{1B4711D1-D984-4F0B-9D85-8CC59D15B3BC}" destId="{B7C3A93E-C79D-4A7F-8CEB-40EBEE9837C6}" srcOrd="0" destOrd="0" presId="urn:microsoft.com/office/officeart/2008/layout/LinedList"/>
    <dgm:cxn modelId="{6F7D6B7A-7D47-4172-B37A-82D0214C7A8D}" type="presParOf" srcId="{1B4711D1-D984-4F0B-9D85-8CC59D15B3BC}" destId="{5510EFAA-7534-4D6A-A27D-4CE13EDB3E97}" srcOrd="1" destOrd="0" presId="urn:microsoft.com/office/officeart/2008/layout/LinedList"/>
    <dgm:cxn modelId="{7A2E67B1-8AFC-4A8B-A362-46B3F1C33A3C}" type="presParOf" srcId="{87C1559D-3513-49EE-85AC-642A76A4F3C2}" destId="{33AFA8D1-A3C4-4FF0-926E-E00726CC50E4}" srcOrd="8" destOrd="0" presId="urn:microsoft.com/office/officeart/2008/layout/LinedList"/>
    <dgm:cxn modelId="{6251FBEF-93CD-4591-8EC9-A8DE5C2B88D6}" type="presParOf" srcId="{87C1559D-3513-49EE-85AC-642A76A4F3C2}" destId="{19EA8DFE-1BF7-40F7-8AFE-C81D06C5BF6D}" srcOrd="9" destOrd="0" presId="urn:microsoft.com/office/officeart/2008/layout/LinedList"/>
    <dgm:cxn modelId="{D654BF24-9414-4D02-83B7-B4C667F055D2}" type="presParOf" srcId="{19EA8DFE-1BF7-40F7-8AFE-C81D06C5BF6D}" destId="{EEB6D5AF-DE9D-4FD8-9C28-307EABD0FE00}" srcOrd="0" destOrd="0" presId="urn:microsoft.com/office/officeart/2008/layout/LinedList"/>
    <dgm:cxn modelId="{C6D962CC-196E-4CE1-92DE-A296CF894CBF}" type="presParOf" srcId="{19EA8DFE-1BF7-40F7-8AFE-C81D06C5BF6D}" destId="{3F96E394-02EC-453B-A525-7C0A9B24A3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B21DEB-7D29-4F5A-AAF5-27FFA77F014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8E6E09A3-5EDC-4BE8-94EB-D55FB6E0712E}">
      <dgm:prSet phldrT="[Texto]"/>
      <dgm:spPr/>
      <dgm:t>
        <a:bodyPr/>
        <a:lstStyle/>
        <a:p>
          <a:r>
            <a:rPr lang="es-ES" dirty="0" smtClean="0"/>
            <a:t>Uso del producto.</a:t>
          </a:r>
          <a:endParaRPr lang="es-ES" dirty="0"/>
        </a:p>
      </dgm:t>
    </dgm:pt>
    <dgm:pt modelId="{51BE593D-B5CC-4690-82BA-49002915F725}" type="parTrans" cxnId="{E9A4F263-130C-47DA-B3B4-E1B22962A9A6}">
      <dgm:prSet/>
      <dgm:spPr/>
      <dgm:t>
        <a:bodyPr/>
        <a:lstStyle/>
        <a:p>
          <a:endParaRPr lang="es-ES"/>
        </a:p>
      </dgm:t>
    </dgm:pt>
    <dgm:pt modelId="{1F59519F-E1FE-4CCC-9D21-4E341AC66204}" type="sibTrans" cxnId="{E9A4F263-130C-47DA-B3B4-E1B22962A9A6}">
      <dgm:prSet/>
      <dgm:spPr/>
      <dgm:t>
        <a:bodyPr/>
        <a:lstStyle/>
        <a:p>
          <a:endParaRPr lang="es-ES"/>
        </a:p>
      </dgm:t>
    </dgm:pt>
    <dgm:pt modelId="{A62465E7-CB1B-4E2E-8B0F-322B5CE43C40}">
      <dgm:prSet/>
      <dgm:spPr/>
      <dgm:t>
        <a:bodyPr/>
        <a:lstStyle/>
        <a:p>
          <a:r>
            <a:rPr lang="es-AR" smtClean="0"/>
            <a:t>Interfaz de usuario y diseño de iteración.</a:t>
          </a:r>
          <a:endParaRPr lang="es-ES"/>
        </a:p>
      </dgm:t>
    </dgm:pt>
    <dgm:pt modelId="{C1EB7DEB-4381-4C9F-8826-86182114E4BC}" type="parTrans" cxnId="{3F2DBA11-8EA3-426C-A1E8-68CA056933B4}">
      <dgm:prSet/>
      <dgm:spPr/>
      <dgm:t>
        <a:bodyPr/>
        <a:lstStyle/>
        <a:p>
          <a:endParaRPr lang="es-ES"/>
        </a:p>
      </dgm:t>
    </dgm:pt>
    <dgm:pt modelId="{6305F2DC-ECA4-4263-AFB2-39C5679CDA43}" type="sibTrans" cxnId="{3F2DBA11-8EA3-426C-A1E8-68CA056933B4}">
      <dgm:prSet/>
      <dgm:spPr/>
      <dgm:t>
        <a:bodyPr/>
        <a:lstStyle/>
        <a:p>
          <a:endParaRPr lang="es-ES"/>
        </a:p>
      </dgm:t>
    </dgm:pt>
    <dgm:pt modelId="{7E5C2FB8-B3EE-41A9-BD9B-BF01E0BDFDAF}">
      <dgm:prSet/>
      <dgm:spPr/>
      <dgm:t>
        <a:bodyPr/>
        <a:lstStyle/>
        <a:p>
          <a:r>
            <a:rPr lang="es-AR" smtClean="0"/>
            <a:t>Proceso utilizado para desarrollar un producto.</a:t>
          </a:r>
          <a:endParaRPr lang="es-ES"/>
        </a:p>
      </dgm:t>
    </dgm:pt>
    <dgm:pt modelId="{E4E12576-CFB6-4B5E-807F-2D492D9EA58A}" type="parTrans" cxnId="{0B01C8A5-68BB-46F9-99F4-56F89DD07FDC}">
      <dgm:prSet/>
      <dgm:spPr/>
      <dgm:t>
        <a:bodyPr/>
        <a:lstStyle/>
        <a:p>
          <a:endParaRPr lang="es-ES"/>
        </a:p>
      </dgm:t>
    </dgm:pt>
    <dgm:pt modelId="{39DDEEA9-54EC-443F-AA7F-33DF723BCD79}" type="sibTrans" cxnId="{0B01C8A5-68BB-46F9-99F4-56F89DD07FDC}">
      <dgm:prSet/>
      <dgm:spPr/>
      <dgm:t>
        <a:bodyPr/>
        <a:lstStyle/>
        <a:p>
          <a:endParaRPr lang="es-ES"/>
        </a:p>
      </dgm:t>
    </dgm:pt>
    <dgm:pt modelId="{340CB8A8-EDAF-40C7-9107-C0D82AD0C6EC}">
      <dgm:prSet/>
      <dgm:spPr/>
      <dgm:t>
        <a:bodyPr/>
        <a:lstStyle/>
        <a:p>
          <a:r>
            <a:rPr lang="es-AR" smtClean="0"/>
            <a:t>Capacidad de una organización de aplicar DCU</a:t>
          </a:r>
          <a:endParaRPr lang="es-ES"/>
        </a:p>
      </dgm:t>
    </dgm:pt>
    <dgm:pt modelId="{B3183534-8683-4558-94FE-932E3CCF71BD}" type="parTrans" cxnId="{43E592BE-4146-4143-87C3-EED347878A5A}">
      <dgm:prSet/>
      <dgm:spPr/>
      <dgm:t>
        <a:bodyPr/>
        <a:lstStyle/>
        <a:p>
          <a:endParaRPr lang="es-ES"/>
        </a:p>
      </dgm:t>
    </dgm:pt>
    <dgm:pt modelId="{9165A92E-67AE-4C1D-A0BD-0C6E24A18D0C}" type="sibTrans" cxnId="{43E592BE-4146-4143-87C3-EED347878A5A}">
      <dgm:prSet/>
      <dgm:spPr/>
      <dgm:t>
        <a:bodyPr/>
        <a:lstStyle/>
        <a:p>
          <a:endParaRPr lang="es-ES"/>
        </a:p>
      </dgm:t>
    </dgm:pt>
    <dgm:pt modelId="{0D114A2B-E2C3-4182-A043-9D8218B4DEE7}" type="pres">
      <dgm:prSet presAssocID="{C0B21DEB-7D29-4F5A-AAF5-27FFA77F01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CA0FDA7-7A1B-4E02-AABE-0AE2DF203BE9}" type="pres">
      <dgm:prSet presAssocID="{8E6E09A3-5EDC-4BE8-94EB-D55FB6E0712E}" presName="parentLin" presStyleCnt="0"/>
      <dgm:spPr/>
    </dgm:pt>
    <dgm:pt modelId="{585AADB6-2A09-48CD-AC26-20B6EC6761D0}" type="pres">
      <dgm:prSet presAssocID="{8E6E09A3-5EDC-4BE8-94EB-D55FB6E0712E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EE5C3175-FB60-4C60-977D-5F88E91E6C8D}" type="pres">
      <dgm:prSet presAssocID="{8E6E09A3-5EDC-4BE8-94EB-D55FB6E0712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F5D706-2C3E-49CF-AD85-0712821231F8}" type="pres">
      <dgm:prSet presAssocID="{8E6E09A3-5EDC-4BE8-94EB-D55FB6E0712E}" presName="negativeSpace" presStyleCnt="0"/>
      <dgm:spPr/>
    </dgm:pt>
    <dgm:pt modelId="{24BD217C-137C-43D4-A62B-35F78A01635C}" type="pres">
      <dgm:prSet presAssocID="{8E6E09A3-5EDC-4BE8-94EB-D55FB6E0712E}" presName="childText" presStyleLbl="conFgAcc1" presStyleIdx="0" presStyleCnt="4">
        <dgm:presLayoutVars>
          <dgm:bulletEnabled val="1"/>
        </dgm:presLayoutVars>
      </dgm:prSet>
      <dgm:spPr/>
    </dgm:pt>
    <dgm:pt modelId="{1B802262-FDF6-484E-8BC0-4594F2F7F50B}" type="pres">
      <dgm:prSet presAssocID="{1F59519F-E1FE-4CCC-9D21-4E341AC66204}" presName="spaceBetweenRectangles" presStyleCnt="0"/>
      <dgm:spPr/>
    </dgm:pt>
    <dgm:pt modelId="{67CFF6AD-53F8-492F-A7D0-F09FABE948B7}" type="pres">
      <dgm:prSet presAssocID="{A62465E7-CB1B-4E2E-8B0F-322B5CE43C40}" presName="parentLin" presStyleCnt="0"/>
      <dgm:spPr/>
    </dgm:pt>
    <dgm:pt modelId="{0B18D835-97CC-49E8-BF01-C7DD005BBC9D}" type="pres">
      <dgm:prSet presAssocID="{A62465E7-CB1B-4E2E-8B0F-322B5CE43C40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ADC683F8-C2CD-44D6-9466-52E770BB4D6A}" type="pres">
      <dgm:prSet presAssocID="{A62465E7-CB1B-4E2E-8B0F-322B5CE43C4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C19576-43A6-4B03-BEA7-563C54986684}" type="pres">
      <dgm:prSet presAssocID="{A62465E7-CB1B-4E2E-8B0F-322B5CE43C40}" presName="negativeSpace" presStyleCnt="0"/>
      <dgm:spPr/>
    </dgm:pt>
    <dgm:pt modelId="{21B67F2B-C789-4664-A35B-96FBCA9BC8BF}" type="pres">
      <dgm:prSet presAssocID="{A62465E7-CB1B-4E2E-8B0F-322B5CE43C40}" presName="childText" presStyleLbl="conFgAcc1" presStyleIdx="1" presStyleCnt="4">
        <dgm:presLayoutVars>
          <dgm:bulletEnabled val="1"/>
        </dgm:presLayoutVars>
      </dgm:prSet>
      <dgm:spPr/>
    </dgm:pt>
    <dgm:pt modelId="{70AA7527-7A24-4830-AB26-520D49DD9EB5}" type="pres">
      <dgm:prSet presAssocID="{6305F2DC-ECA4-4263-AFB2-39C5679CDA43}" presName="spaceBetweenRectangles" presStyleCnt="0"/>
      <dgm:spPr/>
    </dgm:pt>
    <dgm:pt modelId="{EFC20EEB-2042-4437-A38A-D9A44E703B6E}" type="pres">
      <dgm:prSet presAssocID="{7E5C2FB8-B3EE-41A9-BD9B-BF01E0BDFDAF}" presName="parentLin" presStyleCnt="0"/>
      <dgm:spPr/>
    </dgm:pt>
    <dgm:pt modelId="{BA6E3411-5AEE-4B51-86E6-4092DC8431C7}" type="pres">
      <dgm:prSet presAssocID="{7E5C2FB8-B3EE-41A9-BD9B-BF01E0BDFDAF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B67E91BB-2865-4150-B822-76E32FECAB3E}" type="pres">
      <dgm:prSet presAssocID="{7E5C2FB8-B3EE-41A9-BD9B-BF01E0BDFDA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4B59DCA-1CEB-4F72-9871-5B6A1B0D020E}" type="pres">
      <dgm:prSet presAssocID="{7E5C2FB8-B3EE-41A9-BD9B-BF01E0BDFDAF}" presName="negativeSpace" presStyleCnt="0"/>
      <dgm:spPr/>
    </dgm:pt>
    <dgm:pt modelId="{6451B1CC-58CF-4CAE-8DF0-0BA460361BD6}" type="pres">
      <dgm:prSet presAssocID="{7E5C2FB8-B3EE-41A9-BD9B-BF01E0BDFDAF}" presName="childText" presStyleLbl="conFgAcc1" presStyleIdx="2" presStyleCnt="4">
        <dgm:presLayoutVars>
          <dgm:bulletEnabled val="1"/>
        </dgm:presLayoutVars>
      </dgm:prSet>
      <dgm:spPr/>
    </dgm:pt>
    <dgm:pt modelId="{B384BD9C-AC4B-481E-BEBF-E8402C4AAB93}" type="pres">
      <dgm:prSet presAssocID="{39DDEEA9-54EC-443F-AA7F-33DF723BCD79}" presName="spaceBetweenRectangles" presStyleCnt="0"/>
      <dgm:spPr/>
    </dgm:pt>
    <dgm:pt modelId="{8521F13B-C4E6-4884-932A-891A6B608E08}" type="pres">
      <dgm:prSet presAssocID="{340CB8A8-EDAF-40C7-9107-C0D82AD0C6EC}" presName="parentLin" presStyleCnt="0"/>
      <dgm:spPr/>
    </dgm:pt>
    <dgm:pt modelId="{CD6CDB70-BABD-4D90-9F1E-13B7143FFED0}" type="pres">
      <dgm:prSet presAssocID="{340CB8A8-EDAF-40C7-9107-C0D82AD0C6EC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4E7DD6B5-B7D7-4F65-80E4-96BF84B72634}" type="pres">
      <dgm:prSet presAssocID="{340CB8A8-EDAF-40C7-9107-C0D82AD0C6E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EFC15C-8BDF-45BD-909E-94FBD3FEF98E}" type="pres">
      <dgm:prSet presAssocID="{340CB8A8-EDAF-40C7-9107-C0D82AD0C6EC}" presName="negativeSpace" presStyleCnt="0"/>
      <dgm:spPr/>
    </dgm:pt>
    <dgm:pt modelId="{F309E902-0686-4CBF-B348-C8DD7636BE2C}" type="pres">
      <dgm:prSet presAssocID="{340CB8A8-EDAF-40C7-9107-C0D82AD0C6E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8731E86-6110-439D-BFE2-7AD905177954}" type="presOf" srcId="{8E6E09A3-5EDC-4BE8-94EB-D55FB6E0712E}" destId="{EE5C3175-FB60-4C60-977D-5F88E91E6C8D}" srcOrd="1" destOrd="0" presId="urn:microsoft.com/office/officeart/2005/8/layout/list1"/>
    <dgm:cxn modelId="{A5794DFB-14F5-42CF-B6F3-4DE832DFF851}" type="presOf" srcId="{8E6E09A3-5EDC-4BE8-94EB-D55FB6E0712E}" destId="{585AADB6-2A09-48CD-AC26-20B6EC6761D0}" srcOrd="0" destOrd="0" presId="urn:microsoft.com/office/officeart/2005/8/layout/list1"/>
    <dgm:cxn modelId="{A3EDECA2-0BFD-4F57-AF1D-E50F829BBDF9}" type="presOf" srcId="{340CB8A8-EDAF-40C7-9107-C0D82AD0C6EC}" destId="{4E7DD6B5-B7D7-4F65-80E4-96BF84B72634}" srcOrd="1" destOrd="0" presId="urn:microsoft.com/office/officeart/2005/8/layout/list1"/>
    <dgm:cxn modelId="{C3F68534-72CD-4F06-B6FA-610701D3136B}" type="presOf" srcId="{7E5C2FB8-B3EE-41A9-BD9B-BF01E0BDFDAF}" destId="{BA6E3411-5AEE-4B51-86E6-4092DC8431C7}" srcOrd="0" destOrd="0" presId="urn:microsoft.com/office/officeart/2005/8/layout/list1"/>
    <dgm:cxn modelId="{43E592BE-4146-4143-87C3-EED347878A5A}" srcId="{C0B21DEB-7D29-4F5A-AAF5-27FFA77F0149}" destId="{340CB8A8-EDAF-40C7-9107-C0D82AD0C6EC}" srcOrd="3" destOrd="0" parTransId="{B3183534-8683-4558-94FE-932E3CCF71BD}" sibTransId="{9165A92E-67AE-4C1D-A0BD-0C6E24A18D0C}"/>
    <dgm:cxn modelId="{B840007E-477D-4DEE-94E9-7BB88F6D1D05}" type="presOf" srcId="{C0B21DEB-7D29-4F5A-AAF5-27FFA77F0149}" destId="{0D114A2B-E2C3-4182-A043-9D8218B4DEE7}" srcOrd="0" destOrd="0" presId="urn:microsoft.com/office/officeart/2005/8/layout/list1"/>
    <dgm:cxn modelId="{AEC72CD6-CB68-4B9C-9B1A-C558B74C3E17}" type="presOf" srcId="{A62465E7-CB1B-4E2E-8B0F-322B5CE43C40}" destId="{ADC683F8-C2CD-44D6-9466-52E770BB4D6A}" srcOrd="1" destOrd="0" presId="urn:microsoft.com/office/officeart/2005/8/layout/list1"/>
    <dgm:cxn modelId="{0B01C8A5-68BB-46F9-99F4-56F89DD07FDC}" srcId="{C0B21DEB-7D29-4F5A-AAF5-27FFA77F0149}" destId="{7E5C2FB8-B3EE-41A9-BD9B-BF01E0BDFDAF}" srcOrd="2" destOrd="0" parTransId="{E4E12576-CFB6-4B5E-807F-2D492D9EA58A}" sibTransId="{39DDEEA9-54EC-443F-AA7F-33DF723BCD79}"/>
    <dgm:cxn modelId="{8809D344-422F-432D-80A1-76A68B9C4476}" type="presOf" srcId="{A62465E7-CB1B-4E2E-8B0F-322B5CE43C40}" destId="{0B18D835-97CC-49E8-BF01-C7DD005BBC9D}" srcOrd="0" destOrd="0" presId="urn:microsoft.com/office/officeart/2005/8/layout/list1"/>
    <dgm:cxn modelId="{E9A4F263-130C-47DA-B3B4-E1B22962A9A6}" srcId="{C0B21DEB-7D29-4F5A-AAF5-27FFA77F0149}" destId="{8E6E09A3-5EDC-4BE8-94EB-D55FB6E0712E}" srcOrd="0" destOrd="0" parTransId="{51BE593D-B5CC-4690-82BA-49002915F725}" sibTransId="{1F59519F-E1FE-4CCC-9D21-4E341AC66204}"/>
    <dgm:cxn modelId="{794A3C49-5CA8-425B-B2C4-BBA571002C9E}" type="presOf" srcId="{7E5C2FB8-B3EE-41A9-BD9B-BF01E0BDFDAF}" destId="{B67E91BB-2865-4150-B822-76E32FECAB3E}" srcOrd="1" destOrd="0" presId="urn:microsoft.com/office/officeart/2005/8/layout/list1"/>
    <dgm:cxn modelId="{3F2DBA11-8EA3-426C-A1E8-68CA056933B4}" srcId="{C0B21DEB-7D29-4F5A-AAF5-27FFA77F0149}" destId="{A62465E7-CB1B-4E2E-8B0F-322B5CE43C40}" srcOrd="1" destOrd="0" parTransId="{C1EB7DEB-4381-4C9F-8826-86182114E4BC}" sibTransId="{6305F2DC-ECA4-4263-AFB2-39C5679CDA43}"/>
    <dgm:cxn modelId="{CB2F5707-6AA2-4B27-BCF9-9ECCE2E25E9D}" type="presOf" srcId="{340CB8A8-EDAF-40C7-9107-C0D82AD0C6EC}" destId="{CD6CDB70-BABD-4D90-9F1E-13B7143FFED0}" srcOrd="0" destOrd="0" presId="urn:microsoft.com/office/officeart/2005/8/layout/list1"/>
    <dgm:cxn modelId="{FCCDC95A-C6B0-4BB7-AEB0-39B51A1BD4C2}" type="presParOf" srcId="{0D114A2B-E2C3-4182-A043-9D8218B4DEE7}" destId="{CCA0FDA7-7A1B-4E02-AABE-0AE2DF203BE9}" srcOrd="0" destOrd="0" presId="urn:microsoft.com/office/officeart/2005/8/layout/list1"/>
    <dgm:cxn modelId="{77BA4B30-19BD-4089-94F7-1471ED270BF9}" type="presParOf" srcId="{CCA0FDA7-7A1B-4E02-AABE-0AE2DF203BE9}" destId="{585AADB6-2A09-48CD-AC26-20B6EC6761D0}" srcOrd="0" destOrd="0" presId="urn:microsoft.com/office/officeart/2005/8/layout/list1"/>
    <dgm:cxn modelId="{7AE08CDD-D588-414A-BC70-FF54A2449FE2}" type="presParOf" srcId="{CCA0FDA7-7A1B-4E02-AABE-0AE2DF203BE9}" destId="{EE5C3175-FB60-4C60-977D-5F88E91E6C8D}" srcOrd="1" destOrd="0" presId="urn:microsoft.com/office/officeart/2005/8/layout/list1"/>
    <dgm:cxn modelId="{B2309E1D-0D0C-46FC-B262-44B073F9ADD2}" type="presParOf" srcId="{0D114A2B-E2C3-4182-A043-9D8218B4DEE7}" destId="{2FF5D706-2C3E-49CF-AD85-0712821231F8}" srcOrd="1" destOrd="0" presId="urn:microsoft.com/office/officeart/2005/8/layout/list1"/>
    <dgm:cxn modelId="{8AE18EEE-6CC6-4469-BFBF-405C0ACB401D}" type="presParOf" srcId="{0D114A2B-E2C3-4182-A043-9D8218B4DEE7}" destId="{24BD217C-137C-43D4-A62B-35F78A01635C}" srcOrd="2" destOrd="0" presId="urn:microsoft.com/office/officeart/2005/8/layout/list1"/>
    <dgm:cxn modelId="{28C53CFF-157E-47A7-8653-B4C92A417877}" type="presParOf" srcId="{0D114A2B-E2C3-4182-A043-9D8218B4DEE7}" destId="{1B802262-FDF6-484E-8BC0-4594F2F7F50B}" srcOrd="3" destOrd="0" presId="urn:microsoft.com/office/officeart/2005/8/layout/list1"/>
    <dgm:cxn modelId="{CBF98D78-5084-4E97-9EB5-19ECD2AA75C7}" type="presParOf" srcId="{0D114A2B-E2C3-4182-A043-9D8218B4DEE7}" destId="{67CFF6AD-53F8-492F-A7D0-F09FABE948B7}" srcOrd="4" destOrd="0" presId="urn:microsoft.com/office/officeart/2005/8/layout/list1"/>
    <dgm:cxn modelId="{0901CFB0-5C6C-4CA9-BEC9-7A6B8E595A5E}" type="presParOf" srcId="{67CFF6AD-53F8-492F-A7D0-F09FABE948B7}" destId="{0B18D835-97CC-49E8-BF01-C7DD005BBC9D}" srcOrd="0" destOrd="0" presId="urn:microsoft.com/office/officeart/2005/8/layout/list1"/>
    <dgm:cxn modelId="{5DCB3E4E-3BB9-433C-ADA7-9A080284A51E}" type="presParOf" srcId="{67CFF6AD-53F8-492F-A7D0-F09FABE948B7}" destId="{ADC683F8-C2CD-44D6-9466-52E770BB4D6A}" srcOrd="1" destOrd="0" presId="urn:microsoft.com/office/officeart/2005/8/layout/list1"/>
    <dgm:cxn modelId="{E7B6E0C0-1AA6-4202-819F-F0F99FC15E0F}" type="presParOf" srcId="{0D114A2B-E2C3-4182-A043-9D8218B4DEE7}" destId="{8BC19576-43A6-4B03-BEA7-563C54986684}" srcOrd="5" destOrd="0" presId="urn:microsoft.com/office/officeart/2005/8/layout/list1"/>
    <dgm:cxn modelId="{DB8F5249-E149-476A-A7D4-5664BB7C9000}" type="presParOf" srcId="{0D114A2B-E2C3-4182-A043-9D8218B4DEE7}" destId="{21B67F2B-C789-4664-A35B-96FBCA9BC8BF}" srcOrd="6" destOrd="0" presId="urn:microsoft.com/office/officeart/2005/8/layout/list1"/>
    <dgm:cxn modelId="{25442445-EE64-4C51-9189-C258C47CA3D5}" type="presParOf" srcId="{0D114A2B-E2C3-4182-A043-9D8218B4DEE7}" destId="{70AA7527-7A24-4830-AB26-520D49DD9EB5}" srcOrd="7" destOrd="0" presId="urn:microsoft.com/office/officeart/2005/8/layout/list1"/>
    <dgm:cxn modelId="{45D15410-6AA1-40B3-9406-972F0AA77A02}" type="presParOf" srcId="{0D114A2B-E2C3-4182-A043-9D8218B4DEE7}" destId="{EFC20EEB-2042-4437-A38A-D9A44E703B6E}" srcOrd="8" destOrd="0" presId="urn:microsoft.com/office/officeart/2005/8/layout/list1"/>
    <dgm:cxn modelId="{238E7F6E-E880-42EC-B656-9B58B8C33379}" type="presParOf" srcId="{EFC20EEB-2042-4437-A38A-D9A44E703B6E}" destId="{BA6E3411-5AEE-4B51-86E6-4092DC8431C7}" srcOrd="0" destOrd="0" presId="urn:microsoft.com/office/officeart/2005/8/layout/list1"/>
    <dgm:cxn modelId="{321EC8C6-7E0E-4548-9DF8-D5156265E02F}" type="presParOf" srcId="{EFC20EEB-2042-4437-A38A-D9A44E703B6E}" destId="{B67E91BB-2865-4150-B822-76E32FECAB3E}" srcOrd="1" destOrd="0" presId="urn:microsoft.com/office/officeart/2005/8/layout/list1"/>
    <dgm:cxn modelId="{8E2EA65A-972D-42D5-AD4B-DB447CFF66F7}" type="presParOf" srcId="{0D114A2B-E2C3-4182-A043-9D8218B4DEE7}" destId="{84B59DCA-1CEB-4F72-9871-5B6A1B0D020E}" srcOrd="9" destOrd="0" presId="urn:microsoft.com/office/officeart/2005/8/layout/list1"/>
    <dgm:cxn modelId="{31115854-4A3C-4621-87C7-0CFDA9C1D5EE}" type="presParOf" srcId="{0D114A2B-E2C3-4182-A043-9D8218B4DEE7}" destId="{6451B1CC-58CF-4CAE-8DF0-0BA460361BD6}" srcOrd="10" destOrd="0" presId="urn:microsoft.com/office/officeart/2005/8/layout/list1"/>
    <dgm:cxn modelId="{43B7E30E-7237-444F-AAEE-34EA885C3704}" type="presParOf" srcId="{0D114A2B-E2C3-4182-A043-9D8218B4DEE7}" destId="{B384BD9C-AC4B-481E-BEBF-E8402C4AAB93}" srcOrd="11" destOrd="0" presId="urn:microsoft.com/office/officeart/2005/8/layout/list1"/>
    <dgm:cxn modelId="{2FFF5791-C9C9-4B86-A892-E309C3ADCF62}" type="presParOf" srcId="{0D114A2B-E2C3-4182-A043-9D8218B4DEE7}" destId="{8521F13B-C4E6-4884-932A-891A6B608E08}" srcOrd="12" destOrd="0" presId="urn:microsoft.com/office/officeart/2005/8/layout/list1"/>
    <dgm:cxn modelId="{9156BDC5-5D0B-4742-B6A9-0DCC88D77AD8}" type="presParOf" srcId="{8521F13B-C4E6-4884-932A-891A6B608E08}" destId="{CD6CDB70-BABD-4D90-9F1E-13B7143FFED0}" srcOrd="0" destOrd="0" presId="urn:microsoft.com/office/officeart/2005/8/layout/list1"/>
    <dgm:cxn modelId="{D0458728-947C-4E8C-A7D2-79D854C7ADC7}" type="presParOf" srcId="{8521F13B-C4E6-4884-932A-891A6B608E08}" destId="{4E7DD6B5-B7D7-4F65-80E4-96BF84B72634}" srcOrd="1" destOrd="0" presId="urn:microsoft.com/office/officeart/2005/8/layout/list1"/>
    <dgm:cxn modelId="{C0A796A3-E75E-4C07-9691-E07D941D5049}" type="presParOf" srcId="{0D114A2B-E2C3-4182-A043-9D8218B4DEE7}" destId="{A5EFC15C-8BDF-45BD-909E-94FBD3FEF98E}" srcOrd="13" destOrd="0" presId="urn:microsoft.com/office/officeart/2005/8/layout/list1"/>
    <dgm:cxn modelId="{1F82D80B-E00C-48CB-8A79-4960C52A848D}" type="presParOf" srcId="{0D114A2B-E2C3-4182-A043-9D8218B4DEE7}" destId="{F309E902-0686-4CBF-B348-C8DD7636BE2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63555F-B473-4728-9FEF-AD878FF7DF52}" type="doc">
      <dgm:prSet loTypeId="urn:microsoft.com/office/officeart/2005/8/layout/venn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3F6DE2CB-1216-4CB7-89B3-E65B8BE669EB}">
      <dgm:prSet phldrT="[Texto]"/>
      <dgm:spPr/>
      <dgm:t>
        <a:bodyPr/>
        <a:lstStyle/>
        <a:p>
          <a:r>
            <a:rPr lang="es-AR" dirty="0" smtClean="0"/>
            <a:t>Puntero</a:t>
          </a:r>
          <a:endParaRPr lang="es-AR" dirty="0"/>
        </a:p>
      </dgm:t>
    </dgm:pt>
    <dgm:pt modelId="{F3D82291-5018-48EE-8D21-E20783B8809C}" type="parTrans" cxnId="{7E5E8D33-AA6A-417E-A683-881545C55139}">
      <dgm:prSet/>
      <dgm:spPr/>
      <dgm:t>
        <a:bodyPr/>
        <a:lstStyle/>
        <a:p>
          <a:endParaRPr lang="es-AR"/>
        </a:p>
      </dgm:t>
    </dgm:pt>
    <dgm:pt modelId="{9F2D7939-5D45-406C-AC84-885315E16D63}" type="sibTrans" cxnId="{7E5E8D33-AA6A-417E-A683-881545C55139}">
      <dgm:prSet/>
      <dgm:spPr/>
      <dgm:t>
        <a:bodyPr/>
        <a:lstStyle/>
        <a:p>
          <a:endParaRPr lang="es-AR"/>
        </a:p>
      </dgm:t>
    </dgm:pt>
    <dgm:pt modelId="{27FA4521-0934-4DE9-BE71-DA20CE8E04ED}">
      <dgm:prSet phldrT="[Texto]"/>
      <dgm:spPr/>
      <dgm:t>
        <a:bodyPr/>
        <a:lstStyle/>
        <a:p>
          <a:r>
            <a:rPr lang="es-AR" dirty="0" smtClean="0"/>
            <a:t>Periféricos</a:t>
          </a:r>
          <a:endParaRPr lang="es-AR" dirty="0"/>
        </a:p>
      </dgm:t>
    </dgm:pt>
    <dgm:pt modelId="{F8BD6B06-5E4D-48A0-B76F-6DF7DF69FAE5}" type="parTrans" cxnId="{A38208B6-9037-4338-B196-9AA91D8D06C1}">
      <dgm:prSet/>
      <dgm:spPr/>
      <dgm:t>
        <a:bodyPr/>
        <a:lstStyle/>
        <a:p>
          <a:endParaRPr lang="es-AR"/>
        </a:p>
      </dgm:t>
    </dgm:pt>
    <dgm:pt modelId="{2505D7FF-2736-46FF-800F-DEE6D16B9C9E}" type="sibTrans" cxnId="{A38208B6-9037-4338-B196-9AA91D8D06C1}">
      <dgm:prSet/>
      <dgm:spPr/>
      <dgm:t>
        <a:bodyPr/>
        <a:lstStyle/>
        <a:p>
          <a:endParaRPr lang="es-AR"/>
        </a:p>
      </dgm:t>
    </dgm:pt>
    <dgm:pt modelId="{16CCC8E2-66FA-4AF1-8F55-64AE61977749}">
      <dgm:prSet phldrT="[Texto]"/>
      <dgm:spPr/>
      <dgm:t>
        <a:bodyPr/>
        <a:lstStyle/>
        <a:p>
          <a:r>
            <a:rPr lang="es-AR" dirty="0" smtClean="0"/>
            <a:t>Iconos</a:t>
          </a:r>
          <a:endParaRPr lang="es-AR" dirty="0"/>
        </a:p>
      </dgm:t>
    </dgm:pt>
    <dgm:pt modelId="{1A5007B6-64D0-4860-B7C5-7D9BC0CD74ED}" type="parTrans" cxnId="{D4060D4F-E843-40E6-8119-5E3EDF3C90D4}">
      <dgm:prSet/>
      <dgm:spPr/>
      <dgm:t>
        <a:bodyPr/>
        <a:lstStyle/>
        <a:p>
          <a:endParaRPr lang="es-AR"/>
        </a:p>
      </dgm:t>
    </dgm:pt>
    <dgm:pt modelId="{A3D276F3-284B-4983-B522-E97F73BD2A40}" type="sibTrans" cxnId="{D4060D4F-E843-40E6-8119-5E3EDF3C90D4}">
      <dgm:prSet/>
      <dgm:spPr/>
      <dgm:t>
        <a:bodyPr/>
        <a:lstStyle/>
        <a:p>
          <a:endParaRPr lang="es-AR"/>
        </a:p>
      </dgm:t>
    </dgm:pt>
    <dgm:pt modelId="{AB8ED5F6-70A4-430B-974E-EC432FC97AD0}">
      <dgm:prSet phldrT="[Texto]"/>
      <dgm:spPr/>
      <dgm:t>
        <a:bodyPr/>
        <a:lstStyle/>
        <a:p>
          <a:r>
            <a:rPr lang="es-AR" dirty="0" smtClean="0"/>
            <a:t>Escritorio</a:t>
          </a:r>
          <a:endParaRPr lang="es-AR" dirty="0"/>
        </a:p>
      </dgm:t>
    </dgm:pt>
    <dgm:pt modelId="{5232AB7D-F45B-4B82-A9F4-4DDA6FB169B1}" type="parTrans" cxnId="{1DB94E9D-8169-43CA-ACFC-9DAE14EC05EB}">
      <dgm:prSet/>
      <dgm:spPr/>
      <dgm:t>
        <a:bodyPr/>
        <a:lstStyle/>
        <a:p>
          <a:endParaRPr lang="es-AR"/>
        </a:p>
      </dgm:t>
    </dgm:pt>
    <dgm:pt modelId="{E7F965DB-092A-41A5-A900-89B9C146E2EC}" type="sibTrans" cxnId="{1DB94E9D-8169-43CA-ACFC-9DAE14EC05EB}">
      <dgm:prSet/>
      <dgm:spPr/>
      <dgm:t>
        <a:bodyPr/>
        <a:lstStyle/>
        <a:p>
          <a:endParaRPr lang="es-AR"/>
        </a:p>
      </dgm:t>
    </dgm:pt>
    <dgm:pt modelId="{622CD365-CC79-416C-9FB4-736062C96406}">
      <dgm:prSet phldrT="[Texto]"/>
      <dgm:spPr/>
      <dgm:t>
        <a:bodyPr/>
        <a:lstStyle/>
        <a:p>
          <a:r>
            <a:rPr lang="es-AR" dirty="0" smtClean="0"/>
            <a:t>Ventana</a:t>
          </a:r>
          <a:endParaRPr lang="es-AR" dirty="0"/>
        </a:p>
      </dgm:t>
    </dgm:pt>
    <dgm:pt modelId="{0C99BE67-E833-4FF2-A312-95CA9CB70C00}" type="parTrans" cxnId="{617FF875-DB57-4597-8027-81EC41F7E0CE}">
      <dgm:prSet/>
      <dgm:spPr/>
      <dgm:t>
        <a:bodyPr/>
        <a:lstStyle/>
        <a:p>
          <a:endParaRPr lang="es-AR"/>
        </a:p>
      </dgm:t>
    </dgm:pt>
    <dgm:pt modelId="{30A2DE85-5B45-41A5-A8BD-90FB81949274}" type="sibTrans" cxnId="{617FF875-DB57-4597-8027-81EC41F7E0CE}">
      <dgm:prSet/>
      <dgm:spPr/>
      <dgm:t>
        <a:bodyPr/>
        <a:lstStyle/>
        <a:p>
          <a:endParaRPr lang="es-AR"/>
        </a:p>
      </dgm:t>
    </dgm:pt>
    <dgm:pt modelId="{71691531-200E-408A-B6FD-397A9D016215}">
      <dgm:prSet phldrT="[Texto]"/>
      <dgm:spPr/>
      <dgm:t>
        <a:bodyPr/>
        <a:lstStyle/>
        <a:p>
          <a:r>
            <a:rPr lang="es-AR" dirty="0" smtClean="0"/>
            <a:t>Menús</a:t>
          </a:r>
          <a:endParaRPr lang="es-AR" dirty="0"/>
        </a:p>
      </dgm:t>
    </dgm:pt>
    <dgm:pt modelId="{5C54A30E-FF01-48E6-95F4-976D9C4866D7}" type="parTrans" cxnId="{18052E85-840C-4D25-86F3-40DB5166EF34}">
      <dgm:prSet/>
      <dgm:spPr/>
      <dgm:t>
        <a:bodyPr/>
        <a:lstStyle/>
        <a:p>
          <a:endParaRPr lang="es-AR"/>
        </a:p>
      </dgm:t>
    </dgm:pt>
    <dgm:pt modelId="{C436B9FD-C1BD-42E1-A211-DD8D16CBF355}" type="sibTrans" cxnId="{18052E85-840C-4D25-86F3-40DB5166EF34}">
      <dgm:prSet/>
      <dgm:spPr/>
      <dgm:t>
        <a:bodyPr/>
        <a:lstStyle/>
        <a:p>
          <a:endParaRPr lang="es-AR"/>
        </a:p>
      </dgm:t>
    </dgm:pt>
    <dgm:pt modelId="{BA338775-DF56-45BE-A5E4-1E071A22D4A8}" type="pres">
      <dgm:prSet presAssocID="{7E63555F-B473-4728-9FEF-AD878FF7DF5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3486B31-0A2C-495A-8E88-437F5A9C95F6}" type="pres">
      <dgm:prSet presAssocID="{3F6DE2CB-1216-4CB7-89B3-E65B8BE669EB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F31D3B-51DD-49C9-A9CC-36F3046DFA97}" type="pres">
      <dgm:prSet presAssocID="{9F2D7939-5D45-406C-AC84-885315E16D63}" presName="space" presStyleCnt="0"/>
      <dgm:spPr/>
      <dgm:t>
        <a:bodyPr/>
        <a:lstStyle/>
        <a:p>
          <a:endParaRPr lang="es-ES"/>
        </a:p>
      </dgm:t>
    </dgm:pt>
    <dgm:pt modelId="{73F4FE0D-4814-48B6-8888-DFEE4B7EF75A}" type="pres">
      <dgm:prSet presAssocID="{27FA4521-0934-4DE9-BE71-DA20CE8E04ED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EA1421-AE0B-4F15-9EA8-C33B8F421FC6}" type="pres">
      <dgm:prSet presAssocID="{2505D7FF-2736-46FF-800F-DEE6D16B9C9E}" presName="space" presStyleCnt="0"/>
      <dgm:spPr/>
      <dgm:t>
        <a:bodyPr/>
        <a:lstStyle/>
        <a:p>
          <a:endParaRPr lang="es-ES"/>
        </a:p>
      </dgm:t>
    </dgm:pt>
    <dgm:pt modelId="{C568EC66-9FFE-4FCB-AAFA-4265870C6D4C}" type="pres">
      <dgm:prSet presAssocID="{16CCC8E2-66FA-4AF1-8F55-64AE61977749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FB0C51-0977-45A4-A8A8-C98A34E87EB5}" type="pres">
      <dgm:prSet presAssocID="{A3D276F3-284B-4983-B522-E97F73BD2A40}" presName="space" presStyleCnt="0"/>
      <dgm:spPr/>
      <dgm:t>
        <a:bodyPr/>
        <a:lstStyle/>
        <a:p>
          <a:endParaRPr lang="es-ES"/>
        </a:p>
      </dgm:t>
    </dgm:pt>
    <dgm:pt modelId="{1ACB9BEA-580A-42FD-A601-CF87662689E9}" type="pres">
      <dgm:prSet presAssocID="{AB8ED5F6-70A4-430B-974E-EC432FC97AD0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6E0DC2-F345-4DC3-98C3-BE9B6069157E}" type="pres">
      <dgm:prSet presAssocID="{E7F965DB-092A-41A5-A900-89B9C146E2EC}" presName="space" presStyleCnt="0"/>
      <dgm:spPr/>
      <dgm:t>
        <a:bodyPr/>
        <a:lstStyle/>
        <a:p>
          <a:endParaRPr lang="es-ES"/>
        </a:p>
      </dgm:t>
    </dgm:pt>
    <dgm:pt modelId="{4D99EA16-9F25-4A23-BBBA-0E1CFDF831F9}" type="pres">
      <dgm:prSet presAssocID="{622CD365-CC79-416C-9FB4-736062C96406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E774D1-0362-4B2F-9CEE-F55A4D72ACC1}" type="pres">
      <dgm:prSet presAssocID="{30A2DE85-5B45-41A5-A8BD-90FB81949274}" presName="space" presStyleCnt="0"/>
      <dgm:spPr/>
      <dgm:t>
        <a:bodyPr/>
        <a:lstStyle/>
        <a:p>
          <a:endParaRPr lang="es-ES"/>
        </a:p>
      </dgm:t>
    </dgm:pt>
    <dgm:pt modelId="{AD367858-26E2-4664-9925-9364E83C99EE}" type="pres">
      <dgm:prSet presAssocID="{71691531-200E-408A-B6FD-397A9D016215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8052E85-840C-4D25-86F3-40DB5166EF34}" srcId="{7E63555F-B473-4728-9FEF-AD878FF7DF52}" destId="{71691531-200E-408A-B6FD-397A9D016215}" srcOrd="5" destOrd="0" parTransId="{5C54A30E-FF01-48E6-95F4-976D9C4866D7}" sibTransId="{C436B9FD-C1BD-42E1-A211-DD8D16CBF355}"/>
    <dgm:cxn modelId="{73B81C88-B2E5-48EC-B580-32C95EA223AC}" type="presOf" srcId="{622CD365-CC79-416C-9FB4-736062C96406}" destId="{4D99EA16-9F25-4A23-BBBA-0E1CFDF831F9}" srcOrd="0" destOrd="0" presId="urn:microsoft.com/office/officeart/2005/8/layout/venn3"/>
    <dgm:cxn modelId="{0761C708-2159-4975-A554-430D36BC4F36}" type="presOf" srcId="{7E63555F-B473-4728-9FEF-AD878FF7DF52}" destId="{BA338775-DF56-45BE-A5E4-1E071A22D4A8}" srcOrd="0" destOrd="0" presId="urn:microsoft.com/office/officeart/2005/8/layout/venn3"/>
    <dgm:cxn modelId="{415480FE-6364-4066-A985-62669428F1FC}" type="presOf" srcId="{71691531-200E-408A-B6FD-397A9D016215}" destId="{AD367858-26E2-4664-9925-9364E83C99EE}" srcOrd="0" destOrd="0" presId="urn:microsoft.com/office/officeart/2005/8/layout/venn3"/>
    <dgm:cxn modelId="{778291DE-E0EF-484F-B0F1-CF10BEDDF1CA}" type="presOf" srcId="{AB8ED5F6-70A4-430B-974E-EC432FC97AD0}" destId="{1ACB9BEA-580A-42FD-A601-CF87662689E9}" srcOrd="0" destOrd="0" presId="urn:microsoft.com/office/officeart/2005/8/layout/venn3"/>
    <dgm:cxn modelId="{D4060D4F-E843-40E6-8119-5E3EDF3C90D4}" srcId="{7E63555F-B473-4728-9FEF-AD878FF7DF52}" destId="{16CCC8E2-66FA-4AF1-8F55-64AE61977749}" srcOrd="2" destOrd="0" parTransId="{1A5007B6-64D0-4860-B7C5-7D9BC0CD74ED}" sibTransId="{A3D276F3-284B-4983-B522-E97F73BD2A40}"/>
    <dgm:cxn modelId="{B6F4ABA0-9DD9-4D45-BB82-416D4818236B}" type="presOf" srcId="{16CCC8E2-66FA-4AF1-8F55-64AE61977749}" destId="{C568EC66-9FFE-4FCB-AAFA-4265870C6D4C}" srcOrd="0" destOrd="0" presId="urn:microsoft.com/office/officeart/2005/8/layout/venn3"/>
    <dgm:cxn modelId="{1DB94E9D-8169-43CA-ACFC-9DAE14EC05EB}" srcId="{7E63555F-B473-4728-9FEF-AD878FF7DF52}" destId="{AB8ED5F6-70A4-430B-974E-EC432FC97AD0}" srcOrd="3" destOrd="0" parTransId="{5232AB7D-F45B-4B82-A9F4-4DDA6FB169B1}" sibTransId="{E7F965DB-092A-41A5-A900-89B9C146E2EC}"/>
    <dgm:cxn modelId="{7E5E8D33-AA6A-417E-A683-881545C55139}" srcId="{7E63555F-B473-4728-9FEF-AD878FF7DF52}" destId="{3F6DE2CB-1216-4CB7-89B3-E65B8BE669EB}" srcOrd="0" destOrd="0" parTransId="{F3D82291-5018-48EE-8D21-E20783B8809C}" sibTransId="{9F2D7939-5D45-406C-AC84-885315E16D63}"/>
    <dgm:cxn modelId="{A9D4B7E1-1D90-4BAB-8F54-CAB4E71CB630}" type="presOf" srcId="{3F6DE2CB-1216-4CB7-89B3-E65B8BE669EB}" destId="{F3486B31-0A2C-495A-8E88-437F5A9C95F6}" srcOrd="0" destOrd="0" presId="urn:microsoft.com/office/officeart/2005/8/layout/venn3"/>
    <dgm:cxn modelId="{A38208B6-9037-4338-B196-9AA91D8D06C1}" srcId="{7E63555F-B473-4728-9FEF-AD878FF7DF52}" destId="{27FA4521-0934-4DE9-BE71-DA20CE8E04ED}" srcOrd="1" destOrd="0" parTransId="{F8BD6B06-5E4D-48A0-B76F-6DF7DF69FAE5}" sibTransId="{2505D7FF-2736-46FF-800F-DEE6D16B9C9E}"/>
    <dgm:cxn modelId="{1E79C45D-43C0-443E-B0A9-D359C6B12156}" type="presOf" srcId="{27FA4521-0934-4DE9-BE71-DA20CE8E04ED}" destId="{73F4FE0D-4814-48B6-8888-DFEE4B7EF75A}" srcOrd="0" destOrd="0" presId="urn:microsoft.com/office/officeart/2005/8/layout/venn3"/>
    <dgm:cxn modelId="{617FF875-DB57-4597-8027-81EC41F7E0CE}" srcId="{7E63555F-B473-4728-9FEF-AD878FF7DF52}" destId="{622CD365-CC79-416C-9FB4-736062C96406}" srcOrd="4" destOrd="0" parTransId="{0C99BE67-E833-4FF2-A312-95CA9CB70C00}" sibTransId="{30A2DE85-5B45-41A5-A8BD-90FB81949274}"/>
    <dgm:cxn modelId="{2409F881-B70A-4278-BB00-6C20DA4949CF}" type="presParOf" srcId="{BA338775-DF56-45BE-A5E4-1E071A22D4A8}" destId="{F3486B31-0A2C-495A-8E88-437F5A9C95F6}" srcOrd="0" destOrd="0" presId="urn:microsoft.com/office/officeart/2005/8/layout/venn3"/>
    <dgm:cxn modelId="{2F1FB5AC-CEFA-4C39-9DA4-4F622C926747}" type="presParOf" srcId="{BA338775-DF56-45BE-A5E4-1E071A22D4A8}" destId="{86F31D3B-51DD-49C9-A9CC-36F3046DFA97}" srcOrd="1" destOrd="0" presId="urn:microsoft.com/office/officeart/2005/8/layout/venn3"/>
    <dgm:cxn modelId="{4B16BD81-A9FA-4739-ADCC-1503BDDE2F28}" type="presParOf" srcId="{BA338775-DF56-45BE-A5E4-1E071A22D4A8}" destId="{73F4FE0D-4814-48B6-8888-DFEE4B7EF75A}" srcOrd="2" destOrd="0" presId="urn:microsoft.com/office/officeart/2005/8/layout/venn3"/>
    <dgm:cxn modelId="{80AC5B42-1959-485D-B79D-0DEF32521724}" type="presParOf" srcId="{BA338775-DF56-45BE-A5E4-1E071A22D4A8}" destId="{80EA1421-AE0B-4F15-9EA8-C33B8F421FC6}" srcOrd="3" destOrd="0" presId="urn:microsoft.com/office/officeart/2005/8/layout/venn3"/>
    <dgm:cxn modelId="{C98C9E9D-AD12-453F-9F7C-BE6CCDB70BC7}" type="presParOf" srcId="{BA338775-DF56-45BE-A5E4-1E071A22D4A8}" destId="{C568EC66-9FFE-4FCB-AAFA-4265870C6D4C}" srcOrd="4" destOrd="0" presId="urn:microsoft.com/office/officeart/2005/8/layout/venn3"/>
    <dgm:cxn modelId="{1C9CCEFB-DCA3-4062-9AFA-F358DD73BA4D}" type="presParOf" srcId="{BA338775-DF56-45BE-A5E4-1E071A22D4A8}" destId="{55FB0C51-0977-45A4-A8A8-C98A34E87EB5}" srcOrd="5" destOrd="0" presId="urn:microsoft.com/office/officeart/2005/8/layout/venn3"/>
    <dgm:cxn modelId="{A460EF1C-9232-44A8-9206-63B54D1B234D}" type="presParOf" srcId="{BA338775-DF56-45BE-A5E4-1E071A22D4A8}" destId="{1ACB9BEA-580A-42FD-A601-CF87662689E9}" srcOrd="6" destOrd="0" presId="urn:microsoft.com/office/officeart/2005/8/layout/venn3"/>
    <dgm:cxn modelId="{A152CFB3-2D11-41A4-8971-24D3C4D35E2C}" type="presParOf" srcId="{BA338775-DF56-45BE-A5E4-1E071A22D4A8}" destId="{DF6E0DC2-F345-4DC3-98C3-BE9B6069157E}" srcOrd="7" destOrd="0" presId="urn:microsoft.com/office/officeart/2005/8/layout/venn3"/>
    <dgm:cxn modelId="{069BB8A3-5AD0-44DA-A9EB-5A10E1AAF01D}" type="presParOf" srcId="{BA338775-DF56-45BE-A5E4-1E071A22D4A8}" destId="{4D99EA16-9F25-4A23-BBBA-0E1CFDF831F9}" srcOrd="8" destOrd="0" presId="urn:microsoft.com/office/officeart/2005/8/layout/venn3"/>
    <dgm:cxn modelId="{19806CB7-9C65-482D-8630-34B5801EE44C}" type="presParOf" srcId="{BA338775-DF56-45BE-A5E4-1E071A22D4A8}" destId="{51E774D1-0362-4B2F-9CEE-F55A4D72ACC1}" srcOrd="9" destOrd="0" presId="urn:microsoft.com/office/officeart/2005/8/layout/venn3"/>
    <dgm:cxn modelId="{611E812C-5E31-4F4A-9189-2B5D1BA7E006}" type="presParOf" srcId="{BA338775-DF56-45BE-A5E4-1E071A22D4A8}" destId="{AD367858-26E2-4664-9925-9364E83C99E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2252F-41B6-43DC-8061-4A2C7FBED503}">
      <dsp:nvSpPr>
        <dsp:cNvPr id="0" name=""/>
        <dsp:cNvSpPr/>
      </dsp:nvSpPr>
      <dsp:spPr>
        <a:xfrm>
          <a:off x="0" y="101811"/>
          <a:ext cx="8594725" cy="9499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Una superficie entre dos porciones de materia o espacio que tienen un límite común.</a:t>
          </a:r>
          <a:endParaRPr lang="es-ES" sz="1900" kern="1200" dirty="0"/>
        </a:p>
      </dsp:txBody>
      <dsp:txXfrm>
        <a:off x="46372" y="148183"/>
        <a:ext cx="8501981" cy="857197"/>
      </dsp:txXfrm>
    </dsp:sp>
    <dsp:sp modelId="{F520D3C2-2FC7-4194-8A9D-5A79DC830910}">
      <dsp:nvSpPr>
        <dsp:cNvPr id="0" name=""/>
        <dsp:cNvSpPr/>
      </dsp:nvSpPr>
      <dsp:spPr>
        <a:xfrm>
          <a:off x="0" y="1051753"/>
          <a:ext cx="8594725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88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500" kern="1200" dirty="0" smtClean="0"/>
            <a:t>Asociado a la Hidrostática. Fines del Siglo XIX.</a:t>
          </a:r>
          <a:endParaRPr lang="es-ES" sz="1500" kern="1200" dirty="0"/>
        </a:p>
      </dsp:txBody>
      <dsp:txXfrm>
        <a:off x="0" y="1051753"/>
        <a:ext cx="8594725" cy="314640"/>
      </dsp:txXfrm>
    </dsp:sp>
    <dsp:sp modelId="{50C80F21-D4E3-4464-AD28-ED0867410CFF}">
      <dsp:nvSpPr>
        <dsp:cNvPr id="0" name=""/>
        <dsp:cNvSpPr/>
      </dsp:nvSpPr>
      <dsp:spPr>
        <a:xfrm>
          <a:off x="0" y="1366393"/>
          <a:ext cx="8594725" cy="94994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Aparato diseñado para conectar dos instrumentos científicos, dispositivos, etcétera, para que puedan ser operados de manera conjunta.</a:t>
          </a:r>
          <a:endParaRPr lang="es-ES" sz="1900" kern="1200" dirty="0"/>
        </a:p>
      </dsp:txBody>
      <dsp:txXfrm>
        <a:off x="46372" y="1412765"/>
        <a:ext cx="8501981" cy="857197"/>
      </dsp:txXfrm>
    </dsp:sp>
    <dsp:sp modelId="{E11502AB-92F8-4159-9A32-3E1A86C21318}">
      <dsp:nvSpPr>
        <dsp:cNvPr id="0" name=""/>
        <dsp:cNvSpPr/>
      </dsp:nvSpPr>
      <dsp:spPr>
        <a:xfrm>
          <a:off x="0" y="2316334"/>
          <a:ext cx="8594725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88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500" kern="1200" dirty="0" smtClean="0"/>
            <a:t>Dispositivo hardware que garantiza la comunicación (entendida como intercambio de datos).</a:t>
          </a:r>
          <a:endParaRPr lang="es-ES" sz="1500" kern="1200" dirty="0"/>
        </a:p>
      </dsp:txBody>
      <dsp:txXfrm>
        <a:off x="0" y="2316334"/>
        <a:ext cx="8594725" cy="314640"/>
      </dsp:txXfrm>
    </dsp:sp>
    <dsp:sp modelId="{42C81907-FBA3-4D09-A287-6C6895FD18CC}">
      <dsp:nvSpPr>
        <dsp:cNvPr id="0" name=""/>
        <dsp:cNvSpPr/>
      </dsp:nvSpPr>
      <dsp:spPr>
        <a:xfrm>
          <a:off x="0" y="2630974"/>
          <a:ext cx="8594725" cy="9499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Un medio o lugar de interacción entre dos sistemas, organizaciones, etcétera; un punto de encuentro o territorio en común entre dos partes, sistemas o disciplinas; también interacción, unión, diálogo.</a:t>
          </a:r>
          <a:endParaRPr lang="es-ES" sz="1900" kern="1200" dirty="0"/>
        </a:p>
      </dsp:txBody>
      <dsp:txXfrm>
        <a:off x="46372" y="2677346"/>
        <a:ext cx="8501981" cy="857197"/>
      </dsp:txXfrm>
    </dsp:sp>
    <dsp:sp modelId="{099C2FC6-3DBC-492C-AD5C-19892BCCACD3}">
      <dsp:nvSpPr>
        <dsp:cNvPr id="0" name=""/>
        <dsp:cNvSpPr/>
      </dsp:nvSpPr>
      <dsp:spPr>
        <a:xfrm>
          <a:off x="0" y="3580916"/>
          <a:ext cx="8594725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88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500" kern="1200" dirty="0" smtClean="0"/>
            <a:t>Noción más contemporánea.</a:t>
          </a:r>
          <a:endParaRPr lang="es-E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500" kern="1200" dirty="0" smtClean="0"/>
            <a:t>Human Interface </a:t>
          </a:r>
          <a:r>
            <a:rPr lang="es-AR" sz="1500" kern="1200" dirty="0" err="1" smtClean="0"/>
            <a:t>Guidelines</a:t>
          </a:r>
          <a:r>
            <a:rPr lang="es-AR" sz="1500" kern="1200" dirty="0" smtClean="0"/>
            <a:t> de Apple, 1995: “reglas y convenciones a través de las cuales un sistemas de computación comunica con su operador”.</a:t>
          </a:r>
          <a:endParaRPr lang="es-ES" sz="1500" kern="1200" dirty="0"/>
        </a:p>
      </dsp:txBody>
      <dsp:txXfrm>
        <a:off x="0" y="3580916"/>
        <a:ext cx="8594725" cy="6686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BFF3C-D21C-4235-8C71-3C1942620A81}">
      <dsp:nvSpPr>
        <dsp:cNvPr id="0" name=""/>
        <dsp:cNvSpPr/>
      </dsp:nvSpPr>
      <dsp:spPr>
        <a:xfrm>
          <a:off x="0" y="401010"/>
          <a:ext cx="853556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2C45A-2DD8-472E-8D45-6DA46815C232}">
      <dsp:nvSpPr>
        <dsp:cNvPr id="0" name=""/>
        <dsp:cNvSpPr/>
      </dsp:nvSpPr>
      <dsp:spPr>
        <a:xfrm>
          <a:off x="426778" y="76290"/>
          <a:ext cx="726697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37" tIns="0" rIns="22583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Estructurar, etiquetar y planificar la navegación.</a:t>
          </a:r>
          <a:endParaRPr lang="es-AR" sz="1600" kern="1200" dirty="0"/>
        </a:p>
      </dsp:txBody>
      <dsp:txXfrm>
        <a:off x="458481" y="107993"/>
        <a:ext cx="7203564" cy="586034"/>
      </dsp:txXfrm>
    </dsp:sp>
    <dsp:sp modelId="{E48EEC4C-4399-4187-A732-CBF53C825088}">
      <dsp:nvSpPr>
        <dsp:cNvPr id="0" name=""/>
        <dsp:cNvSpPr/>
      </dsp:nvSpPr>
      <dsp:spPr>
        <a:xfrm>
          <a:off x="0" y="1398930"/>
          <a:ext cx="853556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4C5E7-2DD1-4D77-8524-9BE6E9E3EC56}">
      <dsp:nvSpPr>
        <dsp:cNvPr id="0" name=""/>
        <dsp:cNvSpPr/>
      </dsp:nvSpPr>
      <dsp:spPr>
        <a:xfrm>
          <a:off x="426778" y="1074210"/>
          <a:ext cx="7279816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37" tIns="0" rIns="22583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Estructurar el diseño de la información para facilitar las tareas.</a:t>
          </a:r>
          <a:endParaRPr lang="es-AR" sz="1600" kern="1200" dirty="0"/>
        </a:p>
      </dsp:txBody>
      <dsp:txXfrm>
        <a:off x="458481" y="1105913"/>
        <a:ext cx="7216410" cy="586034"/>
      </dsp:txXfrm>
    </dsp:sp>
    <dsp:sp modelId="{6FCC532A-E848-44A2-A5B1-44D77274B4C9}">
      <dsp:nvSpPr>
        <dsp:cNvPr id="0" name=""/>
        <dsp:cNvSpPr/>
      </dsp:nvSpPr>
      <dsp:spPr>
        <a:xfrm>
          <a:off x="0" y="2396851"/>
          <a:ext cx="853556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29E2A-498A-4A7E-9563-7F2FDAC6FEA0}">
      <dsp:nvSpPr>
        <dsp:cNvPr id="0" name=""/>
        <dsp:cNvSpPr/>
      </dsp:nvSpPr>
      <dsp:spPr>
        <a:xfrm>
          <a:off x="426778" y="2072130"/>
          <a:ext cx="7266910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37" tIns="0" rIns="22583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Gestionar la información</a:t>
          </a:r>
          <a:endParaRPr lang="es-AR" sz="1600" kern="1200" dirty="0"/>
        </a:p>
      </dsp:txBody>
      <dsp:txXfrm>
        <a:off x="458481" y="2103833"/>
        <a:ext cx="7203504" cy="586034"/>
      </dsp:txXfrm>
    </dsp:sp>
    <dsp:sp modelId="{2CE3C18C-99D7-48C8-92E2-41C1181B9ECC}">
      <dsp:nvSpPr>
        <dsp:cNvPr id="0" name=""/>
        <dsp:cNvSpPr/>
      </dsp:nvSpPr>
      <dsp:spPr>
        <a:xfrm>
          <a:off x="0" y="3394771"/>
          <a:ext cx="853556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05B08-902A-4956-9F18-0B975D766C33}">
      <dsp:nvSpPr>
        <dsp:cNvPr id="0" name=""/>
        <dsp:cNvSpPr/>
      </dsp:nvSpPr>
      <dsp:spPr>
        <a:xfrm>
          <a:off x="426778" y="3070051"/>
          <a:ext cx="7262488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37" tIns="0" rIns="22583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Diseñar buscadores</a:t>
          </a:r>
          <a:endParaRPr lang="es-AR" sz="1600" kern="1200" dirty="0"/>
        </a:p>
      </dsp:txBody>
      <dsp:txXfrm>
        <a:off x="458481" y="3101754"/>
        <a:ext cx="7199082" cy="5860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F9872-9621-494E-9D6B-3E2BA7B0FE64}">
      <dsp:nvSpPr>
        <dsp:cNvPr id="0" name=""/>
        <dsp:cNvSpPr/>
      </dsp:nvSpPr>
      <dsp:spPr>
        <a:xfrm>
          <a:off x="0" y="23180"/>
          <a:ext cx="8838378" cy="1104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¿Cómo refuerza el diseño la estructura?</a:t>
          </a:r>
          <a:endParaRPr lang="es-ES" sz="3200" kern="1200" dirty="0"/>
        </a:p>
      </dsp:txBody>
      <dsp:txXfrm>
        <a:off x="53916" y="77096"/>
        <a:ext cx="8730546" cy="996648"/>
      </dsp:txXfrm>
    </dsp:sp>
    <dsp:sp modelId="{20DD1732-0419-424C-83DE-CF09E4EBEC4E}">
      <dsp:nvSpPr>
        <dsp:cNvPr id="0" name=""/>
        <dsp:cNvSpPr/>
      </dsp:nvSpPr>
      <dsp:spPr>
        <a:xfrm>
          <a:off x="0" y="1297580"/>
          <a:ext cx="8838378" cy="1104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¿Cómo clarifica las opciones de los usuarios?</a:t>
          </a:r>
          <a:endParaRPr lang="es-ES" sz="3200" kern="1200" dirty="0"/>
        </a:p>
      </dsp:txBody>
      <dsp:txXfrm>
        <a:off x="53916" y="1351496"/>
        <a:ext cx="8730546" cy="996648"/>
      </dsp:txXfrm>
    </dsp:sp>
    <dsp:sp modelId="{B6EE2196-DC4E-49AC-AB0D-9675DACB23FA}">
      <dsp:nvSpPr>
        <dsp:cNvPr id="0" name=""/>
        <dsp:cNvSpPr/>
      </dsp:nvSpPr>
      <dsp:spPr>
        <a:xfrm>
          <a:off x="0" y="2571980"/>
          <a:ext cx="8838378" cy="1104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¿Por qué ese color refuerza el mensaje?</a:t>
          </a:r>
          <a:endParaRPr lang="es-ES" sz="3200" kern="1200" dirty="0"/>
        </a:p>
      </dsp:txBody>
      <dsp:txXfrm>
        <a:off x="53916" y="2625896"/>
        <a:ext cx="8730546" cy="9966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A8067-276D-4669-8334-007C9023DF8E}">
      <dsp:nvSpPr>
        <dsp:cNvPr id="0" name=""/>
        <dsp:cNvSpPr/>
      </dsp:nvSpPr>
      <dsp:spPr>
        <a:xfrm>
          <a:off x="3265278" y="2024940"/>
          <a:ext cx="1699042" cy="16990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kern="1200" dirty="0" smtClean="0"/>
            <a:t>Robusto</a:t>
          </a:r>
          <a:endParaRPr lang="es-AR" sz="2900" kern="1200" dirty="0"/>
        </a:p>
      </dsp:txBody>
      <dsp:txXfrm>
        <a:off x="3514097" y="2273759"/>
        <a:ext cx="1201404" cy="1201404"/>
      </dsp:txXfrm>
    </dsp:sp>
    <dsp:sp modelId="{9282802C-D28F-4C8D-AEF8-8FE12801EA98}">
      <dsp:nvSpPr>
        <dsp:cNvPr id="0" name=""/>
        <dsp:cNvSpPr/>
      </dsp:nvSpPr>
      <dsp:spPr>
        <a:xfrm rot="12901052">
          <a:off x="2172541" y="1727722"/>
          <a:ext cx="1302320" cy="48422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8E839-140F-436B-87AF-A986EC374D8B}">
      <dsp:nvSpPr>
        <dsp:cNvPr id="0" name=""/>
        <dsp:cNvSpPr/>
      </dsp:nvSpPr>
      <dsp:spPr>
        <a:xfrm>
          <a:off x="1483371" y="950546"/>
          <a:ext cx="1614090" cy="1291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Perceptible</a:t>
          </a:r>
          <a:endParaRPr lang="es-AR" sz="2100" kern="1200" dirty="0"/>
        </a:p>
      </dsp:txBody>
      <dsp:txXfrm>
        <a:off x="1521191" y="988366"/>
        <a:ext cx="1538450" cy="1215632"/>
      </dsp:txXfrm>
    </dsp:sp>
    <dsp:sp modelId="{089ACCD6-13FB-4187-B334-F75AB2B7C330}">
      <dsp:nvSpPr>
        <dsp:cNvPr id="0" name=""/>
        <dsp:cNvSpPr/>
      </dsp:nvSpPr>
      <dsp:spPr>
        <a:xfrm rot="16200000">
          <a:off x="3463472" y="1055682"/>
          <a:ext cx="1302655" cy="484227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570B8-D7A0-44FD-972B-9A19BFBFDFA9}">
      <dsp:nvSpPr>
        <dsp:cNvPr id="0" name=""/>
        <dsp:cNvSpPr/>
      </dsp:nvSpPr>
      <dsp:spPr>
        <a:xfrm>
          <a:off x="3307754" y="832"/>
          <a:ext cx="1614090" cy="12912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Operable</a:t>
          </a:r>
          <a:endParaRPr lang="es-AR" sz="2100" kern="1200" dirty="0"/>
        </a:p>
      </dsp:txBody>
      <dsp:txXfrm>
        <a:off x="3345574" y="38652"/>
        <a:ext cx="1538450" cy="1215632"/>
      </dsp:txXfrm>
    </dsp:sp>
    <dsp:sp modelId="{68C65B83-A96E-4C97-8865-C5197C2116CE}">
      <dsp:nvSpPr>
        <dsp:cNvPr id="0" name=""/>
        <dsp:cNvSpPr/>
      </dsp:nvSpPr>
      <dsp:spPr>
        <a:xfrm rot="19472535">
          <a:off x="4747230" y="1714120"/>
          <a:ext cx="1313774" cy="48422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A2E05-1FF7-4E5A-AF33-A8CD6CB0A68F}">
      <dsp:nvSpPr>
        <dsp:cNvPr id="0" name=""/>
        <dsp:cNvSpPr/>
      </dsp:nvSpPr>
      <dsp:spPr>
        <a:xfrm>
          <a:off x="5132136" y="929535"/>
          <a:ext cx="1614090" cy="12912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Comprensible</a:t>
          </a:r>
          <a:endParaRPr lang="es-AR" sz="2100" kern="1200" dirty="0"/>
        </a:p>
      </dsp:txBody>
      <dsp:txXfrm>
        <a:off x="5169956" y="967355"/>
        <a:ext cx="1538450" cy="12156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96EE8-EA5A-4866-9737-B332CACA63C7}">
      <dsp:nvSpPr>
        <dsp:cNvPr id="0" name=""/>
        <dsp:cNvSpPr/>
      </dsp:nvSpPr>
      <dsp:spPr>
        <a:xfrm>
          <a:off x="3559" y="1174"/>
          <a:ext cx="9898880" cy="1641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100" kern="1200" dirty="0" smtClean="0"/>
            <a:t>Principios de experiencia de usuario</a:t>
          </a:r>
          <a:endParaRPr lang="es-ES" sz="5100" kern="1200" dirty="0"/>
        </a:p>
      </dsp:txBody>
      <dsp:txXfrm>
        <a:off x="51627" y="49242"/>
        <a:ext cx="9802744" cy="1545018"/>
      </dsp:txXfrm>
    </dsp:sp>
    <dsp:sp modelId="{48BFC81D-A4B9-4BD4-813D-F40BC21825C9}">
      <dsp:nvSpPr>
        <dsp:cNvPr id="0" name=""/>
        <dsp:cNvSpPr/>
      </dsp:nvSpPr>
      <dsp:spPr>
        <a:xfrm>
          <a:off x="3559" y="1899382"/>
          <a:ext cx="3124646" cy="16411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dirty="0" smtClean="0"/>
            <a:t>Simplicidad</a:t>
          </a:r>
          <a:endParaRPr lang="es-ES" sz="4200" kern="1200" dirty="0"/>
        </a:p>
      </dsp:txBody>
      <dsp:txXfrm>
        <a:off x="51627" y="1947450"/>
        <a:ext cx="3028510" cy="1545018"/>
      </dsp:txXfrm>
    </dsp:sp>
    <dsp:sp modelId="{79111C59-75FF-4918-90A1-7D107F29149B}">
      <dsp:nvSpPr>
        <dsp:cNvPr id="0" name=""/>
        <dsp:cNvSpPr/>
      </dsp:nvSpPr>
      <dsp:spPr>
        <a:xfrm>
          <a:off x="3390676" y="1899382"/>
          <a:ext cx="3124646" cy="16411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dirty="0" smtClean="0"/>
            <a:t>Consistencia</a:t>
          </a:r>
          <a:endParaRPr lang="es-ES" sz="4200" kern="1200" dirty="0"/>
        </a:p>
      </dsp:txBody>
      <dsp:txXfrm>
        <a:off x="3438744" y="1947450"/>
        <a:ext cx="3028510" cy="1545018"/>
      </dsp:txXfrm>
    </dsp:sp>
    <dsp:sp modelId="{25F04FD3-1D1F-48FA-8EA5-8D1A5B034913}">
      <dsp:nvSpPr>
        <dsp:cNvPr id="0" name=""/>
        <dsp:cNvSpPr/>
      </dsp:nvSpPr>
      <dsp:spPr>
        <a:xfrm>
          <a:off x="6777793" y="1899382"/>
          <a:ext cx="3124646" cy="16411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dirty="0" smtClean="0"/>
            <a:t>Navegación intuitiva</a:t>
          </a:r>
          <a:endParaRPr lang="es-ES" sz="4200" kern="1200" dirty="0"/>
        </a:p>
      </dsp:txBody>
      <dsp:txXfrm>
        <a:off x="6825861" y="1947450"/>
        <a:ext cx="3028510" cy="1545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853F-506E-444B-905B-C0C64EEAE75C}">
      <dsp:nvSpPr>
        <dsp:cNvPr id="0" name=""/>
        <dsp:cNvSpPr/>
      </dsp:nvSpPr>
      <dsp:spPr>
        <a:xfrm>
          <a:off x="0" y="0"/>
          <a:ext cx="85947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3694B-CCDD-4C19-9A80-416740F11215}">
      <dsp:nvSpPr>
        <dsp:cNvPr id="0" name=""/>
        <dsp:cNvSpPr/>
      </dsp:nvSpPr>
      <dsp:spPr>
        <a:xfrm>
          <a:off x="0" y="0"/>
          <a:ext cx="1718945" cy="203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 smtClean="0"/>
            <a:t>Carlos </a:t>
          </a:r>
          <a:r>
            <a:rPr lang="es-AR" sz="3300" kern="1200" dirty="0" err="1" smtClean="0"/>
            <a:t>Scolari</a:t>
          </a:r>
          <a:endParaRPr lang="es-ES" sz="3300" kern="1200" dirty="0"/>
        </a:p>
      </dsp:txBody>
      <dsp:txXfrm>
        <a:off x="0" y="0"/>
        <a:ext cx="1718945" cy="2037063"/>
      </dsp:txXfrm>
    </dsp:sp>
    <dsp:sp modelId="{C4D3B711-EE3E-4FED-93D8-5A1068C412A2}">
      <dsp:nvSpPr>
        <dsp:cNvPr id="0" name=""/>
        <dsp:cNvSpPr/>
      </dsp:nvSpPr>
      <dsp:spPr>
        <a:xfrm>
          <a:off x="1847865" y="92503"/>
          <a:ext cx="6746859" cy="1850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smtClean="0"/>
            <a:t>“…</a:t>
          </a:r>
          <a:r>
            <a:rPr lang="es-AR" sz="2600" kern="1200" dirty="0" smtClean="0"/>
            <a:t>conjunto de procesos, reglas y convenciones que permiten la comunicación entre el hombre y las máquinas digitales.”</a:t>
          </a:r>
          <a:endParaRPr lang="es-ES" sz="2600" kern="1200" dirty="0"/>
        </a:p>
      </dsp:txBody>
      <dsp:txXfrm>
        <a:off x="1847865" y="92503"/>
        <a:ext cx="6746859" cy="1850066"/>
      </dsp:txXfrm>
    </dsp:sp>
    <dsp:sp modelId="{E5177F0F-D611-4E18-802D-CB99336D0015}">
      <dsp:nvSpPr>
        <dsp:cNvPr id="0" name=""/>
        <dsp:cNvSpPr/>
      </dsp:nvSpPr>
      <dsp:spPr>
        <a:xfrm>
          <a:off x="1718945" y="1942570"/>
          <a:ext cx="68757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27840-ED9B-4F01-960C-9600CBED35B0}">
      <dsp:nvSpPr>
        <dsp:cNvPr id="0" name=""/>
        <dsp:cNvSpPr/>
      </dsp:nvSpPr>
      <dsp:spPr>
        <a:xfrm>
          <a:off x="0" y="2037063"/>
          <a:ext cx="8594725" cy="0"/>
        </a:xfrm>
        <a:prstGeom prst="line">
          <a:avLst/>
        </a:prstGeom>
        <a:solidFill>
          <a:schemeClr val="accent3">
            <a:hueOff val="1046699"/>
            <a:satOff val="-29444"/>
            <a:lumOff val="196"/>
            <a:alphaOff val="0"/>
          </a:schemeClr>
        </a:solidFill>
        <a:ln w="15875" cap="flat" cmpd="sng" algn="ctr">
          <a:solidFill>
            <a:schemeClr val="accent3">
              <a:hueOff val="1046699"/>
              <a:satOff val="-2944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DF773-525D-41C5-A931-700D090CEB4E}">
      <dsp:nvSpPr>
        <dsp:cNvPr id="0" name=""/>
        <dsp:cNvSpPr/>
      </dsp:nvSpPr>
      <dsp:spPr>
        <a:xfrm>
          <a:off x="0" y="2037063"/>
          <a:ext cx="1718945" cy="203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 smtClean="0"/>
            <a:t>Sánchez Montoya</a:t>
          </a:r>
          <a:endParaRPr lang="es-ES" sz="3300" kern="1200" dirty="0"/>
        </a:p>
      </dsp:txBody>
      <dsp:txXfrm>
        <a:off x="0" y="2037063"/>
        <a:ext cx="1718945" cy="2037063"/>
      </dsp:txXfrm>
    </dsp:sp>
    <dsp:sp modelId="{B03F1D60-C61A-453D-858A-6052C392F638}">
      <dsp:nvSpPr>
        <dsp:cNvPr id="0" name=""/>
        <dsp:cNvSpPr/>
      </dsp:nvSpPr>
      <dsp:spPr>
        <a:xfrm>
          <a:off x="1847865" y="2129566"/>
          <a:ext cx="6746859" cy="1850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600" kern="1200" smtClean="0"/>
            <a:t>“…</a:t>
          </a:r>
          <a:r>
            <a:rPr lang="es-AR" sz="2600" kern="1200" dirty="0" smtClean="0"/>
            <a:t>el procedimiento (programas y dispositivos) que permite la interacción amigable del usuario con el ordenador para superar las barreras a las que esta sometida una persona debido a su discapacidad.”</a:t>
          </a:r>
          <a:endParaRPr lang="es-ES" sz="2600" kern="1200" dirty="0"/>
        </a:p>
      </dsp:txBody>
      <dsp:txXfrm>
        <a:off x="1847865" y="2129566"/>
        <a:ext cx="6746859" cy="1850066"/>
      </dsp:txXfrm>
    </dsp:sp>
    <dsp:sp modelId="{F0E96DE1-C574-4CB0-ABC7-12A6EC7B1DAA}">
      <dsp:nvSpPr>
        <dsp:cNvPr id="0" name=""/>
        <dsp:cNvSpPr/>
      </dsp:nvSpPr>
      <dsp:spPr>
        <a:xfrm>
          <a:off x="1718945" y="3979633"/>
          <a:ext cx="68757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39917-E811-41E2-8C8A-DB7EB66E4749}">
      <dsp:nvSpPr>
        <dsp:cNvPr id="0" name=""/>
        <dsp:cNvSpPr/>
      </dsp:nvSpPr>
      <dsp:spPr>
        <a:xfrm>
          <a:off x="4112" y="670358"/>
          <a:ext cx="2393851" cy="95754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Diseño</a:t>
          </a:r>
          <a:endParaRPr lang="es-AR" sz="2400" kern="1200" dirty="0"/>
        </a:p>
      </dsp:txBody>
      <dsp:txXfrm>
        <a:off x="482882" y="670358"/>
        <a:ext cx="1436311" cy="957540"/>
      </dsp:txXfrm>
    </dsp:sp>
    <dsp:sp modelId="{4F6E8516-9BAC-463E-9679-364297A800B9}">
      <dsp:nvSpPr>
        <dsp:cNvPr id="0" name=""/>
        <dsp:cNvSpPr/>
      </dsp:nvSpPr>
      <dsp:spPr>
        <a:xfrm>
          <a:off x="2158578" y="670358"/>
          <a:ext cx="2393851" cy="95754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Evaluación</a:t>
          </a:r>
          <a:endParaRPr lang="es-AR" sz="2400" kern="1200" dirty="0"/>
        </a:p>
      </dsp:txBody>
      <dsp:txXfrm>
        <a:off x="2637348" y="670358"/>
        <a:ext cx="1436311" cy="957540"/>
      </dsp:txXfrm>
    </dsp:sp>
    <dsp:sp modelId="{9A8D23E6-40F1-43B6-B1E1-4CEC1A4E544C}">
      <dsp:nvSpPr>
        <dsp:cNvPr id="0" name=""/>
        <dsp:cNvSpPr/>
      </dsp:nvSpPr>
      <dsp:spPr>
        <a:xfrm>
          <a:off x="4313045" y="670358"/>
          <a:ext cx="2393851" cy="95754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Desarrollo</a:t>
          </a:r>
          <a:endParaRPr lang="es-AR" sz="2400" kern="1200" dirty="0"/>
        </a:p>
      </dsp:txBody>
      <dsp:txXfrm>
        <a:off x="4791815" y="670358"/>
        <a:ext cx="1436311" cy="957540"/>
      </dsp:txXfrm>
    </dsp:sp>
    <dsp:sp modelId="{F1C3788E-65E3-4D6B-8DC9-9A083FAA5F74}">
      <dsp:nvSpPr>
        <dsp:cNvPr id="0" name=""/>
        <dsp:cNvSpPr/>
      </dsp:nvSpPr>
      <dsp:spPr>
        <a:xfrm>
          <a:off x="6467511" y="670358"/>
          <a:ext cx="2393851" cy="95754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Estudio</a:t>
          </a:r>
          <a:endParaRPr lang="es-AR" sz="2400" kern="1200" dirty="0"/>
        </a:p>
      </dsp:txBody>
      <dsp:txXfrm>
        <a:off x="6946281" y="670358"/>
        <a:ext cx="1436311" cy="957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F367A-3084-475D-86A9-A8B135E21429}">
      <dsp:nvSpPr>
        <dsp:cNvPr id="0" name=""/>
        <dsp:cNvSpPr/>
      </dsp:nvSpPr>
      <dsp:spPr>
        <a:xfrm>
          <a:off x="457199" y="0"/>
          <a:ext cx="5181600" cy="347216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492A1-0DD3-43A0-8FB5-F2F145D05767}">
      <dsp:nvSpPr>
        <dsp:cNvPr id="0" name=""/>
        <dsp:cNvSpPr/>
      </dsp:nvSpPr>
      <dsp:spPr>
        <a:xfrm>
          <a:off x="3511" y="1041648"/>
          <a:ext cx="1918534" cy="13888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 smtClean="0"/>
            <a:t>Usable</a:t>
          </a:r>
          <a:endParaRPr lang="es-AR" sz="3300" kern="1200" dirty="0"/>
        </a:p>
      </dsp:txBody>
      <dsp:txXfrm>
        <a:off x="71310" y="1109447"/>
        <a:ext cx="1782936" cy="1253266"/>
      </dsp:txXfrm>
    </dsp:sp>
    <dsp:sp modelId="{6E5082EE-B564-495B-9C07-DC6560AFC68C}">
      <dsp:nvSpPr>
        <dsp:cNvPr id="0" name=""/>
        <dsp:cNvSpPr/>
      </dsp:nvSpPr>
      <dsp:spPr>
        <a:xfrm>
          <a:off x="2088732" y="1041648"/>
          <a:ext cx="1918534" cy="13888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 smtClean="0"/>
            <a:t>Seguro</a:t>
          </a:r>
          <a:endParaRPr lang="es-AR" sz="3300" kern="1200" dirty="0"/>
        </a:p>
      </dsp:txBody>
      <dsp:txXfrm>
        <a:off x="2156531" y="1109447"/>
        <a:ext cx="1782936" cy="1253266"/>
      </dsp:txXfrm>
    </dsp:sp>
    <dsp:sp modelId="{D151F788-7652-427C-9CC3-4B6F52731E37}">
      <dsp:nvSpPr>
        <dsp:cNvPr id="0" name=""/>
        <dsp:cNvSpPr/>
      </dsp:nvSpPr>
      <dsp:spPr>
        <a:xfrm>
          <a:off x="4173954" y="1041648"/>
          <a:ext cx="1918534" cy="13888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 smtClean="0"/>
            <a:t>Funcional</a:t>
          </a:r>
          <a:endParaRPr lang="es-AR" sz="3300" kern="1200" dirty="0"/>
        </a:p>
      </dsp:txBody>
      <dsp:txXfrm>
        <a:off x="4241753" y="1109447"/>
        <a:ext cx="1782936" cy="12532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E504B-70ED-4C33-9073-39ADFEFABD20}">
      <dsp:nvSpPr>
        <dsp:cNvPr id="0" name=""/>
        <dsp:cNvSpPr/>
      </dsp:nvSpPr>
      <dsp:spPr>
        <a:xfrm>
          <a:off x="80" y="96660"/>
          <a:ext cx="8197987" cy="15298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400" kern="1200" dirty="0" smtClean="0"/>
            <a:t>Sistemas</a:t>
          </a:r>
          <a:endParaRPr lang="es-AR" sz="5400" kern="1200" dirty="0"/>
        </a:p>
      </dsp:txBody>
      <dsp:txXfrm>
        <a:off x="44887" y="141467"/>
        <a:ext cx="8108373" cy="1440211"/>
      </dsp:txXfrm>
    </dsp:sp>
    <dsp:sp modelId="{6767F906-76D3-4B43-A801-D3744CE458D7}">
      <dsp:nvSpPr>
        <dsp:cNvPr id="0" name=""/>
        <dsp:cNvSpPr/>
      </dsp:nvSpPr>
      <dsp:spPr>
        <a:xfrm>
          <a:off x="40" y="1745792"/>
          <a:ext cx="1276945" cy="15298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Eficientes</a:t>
          </a:r>
          <a:endParaRPr lang="es-AR" sz="2100" kern="1200" dirty="0"/>
        </a:p>
      </dsp:txBody>
      <dsp:txXfrm>
        <a:off x="37440" y="1783192"/>
        <a:ext cx="1202145" cy="1455025"/>
      </dsp:txXfrm>
    </dsp:sp>
    <dsp:sp modelId="{C56951F0-DCDD-4E01-B8C3-5F6EF5738784}">
      <dsp:nvSpPr>
        <dsp:cNvPr id="0" name=""/>
        <dsp:cNvSpPr/>
      </dsp:nvSpPr>
      <dsp:spPr>
        <a:xfrm>
          <a:off x="1384248" y="1745792"/>
          <a:ext cx="1276945" cy="15298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Efectivos</a:t>
          </a:r>
          <a:endParaRPr lang="es-AR" sz="2100" kern="1200" dirty="0"/>
        </a:p>
      </dsp:txBody>
      <dsp:txXfrm>
        <a:off x="1421648" y="1783192"/>
        <a:ext cx="1202145" cy="1455025"/>
      </dsp:txXfrm>
    </dsp:sp>
    <dsp:sp modelId="{0456D365-89B9-419E-8E38-2F4BC0AA53C9}">
      <dsp:nvSpPr>
        <dsp:cNvPr id="0" name=""/>
        <dsp:cNvSpPr/>
      </dsp:nvSpPr>
      <dsp:spPr>
        <a:xfrm>
          <a:off x="2768457" y="1745792"/>
          <a:ext cx="1276945" cy="15298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Seguros</a:t>
          </a:r>
          <a:endParaRPr lang="es-AR" sz="2100" kern="1200" dirty="0"/>
        </a:p>
      </dsp:txBody>
      <dsp:txXfrm>
        <a:off x="2805857" y="1783192"/>
        <a:ext cx="1202145" cy="1455025"/>
      </dsp:txXfrm>
    </dsp:sp>
    <dsp:sp modelId="{9178D04E-6EC0-4919-A0D6-F4DDD58FF1FB}">
      <dsp:nvSpPr>
        <dsp:cNvPr id="0" name=""/>
        <dsp:cNvSpPr/>
      </dsp:nvSpPr>
      <dsp:spPr>
        <a:xfrm>
          <a:off x="4152665" y="1745792"/>
          <a:ext cx="1276945" cy="15298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Útiles</a:t>
          </a:r>
          <a:endParaRPr lang="es-AR" sz="2100" kern="1200" dirty="0"/>
        </a:p>
      </dsp:txBody>
      <dsp:txXfrm>
        <a:off x="4190065" y="1783192"/>
        <a:ext cx="1202145" cy="1455025"/>
      </dsp:txXfrm>
    </dsp:sp>
    <dsp:sp modelId="{AB54C13B-61F3-4DEB-BD54-F1A38F7AEB47}">
      <dsp:nvSpPr>
        <dsp:cNvPr id="0" name=""/>
        <dsp:cNvSpPr/>
      </dsp:nvSpPr>
      <dsp:spPr>
        <a:xfrm>
          <a:off x="5536874" y="1745792"/>
          <a:ext cx="1276945" cy="15298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Fáciles de aprender</a:t>
          </a:r>
          <a:endParaRPr lang="es-AR" sz="2100" kern="1200" dirty="0"/>
        </a:p>
      </dsp:txBody>
      <dsp:txXfrm>
        <a:off x="5574274" y="1783192"/>
        <a:ext cx="1202145" cy="1455025"/>
      </dsp:txXfrm>
    </dsp:sp>
    <dsp:sp modelId="{FD86A252-6FA4-471F-A31B-E23EAA48CE16}">
      <dsp:nvSpPr>
        <dsp:cNvPr id="0" name=""/>
        <dsp:cNvSpPr/>
      </dsp:nvSpPr>
      <dsp:spPr>
        <a:xfrm>
          <a:off x="6921082" y="1745792"/>
          <a:ext cx="1276945" cy="15298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Fáciles de recordar</a:t>
          </a:r>
          <a:endParaRPr lang="es-AR" sz="2100" kern="1200" dirty="0"/>
        </a:p>
      </dsp:txBody>
      <dsp:txXfrm>
        <a:off x="6958482" y="1783192"/>
        <a:ext cx="1202145" cy="1455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81783-E255-44E1-9090-62D0404A9274}">
      <dsp:nvSpPr>
        <dsp:cNvPr id="0" name=""/>
        <dsp:cNvSpPr/>
      </dsp:nvSpPr>
      <dsp:spPr>
        <a:xfrm>
          <a:off x="0" y="4952"/>
          <a:ext cx="8594725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Tiempo de aprendizaje</a:t>
          </a:r>
          <a:endParaRPr lang="es-ES" sz="2800" kern="1200" dirty="0"/>
        </a:p>
      </dsp:txBody>
      <dsp:txXfrm>
        <a:off x="36553" y="41505"/>
        <a:ext cx="8521619" cy="675694"/>
      </dsp:txXfrm>
    </dsp:sp>
    <dsp:sp modelId="{78D9A31C-60E9-4B0F-8399-40837378BD03}">
      <dsp:nvSpPr>
        <dsp:cNvPr id="0" name=""/>
        <dsp:cNvSpPr/>
      </dsp:nvSpPr>
      <dsp:spPr>
        <a:xfrm>
          <a:off x="0" y="868952"/>
          <a:ext cx="8594725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smtClean="0"/>
            <a:t>Velocidad de realización de tareas</a:t>
          </a:r>
          <a:endParaRPr lang="es-ES" sz="2800" kern="1200"/>
        </a:p>
      </dsp:txBody>
      <dsp:txXfrm>
        <a:off x="36553" y="905505"/>
        <a:ext cx="8521619" cy="675694"/>
      </dsp:txXfrm>
    </dsp:sp>
    <dsp:sp modelId="{008CF8DF-7DB0-4472-9231-DC5848B10785}">
      <dsp:nvSpPr>
        <dsp:cNvPr id="0" name=""/>
        <dsp:cNvSpPr/>
      </dsp:nvSpPr>
      <dsp:spPr>
        <a:xfrm>
          <a:off x="0" y="1732952"/>
          <a:ext cx="8594725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smtClean="0"/>
            <a:t>Porcentaje de errores de los usuarios</a:t>
          </a:r>
          <a:endParaRPr lang="es-ES" sz="2800" kern="1200"/>
        </a:p>
      </dsp:txBody>
      <dsp:txXfrm>
        <a:off x="36553" y="1769505"/>
        <a:ext cx="8521619" cy="675694"/>
      </dsp:txXfrm>
    </dsp:sp>
    <dsp:sp modelId="{50C9CED8-A3A9-4D94-A39A-184EB12B821F}">
      <dsp:nvSpPr>
        <dsp:cNvPr id="0" name=""/>
        <dsp:cNvSpPr/>
      </dsp:nvSpPr>
      <dsp:spPr>
        <a:xfrm>
          <a:off x="0" y="2596952"/>
          <a:ext cx="8594725" cy="74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Retención con el paso del tiempo*</a:t>
          </a:r>
          <a:endParaRPr lang="es-ES" sz="2800" kern="1200" dirty="0"/>
        </a:p>
      </dsp:txBody>
      <dsp:txXfrm>
        <a:off x="36553" y="2633505"/>
        <a:ext cx="8521619" cy="675694"/>
      </dsp:txXfrm>
    </dsp:sp>
    <dsp:sp modelId="{7021FBF8-DCF2-4FA4-9720-2E3CCF45DC64}">
      <dsp:nvSpPr>
        <dsp:cNvPr id="0" name=""/>
        <dsp:cNvSpPr/>
      </dsp:nvSpPr>
      <dsp:spPr>
        <a:xfrm>
          <a:off x="0" y="3460952"/>
          <a:ext cx="8594725" cy="748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Satisfacción subjetiva*</a:t>
          </a:r>
          <a:endParaRPr lang="es-ES" sz="2800" kern="1200" dirty="0"/>
        </a:p>
      </dsp:txBody>
      <dsp:txXfrm>
        <a:off x="36553" y="3497505"/>
        <a:ext cx="8521619" cy="6756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54B92-89C9-4F61-A749-8BC450A7F82C}">
      <dsp:nvSpPr>
        <dsp:cNvPr id="0" name=""/>
        <dsp:cNvSpPr/>
      </dsp:nvSpPr>
      <dsp:spPr>
        <a:xfrm>
          <a:off x="0" y="531"/>
          <a:ext cx="85947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55366-6532-47DA-A8FC-B580E2D4CB29}">
      <dsp:nvSpPr>
        <dsp:cNvPr id="0" name=""/>
        <dsp:cNvSpPr/>
      </dsp:nvSpPr>
      <dsp:spPr>
        <a:xfrm>
          <a:off x="0" y="531"/>
          <a:ext cx="859472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Incorporar a los usuarios en todo el proceso de desarrollo.</a:t>
          </a:r>
          <a:endParaRPr lang="es-ES" sz="2800" kern="1200" dirty="0"/>
        </a:p>
      </dsp:txBody>
      <dsp:txXfrm>
        <a:off x="0" y="531"/>
        <a:ext cx="8594725" cy="870055"/>
      </dsp:txXfrm>
    </dsp:sp>
    <dsp:sp modelId="{C506C3E3-23E5-40A9-B7A6-12C06A7896D7}">
      <dsp:nvSpPr>
        <dsp:cNvPr id="0" name=""/>
        <dsp:cNvSpPr/>
      </dsp:nvSpPr>
      <dsp:spPr>
        <a:xfrm>
          <a:off x="0" y="870586"/>
          <a:ext cx="85947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F876A-F6AE-4F32-8182-9946012B8C08}">
      <dsp:nvSpPr>
        <dsp:cNvPr id="0" name=""/>
        <dsp:cNvSpPr/>
      </dsp:nvSpPr>
      <dsp:spPr>
        <a:xfrm>
          <a:off x="0" y="870586"/>
          <a:ext cx="859472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smtClean="0"/>
            <a:t>Proceso de desarrollo iterativo.</a:t>
          </a:r>
          <a:endParaRPr lang="es-ES" sz="2800" kern="1200"/>
        </a:p>
      </dsp:txBody>
      <dsp:txXfrm>
        <a:off x="0" y="870586"/>
        <a:ext cx="8594725" cy="870055"/>
      </dsp:txXfrm>
    </dsp:sp>
    <dsp:sp modelId="{71018137-AF75-406C-A00B-38DA4AD94CAE}">
      <dsp:nvSpPr>
        <dsp:cNvPr id="0" name=""/>
        <dsp:cNvSpPr/>
      </dsp:nvSpPr>
      <dsp:spPr>
        <a:xfrm>
          <a:off x="0" y="1740641"/>
          <a:ext cx="859472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951FE-4F79-43A1-B664-B499E9AC19E3}">
      <dsp:nvSpPr>
        <dsp:cNvPr id="0" name=""/>
        <dsp:cNvSpPr/>
      </dsp:nvSpPr>
      <dsp:spPr>
        <a:xfrm>
          <a:off x="0" y="1740641"/>
          <a:ext cx="859472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smtClean="0"/>
            <a:t>Establecer medidas cuantitativas al inicio del proyecto.</a:t>
          </a:r>
          <a:endParaRPr lang="es-ES" sz="2800" kern="1200"/>
        </a:p>
      </dsp:txBody>
      <dsp:txXfrm>
        <a:off x="0" y="1740641"/>
        <a:ext cx="8594725" cy="870055"/>
      </dsp:txXfrm>
    </dsp:sp>
    <dsp:sp modelId="{9D494DC6-B1D1-4B81-9902-009A5E8EDB0F}">
      <dsp:nvSpPr>
        <dsp:cNvPr id="0" name=""/>
        <dsp:cNvSpPr/>
      </dsp:nvSpPr>
      <dsp:spPr>
        <a:xfrm>
          <a:off x="0" y="2610696"/>
          <a:ext cx="85947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3A93E-C79D-4A7F-8CEB-40EBEE9837C6}">
      <dsp:nvSpPr>
        <dsp:cNvPr id="0" name=""/>
        <dsp:cNvSpPr/>
      </dsp:nvSpPr>
      <dsp:spPr>
        <a:xfrm>
          <a:off x="0" y="2610696"/>
          <a:ext cx="859472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smtClean="0"/>
            <a:t>Hacer test de usabilidad.</a:t>
          </a:r>
          <a:endParaRPr lang="es-ES" sz="2800" kern="1200"/>
        </a:p>
      </dsp:txBody>
      <dsp:txXfrm>
        <a:off x="0" y="2610696"/>
        <a:ext cx="8594725" cy="870055"/>
      </dsp:txXfrm>
    </dsp:sp>
    <dsp:sp modelId="{33AFA8D1-A3C4-4FF0-926E-E00726CC50E4}">
      <dsp:nvSpPr>
        <dsp:cNvPr id="0" name=""/>
        <dsp:cNvSpPr/>
      </dsp:nvSpPr>
      <dsp:spPr>
        <a:xfrm>
          <a:off x="0" y="3480751"/>
          <a:ext cx="859472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6D5AF-DE9D-4FD8-9C28-307EABD0FE00}">
      <dsp:nvSpPr>
        <dsp:cNvPr id="0" name=""/>
        <dsp:cNvSpPr/>
      </dsp:nvSpPr>
      <dsp:spPr>
        <a:xfrm>
          <a:off x="0" y="3480751"/>
          <a:ext cx="859472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smtClean="0"/>
            <a:t>Trabajar en equipos multidisciplinares.</a:t>
          </a:r>
          <a:endParaRPr lang="es-ES" sz="2800" kern="1200"/>
        </a:p>
      </dsp:txBody>
      <dsp:txXfrm>
        <a:off x="0" y="3480751"/>
        <a:ext cx="8594725" cy="8700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D217C-137C-43D4-A62B-35F78A01635C}">
      <dsp:nvSpPr>
        <dsp:cNvPr id="0" name=""/>
        <dsp:cNvSpPr/>
      </dsp:nvSpPr>
      <dsp:spPr>
        <a:xfrm>
          <a:off x="0" y="390527"/>
          <a:ext cx="870957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C3175-FB60-4C60-977D-5F88E91E6C8D}">
      <dsp:nvSpPr>
        <dsp:cNvPr id="0" name=""/>
        <dsp:cNvSpPr/>
      </dsp:nvSpPr>
      <dsp:spPr>
        <a:xfrm>
          <a:off x="435478" y="65807"/>
          <a:ext cx="609670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441" tIns="0" rIns="23044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Uso del producto.</a:t>
          </a:r>
          <a:endParaRPr lang="es-ES" sz="2200" kern="1200" dirty="0"/>
        </a:p>
      </dsp:txBody>
      <dsp:txXfrm>
        <a:off x="467181" y="97510"/>
        <a:ext cx="6033294" cy="586034"/>
      </dsp:txXfrm>
    </dsp:sp>
    <dsp:sp modelId="{21B67F2B-C789-4664-A35B-96FBCA9BC8BF}">
      <dsp:nvSpPr>
        <dsp:cNvPr id="0" name=""/>
        <dsp:cNvSpPr/>
      </dsp:nvSpPr>
      <dsp:spPr>
        <a:xfrm>
          <a:off x="0" y="1388447"/>
          <a:ext cx="870957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683F8-C2CD-44D6-9466-52E770BB4D6A}">
      <dsp:nvSpPr>
        <dsp:cNvPr id="0" name=""/>
        <dsp:cNvSpPr/>
      </dsp:nvSpPr>
      <dsp:spPr>
        <a:xfrm>
          <a:off x="435478" y="1063727"/>
          <a:ext cx="6096700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441" tIns="0" rIns="23044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smtClean="0"/>
            <a:t>Interfaz de usuario y diseño de iteración.</a:t>
          </a:r>
          <a:endParaRPr lang="es-ES" sz="2200" kern="1200"/>
        </a:p>
      </dsp:txBody>
      <dsp:txXfrm>
        <a:off x="467181" y="1095430"/>
        <a:ext cx="6033294" cy="586034"/>
      </dsp:txXfrm>
    </dsp:sp>
    <dsp:sp modelId="{6451B1CC-58CF-4CAE-8DF0-0BA460361BD6}">
      <dsp:nvSpPr>
        <dsp:cNvPr id="0" name=""/>
        <dsp:cNvSpPr/>
      </dsp:nvSpPr>
      <dsp:spPr>
        <a:xfrm>
          <a:off x="0" y="2386368"/>
          <a:ext cx="870957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E91BB-2865-4150-B822-76E32FECAB3E}">
      <dsp:nvSpPr>
        <dsp:cNvPr id="0" name=""/>
        <dsp:cNvSpPr/>
      </dsp:nvSpPr>
      <dsp:spPr>
        <a:xfrm>
          <a:off x="435478" y="2061647"/>
          <a:ext cx="6096700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441" tIns="0" rIns="23044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smtClean="0"/>
            <a:t>Proceso utilizado para desarrollar un producto.</a:t>
          </a:r>
          <a:endParaRPr lang="es-ES" sz="2200" kern="1200"/>
        </a:p>
      </dsp:txBody>
      <dsp:txXfrm>
        <a:off x="467181" y="2093350"/>
        <a:ext cx="6033294" cy="586034"/>
      </dsp:txXfrm>
    </dsp:sp>
    <dsp:sp modelId="{F309E902-0686-4CBF-B348-C8DD7636BE2C}">
      <dsp:nvSpPr>
        <dsp:cNvPr id="0" name=""/>
        <dsp:cNvSpPr/>
      </dsp:nvSpPr>
      <dsp:spPr>
        <a:xfrm>
          <a:off x="0" y="3384288"/>
          <a:ext cx="870957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DD6B5-B7D7-4F65-80E4-96BF84B72634}">
      <dsp:nvSpPr>
        <dsp:cNvPr id="0" name=""/>
        <dsp:cNvSpPr/>
      </dsp:nvSpPr>
      <dsp:spPr>
        <a:xfrm>
          <a:off x="435478" y="3059568"/>
          <a:ext cx="6096700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441" tIns="0" rIns="23044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smtClean="0"/>
            <a:t>Capacidad de una organización de aplicar DCU</a:t>
          </a:r>
          <a:endParaRPr lang="es-ES" sz="2200" kern="1200"/>
        </a:p>
      </dsp:txBody>
      <dsp:txXfrm>
        <a:off x="467181" y="3091271"/>
        <a:ext cx="6033294" cy="586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86B31-0A2C-495A-8E88-437F5A9C95F6}">
      <dsp:nvSpPr>
        <dsp:cNvPr id="0" name=""/>
        <dsp:cNvSpPr/>
      </dsp:nvSpPr>
      <dsp:spPr>
        <a:xfrm>
          <a:off x="1062" y="690804"/>
          <a:ext cx="1739962" cy="173996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5756" tIns="24130" rIns="95756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Puntero</a:t>
          </a:r>
          <a:endParaRPr lang="es-AR" sz="1900" kern="1200" dirty="0"/>
        </a:p>
      </dsp:txBody>
      <dsp:txXfrm>
        <a:off x="255874" y="945616"/>
        <a:ext cx="1230338" cy="1230338"/>
      </dsp:txXfrm>
    </dsp:sp>
    <dsp:sp modelId="{73F4FE0D-4814-48B6-8888-DFEE4B7EF75A}">
      <dsp:nvSpPr>
        <dsp:cNvPr id="0" name=""/>
        <dsp:cNvSpPr/>
      </dsp:nvSpPr>
      <dsp:spPr>
        <a:xfrm>
          <a:off x="1393031" y="690804"/>
          <a:ext cx="1739962" cy="173996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5756" tIns="24130" rIns="95756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Periféricos</a:t>
          </a:r>
          <a:endParaRPr lang="es-AR" sz="1900" kern="1200" dirty="0"/>
        </a:p>
      </dsp:txBody>
      <dsp:txXfrm>
        <a:off x="1647843" y="945616"/>
        <a:ext cx="1230338" cy="1230338"/>
      </dsp:txXfrm>
    </dsp:sp>
    <dsp:sp modelId="{C568EC66-9FFE-4FCB-AAFA-4265870C6D4C}">
      <dsp:nvSpPr>
        <dsp:cNvPr id="0" name=""/>
        <dsp:cNvSpPr/>
      </dsp:nvSpPr>
      <dsp:spPr>
        <a:xfrm>
          <a:off x="2785001" y="690804"/>
          <a:ext cx="1739962" cy="173996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5756" tIns="24130" rIns="95756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Iconos</a:t>
          </a:r>
          <a:endParaRPr lang="es-AR" sz="1900" kern="1200" dirty="0"/>
        </a:p>
      </dsp:txBody>
      <dsp:txXfrm>
        <a:off x="3039813" y="945616"/>
        <a:ext cx="1230338" cy="1230338"/>
      </dsp:txXfrm>
    </dsp:sp>
    <dsp:sp modelId="{1ACB9BEA-580A-42FD-A601-CF87662689E9}">
      <dsp:nvSpPr>
        <dsp:cNvPr id="0" name=""/>
        <dsp:cNvSpPr/>
      </dsp:nvSpPr>
      <dsp:spPr>
        <a:xfrm>
          <a:off x="4176971" y="690804"/>
          <a:ext cx="1739962" cy="173996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5756" tIns="24130" rIns="95756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Escritorio</a:t>
          </a:r>
          <a:endParaRPr lang="es-AR" sz="1900" kern="1200" dirty="0"/>
        </a:p>
      </dsp:txBody>
      <dsp:txXfrm>
        <a:off x="4431783" y="945616"/>
        <a:ext cx="1230338" cy="1230338"/>
      </dsp:txXfrm>
    </dsp:sp>
    <dsp:sp modelId="{4D99EA16-9F25-4A23-BBBA-0E1CFDF831F9}">
      <dsp:nvSpPr>
        <dsp:cNvPr id="0" name=""/>
        <dsp:cNvSpPr/>
      </dsp:nvSpPr>
      <dsp:spPr>
        <a:xfrm>
          <a:off x="5568940" y="690804"/>
          <a:ext cx="1739962" cy="173996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5756" tIns="24130" rIns="95756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Ventana</a:t>
          </a:r>
          <a:endParaRPr lang="es-AR" sz="1900" kern="1200" dirty="0"/>
        </a:p>
      </dsp:txBody>
      <dsp:txXfrm>
        <a:off x="5823752" y="945616"/>
        <a:ext cx="1230338" cy="1230338"/>
      </dsp:txXfrm>
    </dsp:sp>
    <dsp:sp modelId="{AD367858-26E2-4664-9925-9364E83C99EE}">
      <dsp:nvSpPr>
        <dsp:cNvPr id="0" name=""/>
        <dsp:cNvSpPr/>
      </dsp:nvSpPr>
      <dsp:spPr>
        <a:xfrm>
          <a:off x="6960910" y="690804"/>
          <a:ext cx="1739962" cy="173996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5756" tIns="24130" rIns="95756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900" kern="1200" dirty="0" smtClean="0"/>
            <a:t>Menús</a:t>
          </a:r>
          <a:endParaRPr lang="es-AR" sz="1900" kern="1200" dirty="0"/>
        </a:p>
      </dsp:txBody>
      <dsp:txXfrm>
        <a:off x="7215722" y="945616"/>
        <a:ext cx="1230338" cy="1230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F056-990F-4A89-8625-0B1B7989D8C6}" type="datetimeFigureOut">
              <a:rPr lang="es-ES" smtClean="0"/>
              <a:t>24/08/2018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5378C-2FBD-4833-BF29-2169102FB8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89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Usabilidad</a:t>
            </a:r>
            <a:r>
              <a:rPr lang="es-AR" baseline="0" dirty="0" smtClean="0"/>
              <a:t> (neologismo, del inglés </a:t>
            </a:r>
            <a:r>
              <a:rPr lang="es-AR" baseline="0" dirty="0" err="1" smtClean="0"/>
              <a:t>usability</a:t>
            </a:r>
            <a:r>
              <a:rPr lang="es-AR" baseline="0" dirty="0" smtClean="0"/>
              <a:t> -facilidad de uso): </a:t>
            </a:r>
            <a:r>
              <a:rPr lang="es-AR" dirty="0" smtClean="0"/>
              <a:t>Cualidad de la página web o del programa informático que son sencillos de usar porque facilitan la lectura de los textos, descargan rápidamente la información y presentan funciones y menús sencillos, por lo que el usuario encuentra satisfechas sus consultas y cómodo su uso.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E2D2-3B24-4752-9FE4-3E17615810C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49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i="1" dirty="0" smtClean="0"/>
              <a:t>“…medición cualitativa de la facilidad y eficiencia con la que un humano emplea las funciones y características que ofrece el </a:t>
            </a:r>
            <a:r>
              <a:rPr lang="es-ES" i="1" dirty="0" smtClean="0"/>
              <a:t>producto de alta tecnología.”</a:t>
            </a:r>
          </a:p>
          <a:p>
            <a:r>
              <a:rPr lang="es-AR" dirty="0" smtClean="0"/>
              <a:t>Si los mecanismos de la interfaz están bien diseñados, el usuario se desliza por la interacción a un ritmo suave que hace que el trabajo se realice sin esfuerzo. Pero si la interfaz fue mal concebida, el usuario avanza y retrocede, y el resultado final es frustración y poca eficiencia en el trabajo.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38CFA-3D1B-47C7-AD68-3967062D64F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58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3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27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FA0D-A785-4942-BCC5-36F5052EC46D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82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5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3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4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671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61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47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21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2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2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5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3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9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1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3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4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5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09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Visualización e Interfaces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304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Estándares HCI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1412" y="1710267"/>
            <a:ext cx="9905999" cy="4080934"/>
          </a:xfrm>
        </p:spPr>
        <p:txBody>
          <a:bodyPr>
            <a:normAutofit/>
          </a:bodyPr>
          <a:lstStyle/>
          <a:p>
            <a:pPr marL="88900" indent="0">
              <a:buNone/>
            </a:pPr>
            <a:r>
              <a:rPr lang="es-ES" dirty="0" smtClean="0"/>
              <a:t>Relacionados con la usabilidad, se pueden categorizar en:</a:t>
            </a:r>
            <a:endParaRPr lang="es-AR" dirty="0" smtClean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208413593"/>
              </p:ext>
            </p:extLst>
          </p:nvPr>
        </p:nvGraphicFramePr>
        <p:xfrm>
          <a:off x="1739625" y="2404771"/>
          <a:ext cx="8709572" cy="400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05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de interfaz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Algunos componentes básicos</a:t>
            </a:r>
            <a:endParaRPr lang="es-AR" dirty="0"/>
          </a:p>
        </p:txBody>
      </p:sp>
      <p:graphicFrame>
        <p:nvGraphicFramePr>
          <p:cNvPr id="4" name="3 Diagrama"/>
          <p:cNvGraphicFramePr/>
          <p:nvPr>
            <p:extLst/>
          </p:nvPr>
        </p:nvGraphicFramePr>
        <p:xfrm>
          <a:off x="1261871" y="2459422"/>
          <a:ext cx="8701935" cy="312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207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de la información</a:t>
            </a:r>
            <a:endParaRPr lang="es-AR" dirty="0"/>
          </a:p>
        </p:txBody>
      </p:sp>
      <p:graphicFrame>
        <p:nvGraphicFramePr>
          <p:cNvPr id="5" name="4 Diagrama"/>
          <p:cNvGraphicFramePr/>
          <p:nvPr>
            <p:extLst/>
          </p:nvPr>
        </p:nvGraphicFramePr>
        <p:xfrm>
          <a:off x="1376855" y="2249214"/>
          <a:ext cx="8535569" cy="4025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06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visual, diseño gráfico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262063" y="2249214"/>
          <a:ext cx="8838378" cy="369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12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Diseño accesible según las WCAG 2.0</a:t>
            </a:r>
            <a:endParaRPr lang="es-AR" dirty="0"/>
          </a:p>
        </p:txBody>
      </p:sp>
      <p:graphicFrame>
        <p:nvGraphicFramePr>
          <p:cNvPr id="3" name="2 Diagrama"/>
          <p:cNvGraphicFramePr/>
          <p:nvPr>
            <p:extLst/>
          </p:nvPr>
        </p:nvGraphicFramePr>
        <p:xfrm>
          <a:off x="1566041" y="2203852"/>
          <a:ext cx="8229600" cy="3723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261872" y="6201103"/>
            <a:ext cx="5717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WCAG (Web Content </a:t>
            </a:r>
            <a:r>
              <a:rPr lang="es-AR" sz="1200" dirty="0" err="1"/>
              <a:t>Accessibility</a:t>
            </a:r>
            <a:r>
              <a:rPr lang="es-AR" sz="1200" dirty="0"/>
              <a:t> </a:t>
            </a:r>
            <a:r>
              <a:rPr lang="es-AR" sz="1200" dirty="0" err="1" smtClean="0"/>
              <a:t>Guidelines</a:t>
            </a:r>
            <a:r>
              <a:rPr lang="es-AR" sz="1200" dirty="0" smtClean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41145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Interacción y </a:t>
            </a:r>
            <a:r>
              <a:rPr lang="es-ES" dirty="0" smtClean="0"/>
              <a:t>patrones en dispositivos móviles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24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Interacción y formas de sostener el móvil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208752" y="874183"/>
            <a:ext cx="5891213" cy="4193535"/>
          </a:xfrm>
          <a:prstGeom prst="rect">
            <a:avLst/>
          </a:prstGeo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dirty="0"/>
              <a:t>De </a:t>
            </a:r>
            <a:r>
              <a:rPr lang="es-AR" dirty="0" smtClean="0"/>
              <a:t>acuerdo a </a:t>
            </a:r>
            <a:r>
              <a:rPr lang="es-AR" dirty="0"/>
              <a:t>la </a:t>
            </a:r>
            <a:r>
              <a:rPr lang="es-AR" dirty="0" smtClean="0"/>
              <a:t>forma de sostener el </a:t>
            </a:r>
            <a:r>
              <a:rPr lang="es-AR" dirty="0"/>
              <a:t>móvil, </a:t>
            </a:r>
            <a:r>
              <a:rPr lang="es-AR" dirty="0" smtClean="0"/>
              <a:t>el pulgar tiene mayor </a:t>
            </a:r>
            <a:r>
              <a:rPr lang="es-AR" dirty="0"/>
              <a:t>o </a:t>
            </a:r>
            <a:r>
              <a:rPr lang="es-AR" dirty="0" smtClean="0"/>
              <a:t>menor dificultad en </a:t>
            </a:r>
            <a:r>
              <a:rPr lang="es-AR" dirty="0"/>
              <a:t>acceder </a:t>
            </a:r>
            <a:r>
              <a:rPr lang="es-AR" dirty="0" smtClean="0"/>
              <a:t>a ciertas </a:t>
            </a:r>
            <a:r>
              <a:rPr lang="es-AR" dirty="0"/>
              <a:t>zonas.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103648" y="5160578"/>
            <a:ext cx="599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Saine</a:t>
            </a:r>
            <a:r>
              <a:rPr lang="en-US" dirty="0"/>
              <a:t>, Jamie. How Mobile Users Hold Devices. http://blog.utest.com/how-mobile-users-hold-devices/2013/03/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656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Incidencia en la orientación del terminal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0541" y="800206"/>
            <a:ext cx="5137426" cy="2491667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dirty="0"/>
              <a:t>Las </a:t>
            </a:r>
            <a:r>
              <a:rPr lang="es-AR" dirty="0" smtClean="0"/>
              <a:t>diferentes orientaciones son una oportunidad de </a:t>
            </a:r>
            <a:r>
              <a:rPr lang="es-AR" dirty="0"/>
              <a:t>repensar </a:t>
            </a:r>
            <a:r>
              <a:rPr lang="es-AR" dirty="0" smtClean="0"/>
              <a:t>la disposición de información que </a:t>
            </a:r>
            <a:r>
              <a:rPr lang="es-AR" dirty="0"/>
              <a:t>sea </a:t>
            </a:r>
            <a:r>
              <a:rPr lang="es-AR" dirty="0" smtClean="0"/>
              <a:t>más útil </a:t>
            </a:r>
            <a:r>
              <a:rPr lang="es-AR" dirty="0"/>
              <a:t>en </a:t>
            </a:r>
            <a:r>
              <a:rPr lang="es-AR" dirty="0" smtClean="0"/>
              <a:t>cada caso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749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Gestos: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Tocar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6588456" y="1213285"/>
            <a:ext cx="3026700" cy="3956767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Toca la superficie con la yema del dedo</a:t>
            </a:r>
            <a:r>
              <a:rPr lang="es-ES" dirty="0" smtClean="0"/>
              <a:t>.</a:t>
            </a:r>
          </a:p>
          <a:p>
            <a:pPr lvl="1"/>
            <a:r>
              <a:rPr lang="es-AR" dirty="0"/>
              <a:t>Selecciona la acción primaria.</a:t>
            </a:r>
          </a:p>
          <a:p>
            <a:pPr lvl="1"/>
            <a:r>
              <a:rPr lang="es-AR" dirty="0"/>
              <a:t>Selecciona la acción primaria.</a:t>
            </a:r>
          </a:p>
          <a:p>
            <a:pPr lvl="1"/>
            <a:r>
              <a:rPr lang="es-AR" dirty="0"/>
              <a:t>Selecciona la acción primaria.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2471" y="2654000"/>
            <a:ext cx="234590" cy="234590"/>
          </a:xfrm>
          <a:prstGeom prst="rect">
            <a:avLst/>
          </a:prstGeom>
        </p:spPr>
      </p:pic>
      <p:pic>
        <p:nvPicPr>
          <p:cNvPr id="1026" name="Picture 2" descr="https://d27t3nufpewl0w.cloudfront.net/lichess/1e56a267387c62433c4ea00ea99c448e8944e6ff_apple-logo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91" y="2953407"/>
            <a:ext cx="203059" cy="2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01" y="3321497"/>
            <a:ext cx="169492" cy="1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09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Gestos: </a:t>
            </a:r>
            <a:br>
              <a:rPr lang="es-ES" dirty="0" smtClean="0"/>
            </a:br>
            <a:r>
              <a:rPr lang="es-ES" dirty="0" smtClean="0"/>
              <a:t>Arrastrar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6628281" y="1028902"/>
            <a:ext cx="2947050" cy="432553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dirty="0"/>
              <a:t>Mueve un dedo sobre la superficie </a:t>
            </a:r>
            <a:r>
              <a:rPr lang="es-AR" dirty="0" smtClean="0"/>
              <a:t>sin perder </a:t>
            </a:r>
            <a:r>
              <a:rPr lang="es-AR" dirty="0"/>
              <a:t>el contacto</a:t>
            </a:r>
            <a:r>
              <a:rPr lang="es-AR" dirty="0" smtClean="0"/>
              <a:t>.</a:t>
            </a:r>
          </a:p>
          <a:p>
            <a:pPr lvl="1"/>
            <a:r>
              <a:rPr lang="es-AR" dirty="0"/>
              <a:t>Archivar o borrar al arrastrar horizontalmente en listas.</a:t>
            </a:r>
          </a:p>
          <a:p>
            <a:pPr lvl="1"/>
            <a:r>
              <a:rPr lang="es-AR" dirty="0"/>
              <a:t>Mostrar un botón de eliminar al arrastrar </a:t>
            </a:r>
            <a:r>
              <a:rPr lang="es-AR" dirty="0" smtClean="0"/>
              <a:t>horizontalmente en </a:t>
            </a:r>
            <a:r>
              <a:rPr lang="es-AR" dirty="0"/>
              <a:t>listas. Mover ítems en listas.</a:t>
            </a:r>
          </a:p>
          <a:p>
            <a:pPr lvl="1"/>
            <a:r>
              <a:rPr lang="es-AR" dirty="0"/>
              <a:t>Cambiar a otras pestañas o sectores de una </a:t>
            </a:r>
            <a:r>
              <a:rPr lang="es-AR" dirty="0" smtClean="0"/>
              <a:t>vista Panorama</a:t>
            </a:r>
            <a:r>
              <a:rPr lang="es-AR" dirty="0"/>
              <a:t>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73493" y="2972067"/>
            <a:ext cx="234590" cy="234590"/>
          </a:xfrm>
          <a:prstGeom prst="rect">
            <a:avLst/>
          </a:prstGeom>
        </p:spPr>
      </p:pic>
      <p:pic>
        <p:nvPicPr>
          <p:cNvPr id="7" name="Picture 2" descr="https://d27t3nufpewl0w.cloudfront.net/lichess/1e56a267387c62433c4ea00ea99c448e8944e6ff_apple-log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46" y="3527507"/>
            <a:ext cx="203059" cy="2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03" y="4395385"/>
            <a:ext cx="169492" cy="1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48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Interfaz, evolución del concepto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8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Gestos: </a:t>
            </a:r>
            <a:br>
              <a:rPr lang="es-ES" dirty="0" smtClean="0"/>
            </a:br>
            <a:r>
              <a:rPr lang="es-ES" dirty="0" smtClean="0"/>
              <a:t>Deslizar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6389331" y="1203319"/>
            <a:ext cx="3424950" cy="39767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Desliza rápidamente y sin detenerte </a:t>
            </a:r>
            <a:r>
              <a:rPr lang="es-AR" dirty="0" smtClean="0"/>
              <a:t>la yema </a:t>
            </a:r>
            <a:r>
              <a:rPr lang="es-AR" dirty="0"/>
              <a:t>de un dedo sobre la superficie</a:t>
            </a:r>
            <a:r>
              <a:rPr lang="es-AR" dirty="0" smtClean="0"/>
              <a:t>.</a:t>
            </a:r>
          </a:p>
          <a:p>
            <a:pPr lvl="1"/>
            <a:r>
              <a:rPr lang="es-AR" dirty="0"/>
              <a:t>Desplazarse a través del contenido. Cambiar a </a:t>
            </a:r>
            <a:r>
              <a:rPr lang="es-AR" dirty="0" smtClean="0"/>
              <a:t>otras pestañas</a:t>
            </a:r>
            <a:r>
              <a:rPr lang="es-AR" dirty="0"/>
              <a:t>.</a:t>
            </a:r>
          </a:p>
          <a:p>
            <a:pPr lvl="1"/>
            <a:r>
              <a:rPr lang="es-AR" dirty="0"/>
              <a:t>Desplazarse a través del contenido.</a:t>
            </a:r>
          </a:p>
          <a:p>
            <a:pPr lvl="1"/>
            <a:r>
              <a:rPr lang="es-AR" dirty="0"/>
              <a:t>Desplazarse a través del contenido. Cambiar a </a:t>
            </a:r>
            <a:r>
              <a:rPr lang="es-AR" dirty="0" smtClean="0"/>
              <a:t>otras pestañas </a:t>
            </a:r>
            <a:r>
              <a:rPr lang="es-AR" dirty="0"/>
              <a:t>o sectores de una vista Panorama.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73493" y="2972067"/>
            <a:ext cx="234590" cy="234590"/>
          </a:xfrm>
          <a:prstGeom prst="rect">
            <a:avLst/>
          </a:prstGeom>
        </p:spPr>
      </p:pic>
      <p:pic>
        <p:nvPicPr>
          <p:cNvPr id="6" name="Picture 2" descr="https://d27t3nufpewl0w.cloudfront.net/lichess/1e56a267387c62433c4ea00ea99c448e8944e6ff_apple-log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46" y="3527507"/>
            <a:ext cx="203059" cy="2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03" y="3895650"/>
            <a:ext cx="169492" cy="1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23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Gestos:</a:t>
            </a:r>
            <a:br>
              <a:rPr lang="es-AR" dirty="0"/>
            </a:br>
            <a:r>
              <a:rPr lang="es-AR" dirty="0"/>
              <a:t>Mantener pulsado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6449069" y="949169"/>
            <a:ext cx="3305475" cy="448500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Toca la superficie durante un </a:t>
            </a:r>
            <a:r>
              <a:rPr lang="es-AR" dirty="0" smtClean="0"/>
              <a:t>período prolongado </a:t>
            </a:r>
            <a:r>
              <a:rPr lang="es-AR" dirty="0"/>
              <a:t>de tiempo sin mover el dedo</a:t>
            </a:r>
            <a:r>
              <a:rPr lang="es-AR" dirty="0" smtClean="0"/>
              <a:t>.</a:t>
            </a:r>
          </a:p>
          <a:p>
            <a:pPr lvl="1"/>
            <a:r>
              <a:rPr lang="es-AR" dirty="0"/>
              <a:t>Entrar al modo de edición de listas.</a:t>
            </a:r>
          </a:p>
          <a:p>
            <a:pPr lvl="1"/>
            <a:r>
              <a:rPr lang="es-AR" dirty="0"/>
              <a:t>Mostrar un </a:t>
            </a:r>
            <a:r>
              <a:rPr lang="es-AR" dirty="0" err="1"/>
              <a:t>tooltip</a:t>
            </a:r>
            <a:r>
              <a:rPr lang="es-AR" dirty="0"/>
              <a:t>. Aumentar el contenido visible </a:t>
            </a:r>
            <a:r>
              <a:rPr lang="es-AR" dirty="0" smtClean="0"/>
              <a:t>bajo el </a:t>
            </a:r>
            <a:r>
              <a:rPr lang="es-AR" dirty="0"/>
              <a:t>dedo.</a:t>
            </a:r>
          </a:p>
          <a:p>
            <a:pPr lvl="1"/>
            <a:r>
              <a:rPr lang="es-AR" dirty="0"/>
              <a:t>Mostrar un </a:t>
            </a:r>
            <a:r>
              <a:rPr lang="es-AR" dirty="0" err="1"/>
              <a:t>tooltip</a:t>
            </a:r>
            <a:r>
              <a:rPr lang="es-AR" dirty="0"/>
              <a:t> sin seleccionar el elemento.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73493" y="2972067"/>
            <a:ext cx="234590" cy="234590"/>
          </a:xfrm>
          <a:prstGeom prst="rect">
            <a:avLst/>
          </a:prstGeom>
        </p:spPr>
      </p:pic>
      <p:pic>
        <p:nvPicPr>
          <p:cNvPr id="8" name="Picture 2" descr="https://d27t3nufpewl0w.cloudfront.net/lichess/1e56a267387c62433c4ea00ea99c448e8944e6ff_apple-log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46" y="3272319"/>
            <a:ext cx="203059" cy="2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03" y="3895650"/>
            <a:ext cx="169492" cy="1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52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Gestos: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Doble toque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6528719" y="924252"/>
            <a:ext cx="3146175" cy="453483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Toca rápidamente la superficie dos </a:t>
            </a:r>
            <a:r>
              <a:rPr lang="es-AR" dirty="0" smtClean="0"/>
              <a:t>veces con </a:t>
            </a:r>
            <a:r>
              <a:rPr lang="es-AR" dirty="0"/>
              <a:t>la yema del dedo</a:t>
            </a:r>
            <a:r>
              <a:rPr lang="es-AR" dirty="0" smtClean="0"/>
              <a:t>.</a:t>
            </a:r>
          </a:p>
          <a:p>
            <a:pPr lvl="1"/>
            <a:r>
              <a:rPr lang="es-AR" dirty="0"/>
              <a:t>Alternar entre acercar y alejar. Seleccionar texto.</a:t>
            </a:r>
          </a:p>
          <a:p>
            <a:pPr lvl="1"/>
            <a:r>
              <a:rPr lang="es-AR" dirty="0"/>
              <a:t>Alternar entre acercar y alejar.</a:t>
            </a:r>
          </a:p>
          <a:p>
            <a:pPr lvl="1"/>
            <a:r>
              <a:rPr lang="es-AR" dirty="0"/>
              <a:t>Alternar entre acercar y alejar.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73493" y="2972067"/>
            <a:ext cx="234590" cy="234590"/>
          </a:xfrm>
          <a:prstGeom prst="rect">
            <a:avLst/>
          </a:prstGeom>
        </p:spPr>
      </p:pic>
      <p:pic>
        <p:nvPicPr>
          <p:cNvPr id="6" name="Picture 2" descr="https://d27t3nufpewl0w.cloudfront.net/lichess/1e56a267387c62433c4ea00ea99c448e8944e6ff_apple-log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46" y="3516878"/>
            <a:ext cx="203059" cy="2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03" y="3895650"/>
            <a:ext cx="169492" cy="1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30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Gestos:</a:t>
            </a:r>
            <a:br>
              <a:rPr lang="es-ES" dirty="0" smtClean="0"/>
            </a:br>
            <a:r>
              <a:rPr lang="es-ES" dirty="0" smtClean="0"/>
              <a:t>Juntar </a:t>
            </a:r>
            <a:r>
              <a:rPr lang="es-ES" dirty="0"/>
              <a:t>y separar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6170294" y="1133552"/>
            <a:ext cx="3863025" cy="411623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Toca la superficie con dos dedos y </a:t>
            </a:r>
            <a:r>
              <a:rPr lang="es-AR" dirty="0" smtClean="0"/>
              <a:t>júntalos o </a:t>
            </a:r>
            <a:r>
              <a:rPr lang="es-AR" dirty="0"/>
              <a:t>sepáralos</a:t>
            </a:r>
            <a:r>
              <a:rPr lang="es-AR" dirty="0" smtClean="0"/>
              <a:t>.</a:t>
            </a:r>
          </a:p>
          <a:p>
            <a:pPr lvl="1"/>
            <a:r>
              <a:rPr lang="es-AR" dirty="0"/>
              <a:t>Aumentar o reducir el zoom.</a:t>
            </a:r>
          </a:p>
          <a:p>
            <a:pPr lvl="1"/>
            <a:r>
              <a:rPr lang="es-AR" dirty="0"/>
              <a:t>Aumentar o reducir el zoom.</a:t>
            </a:r>
          </a:p>
          <a:p>
            <a:pPr lvl="1"/>
            <a:r>
              <a:rPr lang="es-AR" dirty="0"/>
              <a:t>Aumentar o reducir el zoom.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73493" y="2961439"/>
            <a:ext cx="234590" cy="234590"/>
          </a:xfrm>
          <a:prstGeom prst="rect">
            <a:avLst/>
          </a:prstGeom>
        </p:spPr>
      </p:pic>
      <p:pic>
        <p:nvPicPr>
          <p:cNvPr id="7" name="Picture 2" descr="https://d27t3nufpewl0w.cloudfront.net/lichess/1e56a267387c62433c4ea00ea99c448e8944e6ff_apple-log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46" y="3261691"/>
            <a:ext cx="203059" cy="2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03" y="3640463"/>
            <a:ext cx="169492" cy="1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202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Gestos:</a:t>
            </a:r>
            <a:br>
              <a:rPr lang="es-AR" dirty="0"/>
            </a:br>
            <a:r>
              <a:rPr lang="es-AR" dirty="0"/>
              <a:t>Girar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20000" contrast="40000"/>
          </a:blip>
          <a:stretch>
            <a:fillRect/>
          </a:stretch>
        </p:blipFill>
        <p:spPr>
          <a:xfrm>
            <a:off x="6269856" y="879402"/>
            <a:ext cx="3663900" cy="462453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Toca la superficie con dos dedos y </a:t>
            </a:r>
            <a:r>
              <a:rPr lang="es-AR" dirty="0" smtClean="0"/>
              <a:t>júntalos o </a:t>
            </a:r>
            <a:r>
              <a:rPr lang="es-AR" dirty="0"/>
              <a:t>sepáralos mientras giras la muñeca</a:t>
            </a:r>
            <a:r>
              <a:rPr lang="es-AR" dirty="0" smtClean="0"/>
              <a:t>.</a:t>
            </a:r>
          </a:p>
          <a:p>
            <a:pPr lvl="1"/>
            <a:r>
              <a:rPr lang="es-AR" dirty="0"/>
              <a:t>Girar una imagen o un mapa.</a:t>
            </a:r>
          </a:p>
          <a:p>
            <a:pPr lvl="1"/>
            <a:r>
              <a:rPr lang="es-AR" dirty="0"/>
              <a:t>Girar una imagen o un mapa.</a:t>
            </a:r>
          </a:p>
          <a:p>
            <a:pPr lvl="1"/>
            <a:r>
              <a:rPr lang="es-AR" dirty="0"/>
              <a:t>Girar una imagen o un mapa.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73493" y="2961439"/>
            <a:ext cx="234590" cy="234590"/>
          </a:xfrm>
          <a:prstGeom prst="rect">
            <a:avLst/>
          </a:prstGeom>
        </p:spPr>
      </p:pic>
      <p:pic>
        <p:nvPicPr>
          <p:cNvPr id="6" name="Picture 2" descr="https://d27t3nufpewl0w.cloudfront.net/lichess/1e56a267387c62433c4ea00ea99c448e8944e6ff_apple-log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46" y="3261691"/>
            <a:ext cx="203059" cy="25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03" y="3640463"/>
            <a:ext cx="169492" cy="1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909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interacción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6200" y="1181867"/>
            <a:ext cx="5891213" cy="4019604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Según la </a:t>
            </a:r>
            <a:r>
              <a:rPr lang="es-AR" dirty="0" smtClean="0"/>
              <a:t>manera de sostener la </a:t>
            </a:r>
            <a:r>
              <a:rPr lang="es-AR" dirty="0"/>
              <a:t>tableta</a:t>
            </a:r>
            <a:r>
              <a:rPr lang="es-AR" dirty="0" smtClean="0"/>
              <a:t>, las zonas inferiores </a:t>
            </a:r>
            <a:r>
              <a:rPr lang="es-AR" dirty="0"/>
              <a:t>de </a:t>
            </a:r>
            <a:r>
              <a:rPr lang="es-AR" dirty="0" smtClean="0"/>
              <a:t>la pantalla son más </a:t>
            </a:r>
            <a:r>
              <a:rPr lang="es-AR" dirty="0"/>
              <a:t>fáciles </a:t>
            </a:r>
            <a:r>
              <a:rPr lang="es-AR" dirty="0" smtClean="0"/>
              <a:t>de acceder</a:t>
            </a:r>
            <a:r>
              <a:rPr lang="es-AR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2558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Fuentes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Ben </a:t>
            </a:r>
            <a:r>
              <a:rPr lang="es-AR" dirty="0" err="1"/>
              <a:t>Schneiderman</a:t>
            </a:r>
            <a:r>
              <a:rPr lang="es-AR" dirty="0"/>
              <a:t>. </a:t>
            </a:r>
            <a:r>
              <a:rPr lang="es-AR" dirty="0" smtClean="0"/>
              <a:t>Diseño </a:t>
            </a:r>
            <a:r>
              <a:rPr lang="es-AR" dirty="0"/>
              <a:t>de Interfaces de Usuario. </a:t>
            </a:r>
            <a:r>
              <a:rPr lang="es-AR" dirty="0" smtClean="0"/>
              <a:t>Pearson</a:t>
            </a:r>
            <a:r>
              <a:rPr lang="es-AR" dirty="0"/>
              <a:t>, 2006 </a:t>
            </a:r>
          </a:p>
          <a:p>
            <a:r>
              <a:rPr lang="es-AR" dirty="0"/>
              <a:t>Carlos </a:t>
            </a:r>
            <a:r>
              <a:rPr lang="es-AR" dirty="0" err="1"/>
              <a:t>Scolari</a:t>
            </a:r>
            <a:r>
              <a:rPr lang="es-AR" dirty="0"/>
              <a:t>. </a:t>
            </a:r>
            <a:r>
              <a:rPr lang="es-AR" dirty="0" smtClean="0"/>
              <a:t>Hacer </a:t>
            </a:r>
            <a:r>
              <a:rPr lang="es-AR" dirty="0" err="1"/>
              <a:t>Click</a:t>
            </a:r>
            <a:r>
              <a:rPr lang="es-AR" dirty="0"/>
              <a:t>. Hacia una socio semiótica de las interacciones digitales. </a:t>
            </a:r>
            <a:r>
              <a:rPr lang="es-AR" dirty="0" err="1" smtClean="0"/>
              <a:t>Gedisa</a:t>
            </a:r>
            <a:r>
              <a:rPr lang="es-AR" dirty="0"/>
              <a:t>, 2004, 1</a:t>
            </a:r>
            <a:r>
              <a:rPr lang="es-AR" baseline="30000" dirty="0"/>
              <a:t>ra</a:t>
            </a:r>
            <a:r>
              <a:rPr lang="es-AR" dirty="0"/>
              <a:t> </a:t>
            </a:r>
            <a:r>
              <a:rPr lang="es-AR" dirty="0" smtClean="0"/>
              <a:t>Edición</a:t>
            </a:r>
          </a:p>
          <a:p>
            <a:r>
              <a:rPr lang="es-AR" dirty="0" smtClean="0"/>
              <a:t>Cuello</a:t>
            </a:r>
            <a:r>
              <a:rPr lang="es-AR" dirty="0"/>
              <a:t>, Javier y </a:t>
            </a:r>
            <a:r>
              <a:rPr lang="es-AR" dirty="0" err="1"/>
              <a:t>Vittone</a:t>
            </a:r>
            <a:r>
              <a:rPr lang="es-AR" dirty="0"/>
              <a:t>, José. </a:t>
            </a:r>
            <a:r>
              <a:rPr lang="es-ES" dirty="0"/>
              <a:t>Diseñando apps para móviles. Capítulo 7. Edición: Catalina Duque Giraldo. </a:t>
            </a:r>
            <a:r>
              <a:rPr lang="es-AR" dirty="0"/>
              <a:t>Primera edición: junio de 2013.</a:t>
            </a:r>
          </a:p>
          <a:p>
            <a:r>
              <a:rPr lang="es-AR" dirty="0" err="1"/>
              <a:t>Pressman</a:t>
            </a:r>
            <a:r>
              <a:rPr lang="es-AR" dirty="0"/>
              <a:t>, Roger. Ingeniería de Software, enfoque práctico. Capítulos 11 a 13. McGraw-Hill, 7ma Edición.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470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Interfaz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515350"/>
              </p:ext>
            </p:extLst>
          </p:nvPr>
        </p:nvGraphicFramePr>
        <p:xfrm>
          <a:off x="1262063" y="2038350"/>
          <a:ext cx="8594725" cy="4074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9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Human </a:t>
            </a:r>
            <a:r>
              <a:rPr lang="es-AR" dirty="0" err="1" smtClean="0"/>
              <a:t>Computer</a:t>
            </a:r>
            <a:r>
              <a:rPr lang="es-AR" dirty="0" smtClean="0"/>
              <a:t> </a:t>
            </a:r>
            <a:r>
              <a:rPr lang="es-AR" dirty="0" err="1" smtClean="0"/>
              <a:t>Interaction</a:t>
            </a:r>
            <a:r>
              <a:rPr lang="es-AR" dirty="0" smtClean="0"/>
              <a:t> (HCI)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1872" y="4725144"/>
            <a:ext cx="8948928" cy="1152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de los fenómenos que rodean los sistemas informáticos para uso humano </a:t>
            </a:r>
            <a:r>
              <a:rPr lang="es-ES" dirty="0"/>
              <a:t>(ACM </a:t>
            </a:r>
            <a:r>
              <a:rPr lang="es-ES" dirty="0" smtClean="0"/>
              <a:t>SIGCHI </a:t>
            </a:r>
            <a:r>
              <a:rPr lang="es-ES" dirty="0"/>
              <a:t>- </a:t>
            </a:r>
            <a:r>
              <a:rPr lang="es-ES" dirty="0" err="1"/>
              <a:t>Association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Computing </a:t>
            </a:r>
            <a:r>
              <a:rPr lang="es-ES" dirty="0" err="1" smtClean="0"/>
              <a:t>Machinery</a:t>
            </a:r>
            <a:r>
              <a:rPr lang="es-ES" dirty="0" smtClean="0"/>
              <a:t> &amp; </a:t>
            </a:r>
            <a:r>
              <a:rPr lang="en-US" dirty="0" smtClean="0"/>
              <a:t>Special </a:t>
            </a:r>
            <a:r>
              <a:rPr lang="en-US" dirty="0"/>
              <a:t>Interest Group on Computer-Human Interaction</a:t>
            </a:r>
            <a:r>
              <a:rPr lang="es-ES" dirty="0" smtClean="0"/>
              <a:t>)</a:t>
            </a:r>
            <a:endParaRPr lang="es-AR" dirty="0"/>
          </a:p>
        </p:txBody>
      </p:sp>
      <p:graphicFrame>
        <p:nvGraphicFramePr>
          <p:cNvPr id="5" name="4 Diagrama"/>
          <p:cNvGraphicFramePr/>
          <p:nvPr>
            <p:extLst/>
          </p:nvPr>
        </p:nvGraphicFramePr>
        <p:xfrm>
          <a:off x="1345324" y="2336804"/>
          <a:ext cx="8865476" cy="2298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16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HCI : Objetivo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/>
              <a:t>Crear un SW:</a:t>
            </a:r>
          </a:p>
        </p:txBody>
      </p:sp>
      <p:graphicFrame>
        <p:nvGraphicFramePr>
          <p:cNvPr id="4" name="3 Diagrama"/>
          <p:cNvGraphicFramePr/>
          <p:nvPr>
            <p:extLst/>
          </p:nvPr>
        </p:nvGraphicFramePr>
        <p:xfrm>
          <a:off x="2592536" y="2268388"/>
          <a:ext cx="609600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85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Usabilidad</a:t>
            </a:r>
            <a:endParaRPr lang="es-AR" dirty="0"/>
          </a:p>
        </p:txBody>
      </p:sp>
      <p:graphicFrame>
        <p:nvGraphicFramePr>
          <p:cNvPr id="4" name="3 Diagrama"/>
          <p:cNvGraphicFramePr/>
          <p:nvPr>
            <p:extLst/>
          </p:nvPr>
        </p:nvGraphicFramePr>
        <p:xfrm>
          <a:off x="1524001" y="2492895"/>
          <a:ext cx="8198068" cy="3277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663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Usabilidad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2782525" y="3477605"/>
            <a:ext cx="1789471" cy="158299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Humano</a:t>
            </a:r>
            <a:endParaRPr lang="es-ES" sz="2000" dirty="0"/>
          </a:p>
        </p:txBody>
      </p:sp>
      <p:sp>
        <p:nvSpPr>
          <p:cNvPr id="7" name="Elipse 6"/>
          <p:cNvSpPr/>
          <p:nvPr/>
        </p:nvSpPr>
        <p:spPr>
          <a:xfrm>
            <a:off x="7320117" y="3477605"/>
            <a:ext cx="1789471" cy="158299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Tecnología</a:t>
            </a:r>
            <a:endParaRPr lang="es-ES" sz="2000" dirty="0"/>
          </a:p>
        </p:txBody>
      </p:sp>
      <p:sp>
        <p:nvSpPr>
          <p:cNvPr id="10" name="Flecha izquierda y derecha 9"/>
          <p:cNvSpPr/>
          <p:nvPr/>
        </p:nvSpPr>
        <p:spPr>
          <a:xfrm>
            <a:off x="4728932" y="3939721"/>
            <a:ext cx="2438399" cy="658762"/>
          </a:xfrm>
          <a:prstGeom prst="leftRightArrow">
            <a:avLst/>
          </a:prstGeom>
          <a:solidFill>
            <a:srgbClr val="EAB2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Interacción</a:t>
            </a:r>
            <a:endParaRPr lang="es-ES" dirty="0"/>
          </a:p>
        </p:txBody>
      </p:sp>
      <p:cxnSp>
        <p:nvCxnSpPr>
          <p:cNvPr id="12" name="Conector angular 11"/>
          <p:cNvCxnSpPr/>
          <p:nvPr/>
        </p:nvCxnSpPr>
        <p:spPr>
          <a:xfrm>
            <a:off x="3591236" y="1448109"/>
            <a:ext cx="1128251" cy="849585"/>
          </a:xfrm>
          <a:prstGeom prst="bentConnector3">
            <a:avLst>
              <a:gd name="adj1" fmla="val 50000"/>
            </a:avLst>
          </a:prstGeom>
          <a:ln w="76200">
            <a:solidFill>
              <a:srgbClr val="FFDA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832553" y="2097088"/>
            <a:ext cx="222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medición cualitativa 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4744445" y="2983040"/>
            <a:ext cx="2403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/>
              <a:t>facilidad y eficiencia </a:t>
            </a:r>
          </a:p>
        </p:txBody>
      </p:sp>
      <p:cxnSp>
        <p:nvCxnSpPr>
          <p:cNvPr id="38" name="Conector recto de flecha 37"/>
          <p:cNvCxnSpPr>
            <a:stCxn id="30" idx="2"/>
            <a:endCxn id="36" idx="0"/>
          </p:cNvCxnSpPr>
          <p:nvPr/>
        </p:nvCxnSpPr>
        <p:spPr>
          <a:xfrm flipH="1">
            <a:off x="5946056" y="2497198"/>
            <a:ext cx="1" cy="485842"/>
          </a:xfrm>
          <a:prstGeom prst="straightConnector1">
            <a:avLst/>
          </a:prstGeom>
          <a:ln w="76200">
            <a:solidFill>
              <a:srgbClr val="FFDA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>
            <a:off x="5946056" y="3425466"/>
            <a:ext cx="1" cy="485842"/>
          </a:xfrm>
          <a:prstGeom prst="straightConnector1">
            <a:avLst/>
          </a:prstGeom>
          <a:ln w="76200">
            <a:solidFill>
              <a:srgbClr val="FFDA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2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Medidas de usabilidad*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262063" y="1965434"/>
          <a:ext cx="8594725" cy="421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421820" y="6317616"/>
            <a:ext cx="355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(*Los dos últimos </a:t>
            </a:r>
            <a:r>
              <a:rPr lang="es-ES" dirty="0" smtClean="0"/>
              <a:t>son objetivos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669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Aseguramiento de la Usabilidad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312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36</TotalTime>
  <Words>1073</Words>
  <Application>Microsoft Office PowerPoint</Application>
  <PresentationFormat>Panorámica</PresentationFormat>
  <Paragraphs>143</Paragraphs>
  <Slides>26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Tw Cen MT</vt:lpstr>
      <vt:lpstr>Circuito</vt:lpstr>
      <vt:lpstr>Interfaces</vt:lpstr>
      <vt:lpstr>Interfaz, evolución del concepto</vt:lpstr>
      <vt:lpstr>Interfaz</vt:lpstr>
      <vt:lpstr>Human Computer Interaction (HCI)</vt:lpstr>
      <vt:lpstr>HCI : Objetivo</vt:lpstr>
      <vt:lpstr>Usabilidad</vt:lpstr>
      <vt:lpstr>Usabilidad</vt:lpstr>
      <vt:lpstr>Medidas de usabilidad*</vt:lpstr>
      <vt:lpstr>Aseguramiento de la Usabilidad</vt:lpstr>
      <vt:lpstr>Estándares HCI</vt:lpstr>
      <vt:lpstr>Diseño de interfaz</vt:lpstr>
      <vt:lpstr>Diseño de la información</vt:lpstr>
      <vt:lpstr>Diseño visual, diseño gráfico</vt:lpstr>
      <vt:lpstr>Diseño accesible según las WCAG 2.0</vt:lpstr>
      <vt:lpstr>Interacción y patrones en dispositivos móviles</vt:lpstr>
      <vt:lpstr>Interacción y formas de sostener el móvil</vt:lpstr>
      <vt:lpstr>Incidencia en la orientación del terminal</vt:lpstr>
      <vt:lpstr>Gestos: Tocar</vt:lpstr>
      <vt:lpstr>Gestos:  Arrastrar</vt:lpstr>
      <vt:lpstr>Gestos:  Deslizar</vt:lpstr>
      <vt:lpstr>Gestos: Mantener pulsado</vt:lpstr>
      <vt:lpstr>Gestos: Doble toque</vt:lpstr>
      <vt:lpstr>Gestos: Juntar y separar</vt:lpstr>
      <vt:lpstr>Gestos: Girar</vt:lpstr>
      <vt:lpstr>La interacción</vt:lpstr>
      <vt:lpstr>Fuentes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Silvana</dc:creator>
  <cp:lastModifiedBy>Usuario de Windows</cp:lastModifiedBy>
  <cp:revision>9</cp:revision>
  <dcterms:created xsi:type="dcterms:W3CDTF">2016-09-20T15:09:25Z</dcterms:created>
  <dcterms:modified xsi:type="dcterms:W3CDTF">2018-08-24T10:19:41Z</dcterms:modified>
</cp:coreProperties>
</file>