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28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A91E5-D213-4D01-84D4-C1DF6AC2558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0C078B0-8A0D-4725-B733-E070D568C7ED}">
      <dgm:prSet phldrT="[Texto]"/>
      <dgm:spPr/>
      <dgm:t>
        <a:bodyPr/>
        <a:lstStyle/>
        <a:p>
          <a:r>
            <a:rPr lang="es-ES" dirty="0" smtClean="0"/>
            <a:t>heurístico, </a:t>
          </a:r>
          <a:r>
            <a:rPr lang="es-ES" dirty="0" err="1" smtClean="0"/>
            <a:t>ca</a:t>
          </a:r>
          <a:r>
            <a:rPr lang="es-ES" dirty="0" smtClean="0"/>
            <a:t>. : Del gr. </a:t>
          </a:r>
          <a:r>
            <a:rPr lang="el-GR" dirty="0" smtClean="0"/>
            <a:t>εὑρίσκειν </a:t>
          </a:r>
          <a:r>
            <a:rPr lang="es-ES" dirty="0" err="1" smtClean="0"/>
            <a:t>heurískein</a:t>
          </a:r>
          <a:r>
            <a:rPr lang="es-ES" dirty="0" smtClean="0"/>
            <a:t> 'hallar', 'inventar' y ‒́tico.</a:t>
          </a:r>
          <a:endParaRPr lang="es-ES" dirty="0"/>
        </a:p>
      </dgm:t>
    </dgm:pt>
    <dgm:pt modelId="{BE186758-AC5B-42BB-9B74-0D07415B4205}" type="parTrans" cxnId="{C00EB6D8-851A-477F-94DF-0BF45E5D507E}">
      <dgm:prSet/>
      <dgm:spPr/>
      <dgm:t>
        <a:bodyPr/>
        <a:lstStyle/>
        <a:p>
          <a:endParaRPr lang="es-ES"/>
        </a:p>
      </dgm:t>
    </dgm:pt>
    <dgm:pt modelId="{D93ECCCC-6370-42C6-86D3-6B3AFBCDEB01}" type="sibTrans" cxnId="{C00EB6D8-851A-477F-94DF-0BF45E5D507E}">
      <dgm:prSet/>
      <dgm:spPr/>
      <dgm:t>
        <a:bodyPr/>
        <a:lstStyle/>
        <a:p>
          <a:endParaRPr lang="es-ES"/>
        </a:p>
      </dgm:t>
    </dgm:pt>
    <dgm:pt modelId="{4DD3A3D2-882B-4FEC-BE1D-8C5324B14C7C}">
      <dgm:prSet/>
      <dgm:spPr/>
      <dgm:t>
        <a:bodyPr/>
        <a:lstStyle/>
        <a:p>
          <a:r>
            <a:rPr lang="es-ES" dirty="0" err="1" smtClean="0"/>
            <a:t>adj</a:t>
          </a:r>
          <a:r>
            <a:rPr lang="es-ES" dirty="0" smtClean="0"/>
            <a:t>. Perteneciente o relativo a la heurística.</a:t>
          </a:r>
          <a:endParaRPr lang="es-ES" dirty="0"/>
        </a:p>
      </dgm:t>
    </dgm:pt>
    <dgm:pt modelId="{10B0B4B2-5D04-48B1-81F5-3A64B700DC5C}" type="parTrans" cxnId="{DBC0C564-B1EC-483E-84AA-7CC161F56C8C}">
      <dgm:prSet/>
      <dgm:spPr/>
      <dgm:t>
        <a:bodyPr/>
        <a:lstStyle/>
        <a:p>
          <a:endParaRPr lang="es-ES"/>
        </a:p>
      </dgm:t>
    </dgm:pt>
    <dgm:pt modelId="{A1A4E14A-8D52-4042-ACCF-76C1F7E87B7E}" type="sibTrans" cxnId="{DBC0C564-B1EC-483E-84AA-7CC161F56C8C}">
      <dgm:prSet/>
      <dgm:spPr/>
      <dgm:t>
        <a:bodyPr/>
        <a:lstStyle/>
        <a:p>
          <a:endParaRPr lang="es-ES"/>
        </a:p>
      </dgm:t>
    </dgm:pt>
    <dgm:pt modelId="{337CF3C2-0ACC-47B0-AD44-2C01A24039A9}">
      <dgm:prSet/>
      <dgm:spPr/>
      <dgm:t>
        <a:bodyPr/>
        <a:lstStyle/>
        <a:p>
          <a:r>
            <a:rPr lang="es-AR" smtClean="0"/>
            <a:t>f. Técnica de la indagación y del descubrimiento.</a:t>
          </a:r>
          <a:endParaRPr lang="es-ES"/>
        </a:p>
      </dgm:t>
    </dgm:pt>
    <dgm:pt modelId="{B9792D87-92B6-40CA-B9A8-7157A3B5A837}" type="parTrans" cxnId="{D4C75450-C07F-4DDB-9ABE-0147E6CEE911}">
      <dgm:prSet/>
      <dgm:spPr/>
      <dgm:t>
        <a:bodyPr/>
        <a:lstStyle/>
        <a:p>
          <a:endParaRPr lang="es-ES"/>
        </a:p>
      </dgm:t>
    </dgm:pt>
    <dgm:pt modelId="{6B72EA97-23E8-4F47-A054-9889F0F13061}" type="sibTrans" cxnId="{D4C75450-C07F-4DDB-9ABE-0147E6CEE911}">
      <dgm:prSet/>
      <dgm:spPr/>
      <dgm:t>
        <a:bodyPr/>
        <a:lstStyle/>
        <a:p>
          <a:endParaRPr lang="es-ES"/>
        </a:p>
      </dgm:t>
    </dgm:pt>
    <dgm:pt modelId="{010B6EBB-C0E2-4FEE-930C-678442B57686}">
      <dgm:prSet/>
      <dgm:spPr/>
      <dgm:t>
        <a:bodyPr/>
        <a:lstStyle/>
        <a:p>
          <a:r>
            <a:rPr lang="es-ES" dirty="0" smtClean="0"/>
            <a:t>f. Búsqueda </a:t>
          </a:r>
          <a:r>
            <a:rPr lang="es-ES" dirty="0" smtClean="0"/>
            <a:t>empírica, </a:t>
          </a:r>
          <a:r>
            <a:rPr lang="es-ES" dirty="0" smtClean="0"/>
            <a:t>etc.</a:t>
          </a:r>
          <a:endParaRPr lang="es-ES" dirty="0"/>
        </a:p>
      </dgm:t>
    </dgm:pt>
    <dgm:pt modelId="{7FAF4C60-428C-483B-BD3B-B44164D3C6D0}" type="parTrans" cxnId="{8A40531F-22A3-46A9-BBD9-10446708E09B}">
      <dgm:prSet/>
      <dgm:spPr/>
      <dgm:t>
        <a:bodyPr/>
        <a:lstStyle/>
        <a:p>
          <a:endParaRPr lang="es-ES"/>
        </a:p>
      </dgm:t>
    </dgm:pt>
    <dgm:pt modelId="{948C8AF4-A1BA-4AFC-A80F-C680EC637D3A}" type="sibTrans" cxnId="{8A40531F-22A3-46A9-BBD9-10446708E09B}">
      <dgm:prSet/>
      <dgm:spPr/>
      <dgm:t>
        <a:bodyPr/>
        <a:lstStyle/>
        <a:p>
          <a:endParaRPr lang="es-ES"/>
        </a:p>
      </dgm:t>
    </dgm:pt>
    <dgm:pt modelId="{EB740CB2-8FA8-4FA3-A432-C1E95305047D}">
      <dgm:prSet/>
      <dgm:spPr/>
      <dgm:t>
        <a:bodyPr/>
        <a:lstStyle/>
        <a:p>
          <a:r>
            <a:rPr lang="es-ES" smtClean="0"/>
            <a:t>o investigación de documentos o fuentes históricas.</a:t>
          </a:r>
          <a:endParaRPr lang="es-ES"/>
        </a:p>
      </dgm:t>
    </dgm:pt>
    <dgm:pt modelId="{E0984781-765B-4A27-9971-F1405144FCDF}" type="parTrans" cxnId="{41EFDD80-A75D-4B65-97D4-21C7AB481E52}">
      <dgm:prSet/>
      <dgm:spPr/>
      <dgm:t>
        <a:bodyPr/>
        <a:lstStyle/>
        <a:p>
          <a:endParaRPr lang="es-ES"/>
        </a:p>
      </dgm:t>
    </dgm:pt>
    <dgm:pt modelId="{9EFE2486-8373-4F38-BD91-DD4D160E8AE4}" type="sibTrans" cxnId="{41EFDD80-A75D-4B65-97D4-21C7AB481E52}">
      <dgm:prSet/>
      <dgm:spPr/>
      <dgm:t>
        <a:bodyPr/>
        <a:lstStyle/>
        <a:p>
          <a:endParaRPr lang="es-ES"/>
        </a:p>
      </dgm:t>
    </dgm:pt>
    <dgm:pt modelId="{1DB9AA47-A48C-4C57-B4BB-84603D1D64BB}">
      <dgm:prSet/>
      <dgm:spPr/>
      <dgm:t>
        <a:bodyPr/>
        <a:lstStyle/>
        <a:p>
          <a:r>
            <a:rPr lang="es-AR" dirty="0" smtClean="0"/>
            <a:t>f. En algunas ciencias, manera de buscar la solución de un problema mediante métodos no rigurosos, como por tanteo, reglas</a:t>
          </a:r>
          <a:endParaRPr lang="es-ES" dirty="0"/>
        </a:p>
      </dgm:t>
    </dgm:pt>
    <dgm:pt modelId="{D2B4D4D6-1C4C-4D16-8E63-E46BBB0CC94D}" type="parTrans" cxnId="{EC18DB37-8B13-4932-8BB1-6D9090AB497F}">
      <dgm:prSet/>
      <dgm:spPr/>
      <dgm:t>
        <a:bodyPr/>
        <a:lstStyle/>
        <a:p>
          <a:endParaRPr lang="es-ES"/>
        </a:p>
      </dgm:t>
    </dgm:pt>
    <dgm:pt modelId="{18EA880F-58BC-4DE9-89FA-23D86008DB88}" type="sibTrans" cxnId="{EC18DB37-8B13-4932-8BB1-6D9090AB497F}">
      <dgm:prSet/>
      <dgm:spPr/>
      <dgm:t>
        <a:bodyPr/>
        <a:lstStyle/>
        <a:p>
          <a:endParaRPr lang="es-ES"/>
        </a:p>
      </dgm:t>
    </dgm:pt>
    <dgm:pt modelId="{B4AAB4BF-E062-4D7D-A8FB-48F9358045B4}" type="pres">
      <dgm:prSet presAssocID="{EBDA91E5-D213-4D01-84D4-C1DF6AC2558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E05D956-95AC-4726-A057-A33999C8CF03}" type="pres">
      <dgm:prSet presAssocID="{20C078B0-8A0D-4725-B733-E070D568C7ED}" presName="thickLine" presStyleLbl="alignNode1" presStyleIdx="0" presStyleCnt="6"/>
      <dgm:spPr/>
    </dgm:pt>
    <dgm:pt modelId="{34DB43D5-8A1D-488D-BF07-F907A366F4B3}" type="pres">
      <dgm:prSet presAssocID="{20C078B0-8A0D-4725-B733-E070D568C7ED}" presName="horz1" presStyleCnt="0"/>
      <dgm:spPr/>
    </dgm:pt>
    <dgm:pt modelId="{A4F9B527-F114-4712-8D1B-4C21D180E971}" type="pres">
      <dgm:prSet presAssocID="{20C078B0-8A0D-4725-B733-E070D568C7ED}" presName="tx1" presStyleLbl="revTx" presStyleIdx="0" presStyleCnt="6"/>
      <dgm:spPr/>
      <dgm:t>
        <a:bodyPr/>
        <a:lstStyle/>
        <a:p>
          <a:endParaRPr lang="es-ES"/>
        </a:p>
      </dgm:t>
    </dgm:pt>
    <dgm:pt modelId="{C03050D5-C959-4DE7-AE32-9F2F2513FB2F}" type="pres">
      <dgm:prSet presAssocID="{20C078B0-8A0D-4725-B733-E070D568C7ED}" presName="vert1" presStyleCnt="0"/>
      <dgm:spPr/>
    </dgm:pt>
    <dgm:pt modelId="{A5FE5950-C6B7-4F34-A116-5238FC5B61F1}" type="pres">
      <dgm:prSet presAssocID="{4DD3A3D2-882B-4FEC-BE1D-8C5324B14C7C}" presName="thickLine" presStyleLbl="alignNode1" presStyleIdx="1" presStyleCnt="6"/>
      <dgm:spPr/>
    </dgm:pt>
    <dgm:pt modelId="{0154FE8C-8EBF-4515-9B3F-F1CBAF750702}" type="pres">
      <dgm:prSet presAssocID="{4DD3A3D2-882B-4FEC-BE1D-8C5324B14C7C}" presName="horz1" presStyleCnt="0"/>
      <dgm:spPr/>
    </dgm:pt>
    <dgm:pt modelId="{FB4FBC20-233E-4A6E-9C1C-79880B431FD9}" type="pres">
      <dgm:prSet presAssocID="{4DD3A3D2-882B-4FEC-BE1D-8C5324B14C7C}" presName="tx1" presStyleLbl="revTx" presStyleIdx="1" presStyleCnt="6"/>
      <dgm:spPr/>
      <dgm:t>
        <a:bodyPr/>
        <a:lstStyle/>
        <a:p>
          <a:endParaRPr lang="es-ES"/>
        </a:p>
      </dgm:t>
    </dgm:pt>
    <dgm:pt modelId="{4B85CD55-6CB8-4A22-B1FF-E0A751017C0F}" type="pres">
      <dgm:prSet presAssocID="{4DD3A3D2-882B-4FEC-BE1D-8C5324B14C7C}" presName="vert1" presStyleCnt="0"/>
      <dgm:spPr/>
    </dgm:pt>
    <dgm:pt modelId="{FCED7A7D-3272-44E1-ACC3-2C32A488BABA}" type="pres">
      <dgm:prSet presAssocID="{337CF3C2-0ACC-47B0-AD44-2C01A24039A9}" presName="thickLine" presStyleLbl="alignNode1" presStyleIdx="2" presStyleCnt="6"/>
      <dgm:spPr/>
    </dgm:pt>
    <dgm:pt modelId="{5545E8DE-CDBD-46F4-9189-200B45398521}" type="pres">
      <dgm:prSet presAssocID="{337CF3C2-0ACC-47B0-AD44-2C01A24039A9}" presName="horz1" presStyleCnt="0"/>
      <dgm:spPr/>
    </dgm:pt>
    <dgm:pt modelId="{5DA9A86C-EE71-4340-AA84-4CCBB05497D1}" type="pres">
      <dgm:prSet presAssocID="{337CF3C2-0ACC-47B0-AD44-2C01A24039A9}" presName="tx1" presStyleLbl="revTx" presStyleIdx="2" presStyleCnt="6"/>
      <dgm:spPr/>
      <dgm:t>
        <a:bodyPr/>
        <a:lstStyle/>
        <a:p>
          <a:endParaRPr lang="es-ES"/>
        </a:p>
      </dgm:t>
    </dgm:pt>
    <dgm:pt modelId="{0EA61B1E-4AB6-4784-B485-195D5F1064D2}" type="pres">
      <dgm:prSet presAssocID="{337CF3C2-0ACC-47B0-AD44-2C01A24039A9}" presName="vert1" presStyleCnt="0"/>
      <dgm:spPr/>
    </dgm:pt>
    <dgm:pt modelId="{61F2DE84-8334-422B-9AD9-6E81741DB8DF}" type="pres">
      <dgm:prSet presAssocID="{010B6EBB-C0E2-4FEE-930C-678442B57686}" presName="thickLine" presStyleLbl="alignNode1" presStyleIdx="3" presStyleCnt="6"/>
      <dgm:spPr/>
    </dgm:pt>
    <dgm:pt modelId="{76D6F2C6-8824-4878-B9A0-354C7DFA4140}" type="pres">
      <dgm:prSet presAssocID="{010B6EBB-C0E2-4FEE-930C-678442B57686}" presName="horz1" presStyleCnt="0"/>
      <dgm:spPr/>
    </dgm:pt>
    <dgm:pt modelId="{0680E9D3-F2CC-402D-A46A-CDF8AF8F65AF}" type="pres">
      <dgm:prSet presAssocID="{010B6EBB-C0E2-4FEE-930C-678442B57686}" presName="tx1" presStyleLbl="revTx" presStyleIdx="3" presStyleCnt="6"/>
      <dgm:spPr/>
      <dgm:t>
        <a:bodyPr/>
        <a:lstStyle/>
        <a:p>
          <a:endParaRPr lang="es-ES"/>
        </a:p>
      </dgm:t>
    </dgm:pt>
    <dgm:pt modelId="{B407C697-2B8F-4F7E-8713-BFCEFD372610}" type="pres">
      <dgm:prSet presAssocID="{010B6EBB-C0E2-4FEE-930C-678442B57686}" presName="vert1" presStyleCnt="0"/>
      <dgm:spPr/>
    </dgm:pt>
    <dgm:pt modelId="{B2A41F85-BA88-4930-94FC-74BCB615125C}" type="pres">
      <dgm:prSet presAssocID="{EB740CB2-8FA8-4FA3-A432-C1E95305047D}" presName="thickLine" presStyleLbl="alignNode1" presStyleIdx="4" presStyleCnt="6"/>
      <dgm:spPr/>
    </dgm:pt>
    <dgm:pt modelId="{7EF0145D-1C5F-40BB-A352-CB3AF7E0FE9D}" type="pres">
      <dgm:prSet presAssocID="{EB740CB2-8FA8-4FA3-A432-C1E95305047D}" presName="horz1" presStyleCnt="0"/>
      <dgm:spPr/>
    </dgm:pt>
    <dgm:pt modelId="{EF3B4F32-ADE8-4724-9472-98BFB638017B}" type="pres">
      <dgm:prSet presAssocID="{EB740CB2-8FA8-4FA3-A432-C1E95305047D}" presName="tx1" presStyleLbl="revTx" presStyleIdx="4" presStyleCnt="6"/>
      <dgm:spPr/>
      <dgm:t>
        <a:bodyPr/>
        <a:lstStyle/>
        <a:p>
          <a:endParaRPr lang="es-ES"/>
        </a:p>
      </dgm:t>
    </dgm:pt>
    <dgm:pt modelId="{5FF23E81-1E70-4FA9-946C-B781DC70DB24}" type="pres">
      <dgm:prSet presAssocID="{EB740CB2-8FA8-4FA3-A432-C1E95305047D}" presName="vert1" presStyleCnt="0"/>
      <dgm:spPr/>
    </dgm:pt>
    <dgm:pt modelId="{1A19763D-5FB6-4F70-8942-0D4BC4482A01}" type="pres">
      <dgm:prSet presAssocID="{1DB9AA47-A48C-4C57-B4BB-84603D1D64BB}" presName="thickLine" presStyleLbl="alignNode1" presStyleIdx="5" presStyleCnt="6"/>
      <dgm:spPr/>
    </dgm:pt>
    <dgm:pt modelId="{FCABB41B-9EC2-49C8-8E24-574F701494BE}" type="pres">
      <dgm:prSet presAssocID="{1DB9AA47-A48C-4C57-B4BB-84603D1D64BB}" presName="horz1" presStyleCnt="0"/>
      <dgm:spPr/>
    </dgm:pt>
    <dgm:pt modelId="{BB6B929C-1A32-4755-8CD1-0DC9911BB561}" type="pres">
      <dgm:prSet presAssocID="{1DB9AA47-A48C-4C57-B4BB-84603D1D64BB}" presName="tx1" presStyleLbl="revTx" presStyleIdx="5" presStyleCnt="6"/>
      <dgm:spPr/>
      <dgm:t>
        <a:bodyPr/>
        <a:lstStyle/>
        <a:p>
          <a:endParaRPr lang="es-ES"/>
        </a:p>
      </dgm:t>
    </dgm:pt>
    <dgm:pt modelId="{D1B55375-3B14-4B9C-B8B2-B957A772526A}" type="pres">
      <dgm:prSet presAssocID="{1DB9AA47-A48C-4C57-B4BB-84603D1D64BB}" presName="vert1" presStyleCnt="0"/>
      <dgm:spPr/>
    </dgm:pt>
  </dgm:ptLst>
  <dgm:cxnLst>
    <dgm:cxn modelId="{84598C49-AF72-4A60-BD9D-F837C93EF7C3}" type="presOf" srcId="{4DD3A3D2-882B-4FEC-BE1D-8C5324B14C7C}" destId="{FB4FBC20-233E-4A6E-9C1C-79880B431FD9}" srcOrd="0" destOrd="0" presId="urn:microsoft.com/office/officeart/2008/layout/LinedList"/>
    <dgm:cxn modelId="{E402CD63-EF4E-491E-A4A7-90BDE95C2FCF}" type="presOf" srcId="{337CF3C2-0ACC-47B0-AD44-2C01A24039A9}" destId="{5DA9A86C-EE71-4340-AA84-4CCBB05497D1}" srcOrd="0" destOrd="0" presId="urn:microsoft.com/office/officeart/2008/layout/LinedList"/>
    <dgm:cxn modelId="{41EFDD80-A75D-4B65-97D4-21C7AB481E52}" srcId="{EBDA91E5-D213-4D01-84D4-C1DF6AC2558D}" destId="{EB740CB2-8FA8-4FA3-A432-C1E95305047D}" srcOrd="4" destOrd="0" parTransId="{E0984781-765B-4A27-9971-F1405144FCDF}" sibTransId="{9EFE2486-8373-4F38-BD91-DD4D160E8AE4}"/>
    <dgm:cxn modelId="{61A5B0A2-D169-4FCA-A772-A47B0105AB97}" type="presOf" srcId="{20C078B0-8A0D-4725-B733-E070D568C7ED}" destId="{A4F9B527-F114-4712-8D1B-4C21D180E971}" srcOrd="0" destOrd="0" presId="urn:microsoft.com/office/officeart/2008/layout/LinedList"/>
    <dgm:cxn modelId="{8A40531F-22A3-46A9-BBD9-10446708E09B}" srcId="{EBDA91E5-D213-4D01-84D4-C1DF6AC2558D}" destId="{010B6EBB-C0E2-4FEE-930C-678442B57686}" srcOrd="3" destOrd="0" parTransId="{7FAF4C60-428C-483B-BD3B-B44164D3C6D0}" sibTransId="{948C8AF4-A1BA-4AFC-A80F-C680EC637D3A}"/>
    <dgm:cxn modelId="{A34C5586-BA2E-4E99-80B2-9DAB7C2D8C1B}" type="presOf" srcId="{010B6EBB-C0E2-4FEE-930C-678442B57686}" destId="{0680E9D3-F2CC-402D-A46A-CDF8AF8F65AF}" srcOrd="0" destOrd="0" presId="urn:microsoft.com/office/officeart/2008/layout/LinedList"/>
    <dgm:cxn modelId="{D4C75450-C07F-4DDB-9ABE-0147E6CEE911}" srcId="{EBDA91E5-D213-4D01-84D4-C1DF6AC2558D}" destId="{337CF3C2-0ACC-47B0-AD44-2C01A24039A9}" srcOrd="2" destOrd="0" parTransId="{B9792D87-92B6-40CA-B9A8-7157A3B5A837}" sibTransId="{6B72EA97-23E8-4F47-A054-9889F0F13061}"/>
    <dgm:cxn modelId="{EC18DB37-8B13-4932-8BB1-6D9090AB497F}" srcId="{EBDA91E5-D213-4D01-84D4-C1DF6AC2558D}" destId="{1DB9AA47-A48C-4C57-B4BB-84603D1D64BB}" srcOrd="5" destOrd="0" parTransId="{D2B4D4D6-1C4C-4D16-8E63-E46BBB0CC94D}" sibTransId="{18EA880F-58BC-4DE9-89FA-23D86008DB88}"/>
    <dgm:cxn modelId="{BE17797C-CBEA-407A-8AE7-B5B2C2BDC067}" type="presOf" srcId="{1DB9AA47-A48C-4C57-B4BB-84603D1D64BB}" destId="{BB6B929C-1A32-4755-8CD1-0DC9911BB561}" srcOrd="0" destOrd="0" presId="urn:microsoft.com/office/officeart/2008/layout/LinedList"/>
    <dgm:cxn modelId="{DBC0C564-B1EC-483E-84AA-7CC161F56C8C}" srcId="{EBDA91E5-D213-4D01-84D4-C1DF6AC2558D}" destId="{4DD3A3D2-882B-4FEC-BE1D-8C5324B14C7C}" srcOrd="1" destOrd="0" parTransId="{10B0B4B2-5D04-48B1-81F5-3A64B700DC5C}" sibTransId="{A1A4E14A-8D52-4042-ACCF-76C1F7E87B7E}"/>
    <dgm:cxn modelId="{C00EB6D8-851A-477F-94DF-0BF45E5D507E}" srcId="{EBDA91E5-D213-4D01-84D4-C1DF6AC2558D}" destId="{20C078B0-8A0D-4725-B733-E070D568C7ED}" srcOrd="0" destOrd="0" parTransId="{BE186758-AC5B-42BB-9B74-0D07415B4205}" sibTransId="{D93ECCCC-6370-42C6-86D3-6B3AFBCDEB01}"/>
    <dgm:cxn modelId="{3A055CBD-1CF7-4B2F-8856-B9CE7481558B}" type="presOf" srcId="{EB740CB2-8FA8-4FA3-A432-C1E95305047D}" destId="{EF3B4F32-ADE8-4724-9472-98BFB638017B}" srcOrd="0" destOrd="0" presId="urn:microsoft.com/office/officeart/2008/layout/LinedList"/>
    <dgm:cxn modelId="{6A859C3D-6A26-46D5-AB32-6D152029E2D0}" type="presOf" srcId="{EBDA91E5-D213-4D01-84D4-C1DF6AC2558D}" destId="{B4AAB4BF-E062-4D7D-A8FB-48F9358045B4}" srcOrd="0" destOrd="0" presId="urn:microsoft.com/office/officeart/2008/layout/LinedList"/>
    <dgm:cxn modelId="{4FB26948-0EB5-47FD-B88C-5845DC7334EF}" type="presParOf" srcId="{B4AAB4BF-E062-4D7D-A8FB-48F9358045B4}" destId="{6E05D956-95AC-4726-A057-A33999C8CF03}" srcOrd="0" destOrd="0" presId="urn:microsoft.com/office/officeart/2008/layout/LinedList"/>
    <dgm:cxn modelId="{34145FDF-A422-4FB8-9989-17F0B309E4C1}" type="presParOf" srcId="{B4AAB4BF-E062-4D7D-A8FB-48F9358045B4}" destId="{34DB43D5-8A1D-488D-BF07-F907A366F4B3}" srcOrd="1" destOrd="0" presId="urn:microsoft.com/office/officeart/2008/layout/LinedList"/>
    <dgm:cxn modelId="{36F18863-09F2-49FF-B956-5A1CCD40A731}" type="presParOf" srcId="{34DB43D5-8A1D-488D-BF07-F907A366F4B3}" destId="{A4F9B527-F114-4712-8D1B-4C21D180E971}" srcOrd="0" destOrd="0" presId="urn:microsoft.com/office/officeart/2008/layout/LinedList"/>
    <dgm:cxn modelId="{5FE83A99-6F44-4DBB-9E39-606677900291}" type="presParOf" srcId="{34DB43D5-8A1D-488D-BF07-F907A366F4B3}" destId="{C03050D5-C959-4DE7-AE32-9F2F2513FB2F}" srcOrd="1" destOrd="0" presId="urn:microsoft.com/office/officeart/2008/layout/LinedList"/>
    <dgm:cxn modelId="{01534740-3D72-4C55-9F93-AFF7EEBBCD52}" type="presParOf" srcId="{B4AAB4BF-E062-4D7D-A8FB-48F9358045B4}" destId="{A5FE5950-C6B7-4F34-A116-5238FC5B61F1}" srcOrd="2" destOrd="0" presId="urn:microsoft.com/office/officeart/2008/layout/LinedList"/>
    <dgm:cxn modelId="{B8649BEA-B25D-4581-8CEE-A457468EEADF}" type="presParOf" srcId="{B4AAB4BF-E062-4D7D-A8FB-48F9358045B4}" destId="{0154FE8C-8EBF-4515-9B3F-F1CBAF750702}" srcOrd="3" destOrd="0" presId="urn:microsoft.com/office/officeart/2008/layout/LinedList"/>
    <dgm:cxn modelId="{3E047F39-2CBD-4A0E-AE78-D7102D518274}" type="presParOf" srcId="{0154FE8C-8EBF-4515-9B3F-F1CBAF750702}" destId="{FB4FBC20-233E-4A6E-9C1C-79880B431FD9}" srcOrd="0" destOrd="0" presId="urn:microsoft.com/office/officeart/2008/layout/LinedList"/>
    <dgm:cxn modelId="{B2387BD9-4680-4A4B-B880-EF732FFFAF09}" type="presParOf" srcId="{0154FE8C-8EBF-4515-9B3F-F1CBAF750702}" destId="{4B85CD55-6CB8-4A22-B1FF-E0A751017C0F}" srcOrd="1" destOrd="0" presId="urn:microsoft.com/office/officeart/2008/layout/LinedList"/>
    <dgm:cxn modelId="{10E99FEB-ABE8-470C-91D0-1D364D92DCAB}" type="presParOf" srcId="{B4AAB4BF-E062-4D7D-A8FB-48F9358045B4}" destId="{FCED7A7D-3272-44E1-ACC3-2C32A488BABA}" srcOrd="4" destOrd="0" presId="urn:microsoft.com/office/officeart/2008/layout/LinedList"/>
    <dgm:cxn modelId="{9AAD9A04-D81F-4FD3-9516-C6D6A581CFF8}" type="presParOf" srcId="{B4AAB4BF-E062-4D7D-A8FB-48F9358045B4}" destId="{5545E8DE-CDBD-46F4-9189-200B45398521}" srcOrd="5" destOrd="0" presId="urn:microsoft.com/office/officeart/2008/layout/LinedList"/>
    <dgm:cxn modelId="{C22EAB14-2780-4A3E-BE27-E2972C5662E3}" type="presParOf" srcId="{5545E8DE-CDBD-46F4-9189-200B45398521}" destId="{5DA9A86C-EE71-4340-AA84-4CCBB05497D1}" srcOrd="0" destOrd="0" presId="urn:microsoft.com/office/officeart/2008/layout/LinedList"/>
    <dgm:cxn modelId="{451D438A-C025-419C-9BB8-B434AAA3756B}" type="presParOf" srcId="{5545E8DE-CDBD-46F4-9189-200B45398521}" destId="{0EA61B1E-4AB6-4784-B485-195D5F1064D2}" srcOrd="1" destOrd="0" presId="urn:microsoft.com/office/officeart/2008/layout/LinedList"/>
    <dgm:cxn modelId="{8FF649DC-84A6-4A92-A73F-3E6AA13B0AD4}" type="presParOf" srcId="{B4AAB4BF-E062-4D7D-A8FB-48F9358045B4}" destId="{61F2DE84-8334-422B-9AD9-6E81741DB8DF}" srcOrd="6" destOrd="0" presId="urn:microsoft.com/office/officeart/2008/layout/LinedList"/>
    <dgm:cxn modelId="{3368B365-7CD7-466C-93B7-C532933B2E80}" type="presParOf" srcId="{B4AAB4BF-E062-4D7D-A8FB-48F9358045B4}" destId="{76D6F2C6-8824-4878-B9A0-354C7DFA4140}" srcOrd="7" destOrd="0" presId="urn:microsoft.com/office/officeart/2008/layout/LinedList"/>
    <dgm:cxn modelId="{F3C49498-89D2-4B46-B16A-196CE7D57F7C}" type="presParOf" srcId="{76D6F2C6-8824-4878-B9A0-354C7DFA4140}" destId="{0680E9D3-F2CC-402D-A46A-CDF8AF8F65AF}" srcOrd="0" destOrd="0" presId="urn:microsoft.com/office/officeart/2008/layout/LinedList"/>
    <dgm:cxn modelId="{2C17D1D6-F6BA-4632-9A32-CE1B264107CA}" type="presParOf" srcId="{76D6F2C6-8824-4878-B9A0-354C7DFA4140}" destId="{B407C697-2B8F-4F7E-8713-BFCEFD372610}" srcOrd="1" destOrd="0" presId="urn:microsoft.com/office/officeart/2008/layout/LinedList"/>
    <dgm:cxn modelId="{6D535272-72FA-43AD-A361-A68D1D9589B9}" type="presParOf" srcId="{B4AAB4BF-E062-4D7D-A8FB-48F9358045B4}" destId="{B2A41F85-BA88-4930-94FC-74BCB615125C}" srcOrd="8" destOrd="0" presId="urn:microsoft.com/office/officeart/2008/layout/LinedList"/>
    <dgm:cxn modelId="{31C95E98-42C7-47BD-A5CF-A16CA1E42480}" type="presParOf" srcId="{B4AAB4BF-E062-4D7D-A8FB-48F9358045B4}" destId="{7EF0145D-1C5F-40BB-A352-CB3AF7E0FE9D}" srcOrd="9" destOrd="0" presId="urn:microsoft.com/office/officeart/2008/layout/LinedList"/>
    <dgm:cxn modelId="{A12B1AF4-4F1A-4FFC-8EC3-685CF8570559}" type="presParOf" srcId="{7EF0145D-1C5F-40BB-A352-CB3AF7E0FE9D}" destId="{EF3B4F32-ADE8-4724-9472-98BFB638017B}" srcOrd="0" destOrd="0" presId="urn:microsoft.com/office/officeart/2008/layout/LinedList"/>
    <dgm:cxn modelId="{CE8AC820-B439-4DB5-9209-00FE05CFFFDC}" type="presParOf" srcId="{7EF0145D-1C5F-40BB-A352-CB3AF7E0FE9D}" destId="{5FF23E81-1E70-4FA9-946C-B781DC70DB24}" srcOrd="1" destOrd="0" presId="urn:microsoft.com/office/officeart/2008/layout/LinedList"/>
    <dgm:cxn modelId="{11D9EF54-A4E2-433D-A435-78FDCB0D7E40}" type="presParOf" srcId="{B4AAB4BF-E062-4D7D-A8FB-48F9358045B4}" destId="{1A19763D-5FB6-4F70-8942-0D4BC4482A01}" srcOrd="10" destOrd="0" presId="urn:microsoft.com/office/officeart/2008/layout/LinedList"/>
    <dgm:cxn modelId="{2238CE58-8659-47A9-9AB7-336EEF024CF3}" type="presParOf" srcId="{B4AAB4BF-E062-4D7D-A8FB-48F9358045B4}" destId="{FCABB41B-9EC2-49C8-8E24-574F701494BE}" srcOrd="11" destOrd="0" presId="urn:microsoft.com/office/officeart/2008/layout/LinedList"/>
    <dgm:cxn modelId="{77851590-7021-4394-A161-CC1137E0C10A}" type="presParOf" srcId="{FCABB41B-9EC2-49C8-8E24-574F701494BE}" destId="{BB6B929C-1A32-4755-8CD1-0DC9911BB561}" srcOrd="0" destOrd="0" presId="urn:microsoft.com/office/officeart/2008/layout/LinedList"/>
    <dgm:cxn modelId="{15F843BF-970F-47EA-8081-49C542DEDB63}" type="presParOf" srcId="{FCABB41B-9EC2-49C8-8E24-574F701494BE}" destId="{D1B55375-3B14-4B9C-B8B2-B957A77252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19C4B-CF0E-4A3C-84E0-87287DB7C82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95D6248-1794-49BF-969C-8BF28754DB5A}">
      <dgm:prSet phldrT="[Texto]"/>
      <dgm:spPr/>
      <dgm:t>
        <a:bodyPr/>
        <a:lstStyle/>
        <a:p>
          <a:r>
            <a:rPr lang="es-AR" dirty="0" smtClean="0"/>
            <a:t>Método de evaluación de la usabilidad por inspección.</a:t>
          </a:r>
          <a:endParaRPr lang="es-ES" dirty="0"/>
        </a:p>
      </dgm:t>
    </dgm:pt>
    <dgm:pt modelId="{6CFEDB67-C3E7-4FA3-A8A9-4BDBA6FBADF3}" type="parTrans" cxnId="{5C856889-2E1B-486E-80F9-80A8229B2B53}">
      <dgm:prSet/>
      <dgm:spPr/>
      <dgm:t>
        <a:bodyPr/>
        <a:lstStyle/>
        <a:p>
          <a:endParaRPr lang="es-ES"/>
        </a:p>
      </dgm:t>
    </dgm:pt>
    <dgm:pt modelId="{29FF4BB1-6A7C-4B5C-884E-F220F143786D}" type="sibTrans" cxnId="{5C856889-2E1B-486E-80F9-80A8229B2B53}">
      <dgm:prSet/>
      <dgm:spPr/>
      <dgm:t>
        <a:bodyPr/>
        <a:lstStyle/>
        <a:p>
          <a:endParaRPr lang="es-ES"/>
        </a:p>
      </dgm:t>
    </dgm:pt>
    <dgm:pt modelId="{3D38E153-A32E-4B9D-B913-7D62FA66B507}">
      <dgm:prSet/>
      <dgm:spPr/>
      <dgm:t>
        <a:bodyPr/>
        <a:lstStyle/>
        <a:p>
          <a:r>
            <a:rPr lang="es-AR" smtClean="0"/>
            <a:t>Verificar la calidad de los Principios Heurísticos.</a:t>
          </a:r>
          <a:endParaRPr lang="es-ES"/>
        </a:p>
      </dgm:t>
    </dgm:pt>
    <dgm:pt modelId="{9AF5DF12-B7ED-4563-8017-D35FC77F18D7}" type="parTrans" cxnId="{A7671C2D-7F7B-4C0A-8C75-1B7887954C22}">
      <dgm:prSet/>
      <dgm:spPr/>
      <dgm:t>
        <a:bodyPr/>
        <a:lstStyle/>
        <a:p>
          <a:endParaRPr lang="es-ES"/>
        </a:p>
      </dgm:t>
    </dgm:pt>
    <dgm:pt modelId="{F9AAC84F-C0B8-437B-9A12-5221EE4CF6A5}" type="sibTrans" cxnId="{A7671C2D-7F7B-4C0A-8C75-1B7887954C22}">
      <dgm:prSet/>
      <dgm:spPr/>
      <dgm:t>
        <a:bodyPr/>
        <a:lstStyle/>
        <a:p>
          <a:endParaRPr lang="es-ES"/>
        </a:p>
      </dgm:t>
    </dgm:pt>
    <dgm:pt modelId="{6008C6E1-A251-41E3-A788-6ADFFA44FD41}">
      <dgm:prSet/>
      <dgm:spPr/>
      <dgm:t>
        <a:bodyPr/>
        <a:lstStyle/>
        <a:p>
          <a:r>
            <a:rPr lang="es-ES" smtClean="0"/>
            <a:t>Llevada adelante por Evaluadores Expertos.</a:t>
          </a:r>
          <a:endParaRPr lang="es-ES"/>
        </a:p>
      </dgm:t>
    </dgm:pt>
    <dgm:pt modelId="{40C09FCC-A61E-44C9-8DFD-6D6754DCA671}" type="parTrans" cxnId="{4BEF5A25-D920-4E68-9CAA-7CAF63B76574}">
      <dgm:prSet/>
      <dgm:spPr/>
      <dgm:t>
        <a:bodyPr/>
        <a:lstStyle/>
        <a:p>
          <a:endParaRPr lang="es-ES"/>
        </a:p>
      </dgm:t>
    </dgm:pt>
    <dgm:pt modelId="{CDD69F7F-11D2-43BD-BEC5-375B01CA4119}" type="sibTrans" cxnId="{4BEF5A25-D920-4E68-9CAA-7CAF63B76574}">
      <dgm:prSet/>
      <dgm:spPr/>
      <dgm:t>
        <a:bodyPr/>
        <a:lstStyle/>
        <a:p>
          <a:endParaRPr lang="es-ES"/>
        </a:p>
      </dgm:t>
    </dgm:pt>
    <dgm:pt modelId="{8A130424-E673-4EE7-9F8C-4D1D7B962E37}" type="pres">
      <dgm:prSet presAssocID="{61419C4B-CF0E-4A3C-84E0-87287DB7C8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347BFF6-4D39-4560-8845-25F45F979522}" type="pres">
      <dgm:prSet presAssocID="{C95D6248-1794-49BF-969C-8BF28754DB5A}" presName="parentLin" presStyleCnt="0"/>
      <dgm:spPr/>
    </dgm:pt>
    <dgm:pt modelId="{22E8B9D5-4D18-4D22-9F4B-B2F57726DC2A}" type="pres">
      <dgm:prSet presAssocID="{C95D6248-1794-49BF-969C-8BF28754DB5A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65380A2F-D630-4447-A1DA-364ADFFF6ED6}" type="pres">
      <dgm:prSet presAssocID="{C95D6248-1794-49BF-969C-8BF28754DB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A8E5E0-81B6-41D0-877B-1173A5B51EF2}" type="pres">
      <dgm:prSet presAssocID="{C95D6248-1794-49BF-969C-8BF28754DB5A}" presName="negativeSpace" presStyleCnt="0"/>
      <dgm:spPr/>
    </dgm:pt>
    <dgm:pt modelId="{D0BEFFE1-9D80-4895-9FEA-09C32061E92A}" type="pres">
      <dgm:prSet presAssocID="{C95D6248-1794-49BF-969C-8BF28754DB5A}" presName="childText" presStyleLbl="conFgAcc1" presStyleIdx="0" presStyleCnt="3">
        <dgm:presLayoutVars>
          <dgm:bulletEnabled val="1"/>
        </dgm:presLayoutVars>
      </dgm:prSet>
      <dgm:spPr/>
    </dgm:pt>
    <dgm:pt modelId="{BA974E94-11B1-443C-9F12-B84EB3C33DA6}" type="pres">
      <dgm:prSet presAssocID="{29FF4BB1-6A7C-4B5C-884E-F220F143786D}" presName="spaceBetweenRectangles" presStyleCnt="0"/>
      <dgm:spPr/>
    </dgm:pt>
    <dgm:pt modelId="{A5479C62-F4DB-4505-8F16-F26871B5ABE5}" type="pres">
      <dgm:prSet presAssocID="{3D38E153-A32E-4B9D-B913-7D62FA66B507}" presName="parentLin" presStyleCnt="0"/>
      <dgm:spPr/>
    </dgm:pt>
    <dgm:pt modelId="{E93357D9-8FCC-4FAF-986F-919A53D7B10E}" type="pres">
      <dgm:prSet presAssocID="{3D38E153-A32E-4B9D-B913-7D62FA66B507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388A2A6-2B7A-4598-A509-8C7E8126F5B8}" type="pres">
      <dgm:prSet presAssocID="{3D38E153-A32E-4B9D-B913-7D62FA66B5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FCFC3C-B0F0-4EAD-B9AB-48F336FF4A65}" type="pres">
      <dgm:prSet presAssocID="{3D38E153-A32E-4B9D-B913-7D62FA66B507}" presName="negativeSpace" presStyleCnt="0"/>
      <dgm:spPr/>
    </dgm:pt>
    <dgm:pt modelId="{AD9295E4-2602-4217-B4AF-C5CC91D59958}" type="pres">
      <dgm:prSet presAssocID="{3D38E153-A32E-4B9D-B913-7D62FA66B507}" presName="childText" presStyleLbl="conFgAcc1" presStyleIdx="1" presStyleCnt="3">
        <dgm:presLayoutVars>
          <dgm:bulletEnabled val="1"/>
        </dgm:presLayoutVars>
      </dgm:prSet>
      <dgm:spPr/>
    </dgm:pt>
    <dgm:pt modelId="{2CF6B4A4-91CD-4EA5-A0FE-3EAD6123C99C}" type="pres">
      <dgm:prSet presAssocID="{F9AAC84F-C0B8-437B-9A12-5221EE4CF6A5}" presName="spaceBetweenRectangles" presStyleCnt="0"/>
      <dgm:spPr/>
    </dgm:pt>
    <dgm:pt modelId="{7F9410CF-C9CF-44C9-97D2-8C79B3FEA089}" type="pres">
      <dgm:prSet presAssocID="{6008C6E1-A251-41E3-A788-6ADFFA44FD41}" presName="parentLin" presStyleCnt="0"/>
      <dgm:spPr/>
    </dgm:pt>
    <dgm:pt modelId="{5B2934AD-8C6F-492F-905F-5D03408DE0EC}" type="pres">
      <dgm:prSet presAssocID="{6008C6E1-A251-41E3-A788-6ADFFA44FD41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6C69B477-6C17-43BA-A583-77F004AC7345}" type="pres">
      <dgm:prSet presAssocID="{6008C6E1-A251-41E3-A788-6ADFFA44FD4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E8F223-0DBF-45D3-AE02-4E0021B83892}" type="pres">
      <dgm:prSet presAssocID="{6008C6E1-A251-41E3-A788-6ADFFA44FD41}" presName="negativeSpace" presStyleCnt="0"/>
      <dgm:spPr/>
    </dgm:pt>
    <dgm:pt modelId="{2569B8B6-52A9-4E95-9847-E27CBA3E74CC}" type="pres">
      <dgm:prSet presAssocID="{6008C6E1-A251-41E3-A788-6ADFFA44FD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AF57C7-55C8-4E28-837F-513AC2917956}" type="presOf" srcId="{C95D6248-1794-49BF-969C-8BF28754DB5A}" destId="{65380A2F-D630-4447-A1DA-364ADFFF6ED6}" srcOrd="1" destOrd="0" presId="urn:microsoft.com/office/officeart/2005/8/layout/list1"/>
    <dgm:cxn modelId="{A7671C2D-7F7B-4C0A-8C75-1B7887954C22}" srcId="{61419C4B-CF0E-4A3C-84E0-87287DB7C822}" destId="{3D38E153-A32E-4B9D-B913-7D62FA66B507}" srcOrd="1" destOrd="0" parTransId="{9AF5DF12-B7ED-4563-8017-D35FC77F18D7}" sibTransId="{F9AAC84F-C0B8-437B-9A12-5221EE4CF6A5}"/>
    <dgm:cxn modelId="{7409B99F-B29C-4098-A8D5-4CD14A43D420}" type="presOf" srcId="{61419C4B-CF0E-4A3C-84E0-87287DB7C822}" destId="{8A130424-E673-4EE7-9F8C-4D1D7B962E37}" srcOrd="0" destOrd="0" presId="urn:microsoft.com/office/officeart/2005/8/layout/list1"/>
    <dgm:cxn modelId="{B3C8A986-0E83-446C-9C62-EEF177887C36}" type="presOf" srcId="{6008C6E1-A251-41E3-A788-6ADFFA44FD41}" destId="{6C69B477-6C17-43BA-A583-77F004AC7345}" srcOrd="1" destOrd="0" presId="urn:microsoft.com/office/officeart/2005/8/layout/list1"/>
    <dgm:cxn modelId="{5C856889-2E1B-486E-80F9-80A8229B2B53}" srcId="{61419C4B-CF0E-4A3C-84E0-87287DB7C822}" destId="{C95D6248-1794-49BF-969C-8BF28754DB5A}" srcOrd="0" destOrd="0" parTransId="{6CFEDB67-C3E7-4FA3-A8A9-4BDBA6FBADF3}" sibTransId="{29FF4BB1-6A7C-4B5C-884E-F220F143786D}"/>
    <dgm:cxn modelId="{2537B8D6-2600-41DF-9A6B-3C11170BB938}" type="presOf" srcId="{3D38E153-A32E-4B9D-B913-7D62FA66B507}" destId="{E93357D9-8FCC-4FAF-986F-919A53D7B10E}" srcOrd="0" destOrd="0" presId="urn:microsoft.com/office/officeart/2005/8/layout/list1"/>
    <dgm:cxn modelId="{BE6CF693-5048-456F-8AD3-D468286E0FAE}" type="presOf" srcId="{C95D6248-1794-49BF-969C-8BF28754DB5A}" destId="{22E8B9D5-4D18-4D22-9F4B-B2F57726DC2A}" srcOrd="0" destOrd="0" presId="urn:microsoft.com/office/officeart/2005/8/layout/list1"/>
    <dgm:cxn modelId="{D38BDD69-E413-4C34-BA5B-9E5FA3C6424D}" type="presOf" srcId="{6008C6E1-A251-41E3-A788-6ADFFA44FD41}" destId="{5B2934AD-8C6F-492F-905F-5D03408DE0EC}" srcOrd="0" destOrd="0" presId="urn:microsoft.com/office/officeart/2005/8/layout/list1"/>
    <dgm:cxn modelId="{4BEF5A25-D920-4E68-9CAA-7CAF63B76574}" srcId="{61419C4B-CF0E-4A3C-84E0-87287DB7C822}" destId="{6008C6E1-A251-41E3-A788-6ADFFA44FD41}" srcOrd="2" destOrd="0" parTransId="{40C09FCC-A61E-44C9-8DFD-6D6754DCA671}" sibTransId="{CDD69F7F-11D2-43BD-BEC5-375B01CA4119}"/>
    <dgm:cxn modelId="{639F2F78-7852-4453-AB37-D6DE188CD46F}" type="presOf" srcId="{3D38E153-A32E-4B9D-B913-7D62FA66B507}" destId="{E388A2A6-2B7A-4598-A509-8C7E8126F5B8}" srcOrd="1" destOrd="0" presId="urn:microsoft.com/office/officeart/2005/8/layout/list1"/>
    <dgm:cxn modelId="{1E1084E9-4A6F-4202-AF0B-6AC1A368C51F}" type="presParOf" srcId="{8A130424-E673-4EE7-9F8C-4D1D7B962E37}" destId="{0347BFF6-4D39-4560-8845-25F45F979522}" srcOrd="0" destOrd="0" presId="urn:microsoft.com/office/officeart/2005/8/layout/list1"/>
    <dgm:cxn modelId="{98ADCCBC-0806-4A19-B070-2E8B2D66B092}" type="presParOf" srcId="{0347BFF6-4D39-4560-8845-25F45F979522}" destId="{22E8B9D5-4D18-4D22-9F4B-B2F57726DC2A}" srcOrd="0" destOrd="0" presId="urn:microsoft.com/office/officeart/2005/8/layout/list1"/>
    <dgm:cxn modelId="{16D37F2F-C370-4EB8-A2D5-09F46EE13F7A}" type="presParOf" srcId="{0347BFF6-4D39-4560-8845-25F45F979522}" destId="{65380A2F-D630-4447-A1DA-364ADFFF6ED6}" srcOrd="1" destOrd="0" presId="urn:microsoft.com/office/officeart/2005/8/layout/list1"/>
    <dgm:cxn modelId="{720E3CC6-70C4-470F-87E4-72AC6A00744D}" type="presParOf" srcId="{8A130424-E673-4EE7-9F8C-4D1D7B962E37}" destId="{6EA8E5E0-81B6-41D0-877B-1173A5B51EF2}" srcOrd="1" destOrd="0" presId="urn:microsoft.com/office/officeart/2005/8/layout/list1"/>
    <dgm:cxn modelId="{6D93BA75-FDFE-4E1A-B557-E1A8256E1E57}" type="presParOf" srcId="{8A130424-E673-4EE7-9F8C-4D1D7B962E37}" destId="{D0BEFFE1-9D80-4895-9FEA-09C32061E92A}" srcOrd="2" destOrd="0" presId="urn:microsoft.com/office/officeart/2005/8/layout/list1"/>
    <dgm:cxn modelId="{6CCEB2AF-9090-4BCE-B0E8-194E4E0F906A}" type="presParOf" srcId="{8A130424-E673-4EE7-9F8C-4D1D7B962E37}" destId="{BA974E94-11B1-443C-9F12-B84EB3C33DA6}" srcOrd="3" destOrd="0" presId="urn:microsoft.com/office/officeart/2005/8/layout/list1"/>
    <dgm:cxn modelId="{941656CE-C9FA-4076-AE73-22A0AC446B37}" type="presParOf" srcId="{8A130424-E673-4EE7-9F8C-4D1D7B962E37}" destId="{A5479C62-F4DB-4505-8F16-F26871B5ABE5}" srcOrd="4" destOrd="0" presId="urn:microsoft.com/office/officeart/2005/8/layout/list1"/>
    <dgm:cxn modelId="{61F74720-78CB-4929-9E74-2D397EDD5910}" type="presParOf" srcId="{A5479C62-F4DB-4505-8F16-F26871B5ABE5}" destId="{E93357D9-8FCC-4FAF-986F-919A53D7B10E}" srcOrd="0" destOrd="0" presId="urn:microsoft.com/office/officeart/2005/8/layout/list1"/>
    <dgm:cxn modelId="{8BD29658-A5B5-4671-872E-43C8AF2E773F}" type="presParOf" srcId="{A5479C62-F4DB-4505-8F16-F26871B5ABE5}" destId="{E388A2A6-2B7A-4598-A509-8C7E8126F5B8}" srcOrd="1" destOrd="0" presId="urn:microsoft.com/office/officeart/2005/8/layout/list1"/>
    <dgm:cxn modelId="{A143113F-1451-4C94-A4B4-C87FA9AF561E}" type="presParOf" srcId="{8A130424-E673-4EE7-9F8C-4D1D7B962E37}" destId="{4CFCFC3C-B0F0-4EAD-B9AB-48F336FF4A65}" srcOrd="5" destOrd="0" presId="urn:microsoft.com/office/officeart/2005/8/layout/list1"/>
    <dgm:cxn modelId="{AFA7FDD0-9637-424D-A61E-A385892AD8D6}" type="presParOf" srcId="{8A130424-E673-4EE7-9F8C-4D1D7B962E37}" destId="{AD9295E4-2602-4217-B4AF-C5CC91D59958}" srcOrd="6" destOrd="0" presId="urn:microsoft.com/office/officeart/2005/8/layout/list1"/>
    <dgm:cxn modelId="{D6D008C5-5066-448C-B269-0E76C10CA8C5}" type="presParOf" srcId="{8A130424-E673-4EE7-9F8C-4D1D7B962E37}" destId="{2CF6B4A4-91CD-4EA5-A0FE-3EAD6123C99C}" srcOrd="7" destOrd="0" presId="urn:microsoft.com/office/officeart/2005/8/layout/list1"/>
    <dgm:cxn modelId="{8C9E3B66-2EE3-44AE-89C1-F4CB3924B5D1}" type="presParOf" srcId="{8A130424-E673-4EE7-9F8C-4D1D7B962E37}" destId="{7F9410CF-C9CF-44C9-97D2-8C79B3FEA089}" srcOrd="8" destOrd="0" presId="urn:microsoft.com/office/officeart/2005/8/layout/list1"/>
    <dgm:cxn modelId="{93C25638-2AB2-445B-8EC7-121C4B427AC7}" type="presParOf" srcId="{7F9410CF-C9CF-44C9-97D2-8C79B3FEA089}" destId="{5B2934AD-8C6F-492F-905F-5D03408DE0EC}" srcOrd="0" destOrd="0" presId="urn:microsoft.com/office/officeart/2005/8/layout/list1"/>
    <dgm:cxn modelId="{B211F154-8551-4BD1-A2FC-09A2B006082E}" type="presParOf" srcId="{7F9410CF-C9CF-44C9-97D2-8C79B3FEA089}" destId="{6C69B477-6C17-43BA-A583-77F004AC7345}" srcOrd="1" destOrd="0" presId="urn:microsoft.com/office/officeart/2005/8/layout/list1"/>
    <dgm:cxn modelId="{B799A61F-6EC3-480E-AFD3-CA1BCAC535EC}" type="presParOf" srcId="{8A130424-E673-4EE7-9F8C-4D1D7B962E37}" destId="{D3E8F223-0DBF-45D3-AE02-4E0021B83892}" srcOrd="9" destOrd="0" presId="urn:microsoft.com/office/officeart/2005/8/layout/list1"/>
    <dgm:cxn modelId="{467D96B7-3C19-4723-900B-B12109A3EB6E}" type="presParOf" srcId="{8A130424-E673-4EE7-9F8C-4D1D7B962E37}" destId="{2569B8B6-52A9-4E95-9847-E27CBA3E74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4917F-6E19-4D4E-BB14-97B8F5AAA38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7269E16-CC9E-4F3E-98FB-AC56C5BC894E}">
      <dgm:prSet phldrT="[Texto]"/>
      <dgm:spPr/>
      <dgm:t>
        <a:bodyPr/>
        <a:lstStyle/>
        <a:p>
          <a:r>
            <a:rPr lang="es-AR" dirty="0" smtClean="0"/>
            <a:t>Ventajas</a:t>
          </a:r>
          <a:endParaRPr lang="es-ES" dirty="0"/>
        </a:p>
      </dgm:t>
    </dgm:pt>
    <dgm:pt modelId="{2B88850C-298F-4035-8F01-ACAC235EADB8}" type="parTrans" cxnId="{58F7C792-A727-4F3E-8583-0394DBB4835C}">
      <dgm:prSet/>
      <dgm:spPr/>
      <dgm:t>
        <a:bodyPr/>
        <a:lstStyle/>
        <a:p>
          <a:endParaRPr lang="es-ES"/>
        </a:p>
      </dgm:t>
    </dgm:pt>
    <dgm:pt modelId="{A42AF985-DE00-49B3-9E8D-9D894A2B4CDF}" type="sibTrans" cxnId="{58F7C792-A727-4F3E-8583-0394DBB4835C}">
      <dgm:prSet/>
      <dgm:spPr/>
      <dgm:t>
        <a:bodyPr/>
        <a:lstStyle/>
        <a:p>
          <a:endParaRPr lang="es-ES"/>
        </a:p>
      </dgm:t>
    </dgm:pt>
    <dgm:pt modelId="{6158E33C-2B51-4EAA-8BB1-38CE874F9B54}">
      <dgm:prSet phldrT="[Texto]"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Económica</a:t>
          </a:r>
          <a:endParaRPr lang="es-ES" dirty="0">
            <a:solidFill>
              <a:schemeClr val="accent5">
                <a:lumMod val="50000"/>
              </a:schemeClr>
            </a:solidFill>
          </a:endParaRPr>
        </a:p>
      </dgm:t>
    </dgm:pt>
    <dgm:pt modelId="{84E8AB4B-2510-46AB-97D8-1A7E789E60C1}" type="parTrans" cxnId="{5F932C49-7B29-4E44-BC19-55B2687018C2}">
      <dgm:prSet/>
      <dgm:spPr/>
      <dgm:t>
        <a:bodyPr/>
        <a:lstStyle/>
        <a:p>
          <a:endParaRPr lang="es-ES"/>
        </a:p>
      </dgm:t>
    </dgm:pt>
    <dgm:pt modelId="{D4E1E68E-8EAA-424F-9655-D62E2E65E9B7}" type="sibTrans" cxnId="{5F932C49-7B29-4E44-BC19-55B2687018C2}">
      <dgm:prSet/>
      <dgm:spPr/>
      <dgm:t>
        <a:bodyPr/>
        <a:lstStyle/>
        <a:p>
          <a:endParaRPr lang="es-ES"/>
        </a:p>
      </dgm:t>
    </dgm:pt>
    <dgm:pt modelId="{12FBD4B0-95DD-4A07-B97D-A06AD74CD35B}">
      <dgm:prSet phldrT="[Texto]"/>
      <dgm:spPr/>
      <dgm:t>
        <a:bodyPr/>
        <a:lstStyle/>
        <a:p>
          <a:r>
            <a:rPr lang="es-AR" dirty="0" smtClean="0"/>
            <a:t>Desventajas</a:t>
          </a:r>
          <a:endParaRPr lang="es-ES" dirty="0"/>
        </a:p>
      </dgm:t>
    </dgm:pt>
    <dgm:pt modelId="{7E87FC6D-9151-477C-982C-47F2C602C8A1}" type="parTrans" cxnId="{09253A0E-53D1-4C24-BD5D-B8C10A03E0F9}">
      <dgm:prSet/>
      <dgm:spPr/>
      <dgm:t>
        <a:bodyPr/>
        <a:lstStyle/>
        <a:p>
          <a:endParaRPr lang="es-ES"/>
        </a:p>
      </dgm:t>
    </dgm:pt>
    <dgm:pt modelId="{7CFE3F3D-3A77-4FD9-9FC5-3D9C7CB02697}" type="sibTrans" cxnId="{09253A0E-53D1-4C24-BD5D-B8C10A03E0F9}">
      <dgm:prSet/>
      <dgm:spPr/>
      <dgm:t>
        <a:bodyPr/>
        <a:lstStyle/>
        <a:p>
          <a:endParaRPr lang="es-ES"/>
        </a:p>
      </dgm:t>
    </dgm:pt>
    <dgm:pt modelId="{4DE24865-80A8-494B-A510-E7AED49C655C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Resultados variables según conocimiento de los evaluadores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6C7BB6A8-8754-4BC6-BB5A-C4A8B86D9610}" type="parTrans" cxnId="{577953C9-7DCC-485C-848B-D5D2ACCCAF4C}">
      <dgm:prSet/>
      <dgm:spPr/>
      <dgm:t>
        <a:bodyPr/>
        <a:lstStyle/>
        <a:p>
          <a:endParaRPr lang="es-ES"/>
        </a:p>
      </dgm:t>
    </dgm:pt>
    <dgm:pt modelId="{0FCB3E46-FA3C-4A5E-9873-6B05C441A24A}" type="sibTrans" cxnId="{577953C9-7DCC-485C-848B-D5D2ACCCAF4C}">
      <dgm:prSet/>
      <dgm:spPr/>
      <dgm:t>
        <a:bodyPr/>
        <a:lstStyle/>
        <a:p>
          <a:endParaRPr lang="es-ES"/>
        </a:p>
      </dgm:t>
    </dgm:pt>
    <dgm:pt modelId="{BF4F8F36-2161-46D1-B14F-43943B13F89D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Más de un evaluador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35F1C63F-6279-4280-899C-CCBB19723CEE}" type="parTrans" cxnId="{89947EEE-AA6A-484E-B591-FFC6527C21FD}">
      <dgm:prSet/>
      <dgm:spPr/>
      <dgm:t>
        <a:bodyPr/>
        <a:lstStyle/>
        <a:p>
          <a:endParaRPr lang="es-ES"/>
        </a:p>
      </dgm:t>
    </dgm:pt>
    <dgm:pt modelId="{BF719D37-76FF-46E5-A2AC-D9A565FAF59B}" type="sibTrans" cxnId="{89947EEE-AA6A-484E-B591-FFC6527C21FD}">
      <dgm:prSet/>
      <dgm:spPr/>
      <dgm:t>
        <a:bodyPr/>
        <a:lstStyle/>
        <a:p>
          <a:endParaRPr lang="es-ES"/>
        </a:p>
      </dgm:t>
    </dgm:pt>
    <dgm:pt modelId="{EE0D87AE-1322-456F-A2F3-C0567D67C14B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Intuitiva</a:t>
          </a:r>
        </a:p>
      </dgm:t>
    </dgm:pt>
    <dgm:pt modelId="{A647248A-0E7A-4657-8FFD-90EEFB370E92}" type="parTrans" cxnId="{E759BE79-C8B3-40F1-9787-569418A14767}">
      <dgm:prSet/>
      <dgm:spPr/>
      <dgm:t>
        <a:bodyPr/>
        <a:lstStyle/>
        <a:p>
          <a:endParaRPr lang="es-ES"/>
        </a:p>
      </dgm:t>
    </dgm:pt>
    <dgm:pt modelId="{452691CE-8B21-4CFF-A059-44CCA2F5DF17}" type="sibTrans" cxnId="{E759BE79-C8B3-40F1-9787-569418A14767}">
      <dgm:prSet/>
      <dgm:spPr/>
      <dgm:t>
        <a:bodyPr/>
        <a:lstStyle/>
        <a:p>
          <a:endParaRPr lang="es-ES"/>
        </a:p>
      </dgm:t>
    </dgm:pt>
    <dgm:pt modelId="{AC91E0AE-CD86-4C4E-B791-45DFD7AF3180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No planificada</a:t>
          </a:r>
        </a:p>
      </dgm:t>
    </dgm:pt>
    <dgm:pt modelId="{647BE0C5-DB63-4105-B962-72EB5F709779}" type="parTrans" cxnId="{4A703887-6CEF-415D-95B0-5135469A17B0}">
      <dgm:prSet/>
      <dgm:spPr/>
      <dgm:t>
        <a:bodyPr/>
        <a:lstStyle/>
        <a:p>
          <a:endParaRPr lang="es-ES"/>
        </a:p>
      </dgm:t>
    </dgm:pt>
    <dgm:pt modelId="{D5397831-835C-4091-9AE8-A4AB0EFCD933}" type="sibTrans" cxnId="{4A703887-6CEF-415D-95B0-5135469A17B0}">
      <dgm:prSet/>
      <dgm:spPr/>
      <dgm:t>
        <a:bodyPr/>
        <a:lstStyle/>
        <a:p>
          <a:endParaRPr lang="es-ES"/>
        </a:p>
      </dgm:t>
    </dgm:pt>
    <dgm:pt modelId="{FBF04AC6-1472-4A85-B50F-61EBCDEA7AC3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Evaluadores no expertos</a:t>
          </a:r>
        </a:p>
      </dgm:t>
    </dgm:pt>
    <dgm:pt modelId="{E4431951-CC32-45CC-A2A1-8BA7CF7A64FB}" type="parTrans" cxnId="{1B97CA97-A021-4821-BEB4-5C342D7C4407}">
      <dgm:prSet/>
      <dgm:spPr/>
      <dgm:t>
        <a:bodyPr/>
        <a:lstStyle/>
        <a:p>
          <a:endParaRPr lang="es-ES"/>
        </a:p>
      </dgm:t>
    </dgm:pt>
    <dgm:pt modelId="{568A8545-7ACC-4C28-9A6D-34CBC761C869}" type="sibTrans" cxnId="{1B97CA97-A021-4821-BEB4-5C342D7C4407}">
      <dgm:prSet/>
      <dgm:spPr/>
      <dgm:t>
        <a:bodyPr/>
        <a:lstStyle/>
        <a:p>
          <a:endParaRPr lang="es-ES"/>
        </a:p>
      </dgm:t>
    </dgm:pt>
    <dgm:pt modelId="{A431A736-6BAD-43D0-9E1B-BF8E0B79AAE8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Para etapas tempranas de desarrollo</a:t>
          </a:r>
        </a:p>
      </dgm:t>
    </dgm:pt>
    <dgm:pt modelId="{62FAF27F-DF5F-4565-BCB8-F483CA07FBBF}" type="parTrans" cxnId="{94CD0CC9-648F-4C17-BBC3-2A1AD03D3E95}">
      <dgm:prSet/>
      <dgm:spPr/>
      <dgm:t>
        <a:bodyPr/>
        <a:lstStyle/>
        <a:p>
          <a:endParaRPr lang="es-ES"/>
        </a:p>
      </dgm:t>
    </dgm:pt>
    <dgm:pt modelId="{099EE46F-09A1-48A4-9242-67605FCF43E9}" type="sibTrans" cxnId="{94CD0CC9-648F-4C17-BBC3-2A1AD03D3E95}">
      <dgm:prSet/>
      <dgm:spPr/>
      <dgm:t>
        <a:bodyPr/>
        <a:lstStyle/>
        <a:p>
          <a:endParaRPr lang="es-ES"/>
        </a:p>
      </dgm:t>
    </dgm:pt>
    <dgm:pt modelId="{C6387FB9-53BF-44B9-B6B7-9C70DC5471D2}">
      <dgm:prSet/>
      <dgm:spPr/>
      <dgm:t>
        <a:bodyPr/>
        <a:lstStyle/>
        <a:p>
          <a:r>
            <a:rPr lang="es-AR" dirty="0" smtClean="0">
              <a:solidFill>
                <a:schemeClr val="accent5">
                  <a:lumMod val="50000"/>
                </a:schemeClr>
              </a:solidFill>
            </a:rPr>
            <a:t>Menor tiempo que los test de laboratorio</a:t>
          </a:r>
        </a:p>
      </dgm:t>
    </dgm:pt>
    <dgm:pt modelId="{704C0ED5-7564-40DC-BEC9-95C0983F1E10}" type="parTrans" cxnId="{234515CD-9F2B-417E-8C84-A45070EC87C7}">
      <dgm:prSet/>
      <dgm:spPr/>
      <dgm:t>
        <a:bodyPr/>
        <a:lstStyle/>
        <a:p>
          <a:endParaRPr lang="es-ES"/>
        </a:p>
      </dgm:t>
    </dgm:pt>
    <dgm:pt modelId="{A22CF9B2-5071-41FF-B075-14A08363FBAF}" type="sibTrans" cxnId="{234515CD-9F2B-417E-8C84-A45070EC87C7}">
      <dgm:prSet/>
      <dgm:spPr/>
      <dgm:t>
        <a:bodyPr/>
        <a:lstStyle/>
        <a:p>
          <a:endParaRPr lang="es-ES"/>
        </a:p>
      </dgm:t>
    </dgm:pt>
    <dgm:pt modelId="{5FA3EFB2-C6A7-4E22-ABFB-9CC8F0442ACD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Identificación de menor cantidad de atributos frente a otras metodologías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5A38826E-20CC-41EB-A1CE-7309E012BC0D}" type="parTrans" cxnId="{609390EE-D5F9-429B-AC48-F60F4DCB3589}">
      <dgm:prSet/>
      <dgm:spPr/>
      <dgm:t>
        <a:bodyPr/>
        <a:lstStyle/>
        <a:p>
          <a:endParaRPr lang="es-ES"/>
        </a:p>
      </dgm:t>
    </dgm:pt>
    <dgm:pt modelId="{FDAC9C94-CD7E-49B1-9CE2-1F055025DC5F}" type="sibTrans" cxnId="{609390EE-D5F9-429B-AC48-F60F4DCB3589}">
      <dgm:prSet/>
      <dgm:spPr/>
      <dgm:t>
        <a:bodyPr/>
        <a:lstStyle/>
        <a:p>
          <a:endParaRPr lang="es-ES"/>
        </a:p>
      </dgm:t>
    </dgm:pt>
    <dgm:pt modelId="{CF6C1897-9ACB-4436-A277-651A93A559DF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Detecta mayor cantidad de problemas menores y viceversa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66F81006-9ACD-4AFE-A6CB-7CC040396286}" type="parTrans" cxnId="{7187DF1B-03CC-4687-AD9C-432DD5C2EE40}">
      <dgm:prSet/>
      <dgm:spPr/>
      <dgm:t>
        <a:bodyPr/>
        <a:lstStyle/>
        <a:p>
          <a:endParaRPr lang="es-ES"/>
        </a:p>
      </dgm:t>
    </dgm:pt>
    <dgm:pt modelId="{44B1ABC5-491D-470D-8CD5-AE5471EA62B8}" type="sibTrans" cxnId="{7187DF1B-03CC-4687-AD9C-432DD5C2EE40}">
      <dgm:prSet/>
      <dgm:spPr/>
      <dgm:t>
        <a:bodyPr/>
        <a:lstStyle/>
        <a:p>
          <a:endParaRPr lang="es-ES"/>
        </a:p>
      </dgm:t>
    </dgm:pt>
    <dgm:pt modelId="{BBF29274-B6AB-442F-8C3C-1AE35AE65ACF}">
      <dgm:prSet phldrT="[Texto]"/>
      <dgm:spPr/>
      <dgm:t>
        <a:bodyPr/>
        <a:lstStyle/>
        <a:p>
          <a:endParaRPr lang="es-ES" dirty="0"/>
        </a:p>
      </dgm:t>
    </dgm:pt>
    <dgm:pt modelId="{3A6D799C-77BB-4F33-99EF-D87B8028E913}" type="parTrans" cxnId="{3A6C7B7A-A93B-46DA-B5DE-BA105D28A156}">
      <dgm:prSet/>
      <dgm:spPr/>
      <dgm:t>
        <a:bodyPr/>
        <a:lstStyle/>
        <a:p>
          <a:endParaRPr lang="es-ES"/>
        </a:p>
      </dgm:t>
    </dgm:pt>
    <dgm:pt modelId="{67BF2185-0D5C-4795-8493-E8E46C93BE07}" type="sibTrans" cxnId="{3A6C7B7A-A93B-46DA-B5DE-BA105D28A156}">
      <dgm:prSet/>
      <dgm:spPr/>
      <dgm:t>
        <a:bodyPr/>
        <a:lstStyle/>
        <a:p>
          <a:endParaRPr lang="es-ES"/>
        </a:p>
      </dgm:t>
    </dgm:pt>
    <dgm:pt modelId="{6FD2111D-E520-45B0-97A6-1C8CF5C6E15E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Difícil de implementar en interfaces complejas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D5C4492C-4DCF-45B7-A41F-D5D12FAD27DB}" type="parTrans" cxnId="{B08069D0-3647-4898-850A-98CD9F3B0718}">
      <dgm:prSet/>
      <dgm:spPr/>
      <dgm:t>
        <a:bodyPr/>
        <a:lstStyle/>
        <a:p>
          <a:endParaRPr lang="es-ES"/>
        </a:p>
      </dgm:t>
    </dgm:pt>
    <dgm:pt modelId="{6C91D682-2735-4E16-B7B6-85C8F65005B1}" type="sibTrans" cxnId="{B08069D0-3647-4898-850A-98CD9F3B0718}">
      <dgm:prSet/>
      <dgm:spPr/>
      <dgm:t>
        <a:bodyPr/>
        <a:lstStyle/>
        <a:p>
          <a:endParaRPr lang="es-ES"/>
        </a:p>
      </dgm:t>
    </dgm:pt>
    <dgm:pt modelId="{31256C00-C7C6-4360-BB2A-DC4AFEBBC526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No sugiere fácil o claramente soluciones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1BA06D13-2F21-497C-BD6C-999BBCD18D16}" type="parTrans" cxnId="{2B3C7011-E353-44BE-B300-14F7E5EADBC9}">
      <dgm:prSet/>
      <dgm:spPr/>
      <dgm:t>
        <a:bodyPr/>
        <a:lstStyle/>
        <a:p>
          <a:endParaRPr lang="es-ES"/>
        </a:p>
      </dgm:t>
    </dgm:pt>
    <dgm:pt modelId="{E418D666-BADA-4EFC-9C98-EFA670F326FA}" type="sibTrans" cxnId="{2B3C7011-E353-44BE-B300-14F7E5EADBC9}">
      <dgm:prSet/>
      <dgm:spPr/>
      <dgm:t>
        <a:bodyPr/>
        <a:lstStyle/>
        <a:p>
          <a:endParaRPr lang="es-ES"/>
        </a:p>
      </dgm:t>
    </dgm:pt>
    <dgm:pt modelId="{AB08B704-E62D-4B53-8A5C-519B25BBBF63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Los evaluadores emulan el comportamiento de usuarios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1536BAE2-0DFB-4359-AE06-03CB779F6EAB}" type="parTrans" cxnId="{8E139E86-E07A-4E0F-A5EF-76CFAA5CFBB4}">
      <dgm:prSet/>
      <dgm:spPr/>
      <dgm:t>
        <a:bodyPr/>
        <a:lstStyle/>
        <a:p>
          <a:endParaRPr lang="es-ES"/>
        </a:p>
      </dgm:t>
    </dgm:pt>
    <dgm:pt modelId="{962F4CB4-C8BA-4948-A266-99B77D320A8B}" type="sibTrans" cxnId="{8E139E86-E07A-4E0F-A5EF-76CFAA5CFBB4}">
      <dgm:prSet/>
      <dgm:spPr/>
      <dgm:t>
        <a:bodyPr/>
        <a:lstStyle/>
        <a:p>
          <a:endParaRPr lang="es-ES"/>
        </a:p>
      </dgm:t>
    </dgm:pt>
    <dgm:pt modelId="{7B66AB98-50D3-4786-A256-C5AAAE32258F}">
      <dgm:prSet phldrT="[Texto]"/>
      <dgm:spPr/>
      <dgm:t>
        <a:bodyPr/>
        <a:lstStyle/>
        <a:p>
          <a:r>
            <a:rPr lang="es-AR" dirty="0" smtClean="0">
              <a:solidFill>
                <a:schemeClr val="accent6">
                  <a:lumMod val="50000"/>
                </a:schemeClr>
              </a:solidFill>
            </a:rPr>
            <a:t>Tiende a reportar falsas alarmas</a:t>
          </a:r>
          <a:endParaRPr lang="es-ES" dirty="0">
            <a:solidFill>
              <a:schemeClr val="accent6">
                <a:lumMod val="50000"/>
              </a:schemeClr>
            </a:solidFill>
          </a:endParaRPr>
        </a:p>
      </dgm:t>
    </dgm:pt>
    <dgm:pt modelId="{327A6E04-082B-4EB7-92D6-F4722F05B8AF}" type="parTrans" cxnId="{F226826B-F1E9-4EF1-974B-C96A120175BE}">
      <dgm:prSet/>
      <dgm:spPr/>
      <dgm:t>
        <a:bodyPr/>
        <a:lstStyle/>
        <a:p>
          <a:endParaRPr lang="es-ES"/>
        </a:p>
      </dgm:t>
    </dgm:pt>
    <dgm:pt modelId="{9E06008C-ABA0-404E-9C1F-FFA3EAC9813E}" type="sibTrans" cxnId="{F226826B-F1E9-4EF1-974B-C96A120175BE}">
      <dgm:prSet/>
      <dgm:spPr/>
      <dgm:t>
        <a:bodyPr/>
        <a:lstStyle/>
        <a:p>
          <a:endParaRPr lang="es-ES"/>
        </a:p>
      </dgm:t>
    </dgm:pt>
    <dgm:pt modelId="{E8A3A458-A8A3-431C-B7BE-0E0E9C9B068C}" type="pres">
      <dgm:prSet presAssocID="{D374917F-6E19-4D4E-BB14-97B8F5AAA3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4D2294C-A019-4720-B94B-76C5B8205EA7}" type="pres">
      <dgm:prSet presAssocID="{F7269E16-CC9E-4F3E-98FB-AC56C5BC894E}" presName="composite" presStyleCnt="0"/>
      <dgm:spPr/>
    </dgm:pt>
    <dgm:pt modelId="{CBE3260B-9C40-4FE5-877B-F48561C5F5AC}" type="pres">
      <dgm:prSet presAssocID="{F7269E16-CC9E-4F3E-98FB-AC56C5BC894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CAB592-AABD-46E8-8321-9C5F95D14E18}" type="pres">
      <dgm:prSet presAssocID="{F7269E16-CC9E-4F3E-98FB-AC56C5BC894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051139-3861-41E9-8F3E-548B5484AC6A}" type="pres">
      <dgm:prSet presAssocID="{A42AF985-DE00-49B3-9E8D-9D894A2B4CDF}" presName="space" presStyleCnt="0"/>
      <dgm:spPr/>
    </dgm:pt>
    <dgm:pt modelId="{B1AF7FBF-12FC-4657-84DC-5D2272CAA648}" type="pres">
      <dgm:prSet presAssocID="{12FBD4B0-95DD-4A07-B97D-A06AD74CD35B}" presName="composite" presStyleCnt="0"/>
      <dgm:spPr/>
    </dgm:pt>
    <dgm:pt modelId="{F4EE2AB7-BB84-46D2-A7F8-E3B1B59E33BB}" type="pres">
      <dgm:prSet presAssocID="{12FBD4B0-95DD-4A07-B97D-A06AD74CD3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24FCCE-9B95-453F-B556-39A7D15AC9C1}" type="pres">
      <dgm:prSet presAssocID="{12FBD4B0-95DD-4A07-B97D-A06AD74CD3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A703887-6CEF-415D-95B0-5135469A17B0}" srcId="{F7269E16-CC9E-4F3E-98FB-AC56C5BC894E}" destId="{AC91E0AE-CD86-4C4E-B791-45DFD7AF3180}" srcOrd="2" destOrd="0" parTransId="{647BE0C5-DB63-4105-B962-72EB5F709779}" sibTransId="{D5397831-835C-4091-9AE8-A4AB0EFCD933}"/>
    <dgm:cxn modelId="{721B3032-750A-4072-BCDD-D1D411A251DD}" type="presOf" srcId="{5FA3EFB2-C6A7-4E22-ABFB-9CC8F0442ACD}" destId="{8024FCCE-9B95-453F-B556-39A7D15AC9C1}" srcOrd="0" destOrd="2" presId="urn:microsoft.com/office/officeart/2005/8/layout/hList1"/>
    <dgm:cxn modelId="{A999B236-AF29-4E79-AC83-1B82646B530D}" type="presOf" srcId="{D374917F-6E19-4D4E-BB14-97B8F5AAA381}" destId="{E8A3A458-A8A3-431C-B7BE-0E0E9C9B068C}" srcOrd="0" destOrd="0" presId="urn:microsoft.com/office/officeart/2005/8/layout/hList1"/>
    <dgm:cxn modelId="{D0214971-8B2C-466F-B46B-924FA4CBE0A3}" type="presOf" srcId="{BF4F8F36-2161-46D1-B14F-43943B13F89D}" destId="{8024FCCE-9B95-453F-B556-39A7D15AC9C1}" srcOrd="0" destOrd="1" presId="urn:microsoft.com/office/officeart/2005/8/layout/hList1"/>
    <dgm:cxn modelId="{234515CD-9F2B-417E-8C84-A45070EC87C7}" srcId="{F7269E16-CC9E-4F3E-98FB-AC56C5BC894E}" destId="{C6387FB9-53BF-44B9-B6B7-9C70DC5471D2}" srcOrd="5" destOrd="0" parTransId="{704C0ED5-7564-40DC-BEC9-95C0983F1E10}" sibTransId="{A22CF9B2-5071-41FF-B075-14A08363FBAF}"/>
    <dgm:cxn modelId="{5128ABC2-695B-4694-9440-8996CDDAFED0}" type="presOf" srcId="{CF6C1897-9ACB-4436-A277-651A93A559DF}" destId="{8024FCCE-9B95-453F-B556-39A7D15AC9C1}" srcOrd="0" destOrd="3" presId="urn:microsoft.com/office/officeart/2005/8/layout/hList1"/>
    <dgm:cxn modelId="{3A6C7B7A-A93B-46DA-B5DE-BA105D28A156}" srcId="{12FBD4B0-95DD-4A07-B97D-A06AD74CD35B}" destId="{BBF29274-B6AB-442F-8C3C-1AE35AE65ACF}" srcOrd="8" destOrd="0" parTransId="{3A6D799C-77BB-4F33-99EF-D87B8028E913}" sibTransId="{67BF2185-0D5C-4795-8493-E8E46C93BE07}"/>
    <dgm:cxn modelId="{A1FB3C7B-121E-4E5F-AF26-9FC178633694}" type="presOf" srcId="{FBF04AC6-1472-4A85-B50F-61EBCDEA7AC3}" destId="{09CAB592-AABD-46E8-8321-9C5F95D14E18}" srcOrd="0" destOrd="3" presId="urn:microsoft.com/office/officeart/2005/8/layout/hList1"/>
    <dgm:cxn modelId="{609390EE-D5F9-429B-AC48-F60F4DCB3589}" srcId="{12FBD4B0-95DD-4A07-B97D-A06AD74CD35B}" destId="{5FA3EFB2-C6A7-4E22-ABFB-9CC8F0442ACD}" srcOrd="2" destOrd="0" parTransId="{5A38826E-20CC-41EB-A1CE-7309E012BC0D}" sibTransId="{FDAC9C94-CD7E-49B1-9CE2-1F055025DC5F}"/>
    <dgm:cxn modelId="{E759BE79-C8B3-40F1-9787-569418A14767}" srcId="{F7269E16-CC9E-4F3E-98FB-AC56C5BC894E}" destId="{EE0D87AE-1322-456F-A2F3-C0567D67C14B}" srcOrd="1" destOrd="0" parTransId="{A647248A-0E7A-4657-8FFD-90EEFB370E92}" sibTransId="{452691CE-8B21-4CFF-A059-44CCA2F5DF17}"/>
    <dgm:cxn modelId="{B5CEC943-7593-451B-9084-5B510B79BAD9}" type="presOf" srcId="{F7269E16-CC9E-4F3E-98FB-AC56C5BC894E}" destId="{CBE3260B-9C40-4FE5-877B-F48561C5F5AC}" srcOrd="0" destOrd="0" presId="urn:microsoft.com/office/officeart/2005/8/layout/hList1"/>
    <dgm:cxn modelId="{09253A0E-53D1-4C24-BD5D-B8C10A03E0F9}" srcId="{D374917F-6E19-4D4E-BB14-97B8F5AAA381}" destId="{12FBD4B0-95DD-4A07-B97D-A06AD74CD35B}" srcOrd="1" destOrd="0" parTransId="{7E87FC6D-9151-477C-982C-47F2C602C8A1}" sibTransId="{7CFE3F3D-3A77-4FD9-9FC5-3D9C7CB02697}"/>
    <dgm:cxn modelId="{8FD04967-43F3-4A7D-A788-F9AF156524C1}" type="presOf" srcId="{7B66AB98-50D3-4786-A256-C5AAAE32258F}" destId="{8024FCCE-9B95-453F-B556-39A7D15AC9C1}" srcOrd="0" destOrd="7" presId="urn:microsoft.com/office/officeart/2005/8/layout/hList1"/>
    <dgm:cxn modelId="{577953C9-7DCC-485C-848B-D5D2ACCCAF4C}" srcId="{12FBD4B0-95DD-4A07-B97D-A06AD74CD35B}" destId="{4DE24865-80A8-494B-A510-E7AED49C655C}" srcOrd="0" destOrd="0" parTransId="{6C7BB6A8-8754-4BC6-BB5A-C4A8B86D9610}" sibTransId="{0FCB3E46-FA3C-4A5E-9873-6B05C441A24A}"/>
    <dgm:cxn modelId="{E54115C6-E1D3-4AB1-B4FA-3EDD57A0F118}" type="presOf" srcId="{EE0D87AE-1322-456F-A2F3-C0567D67C14B}" destId="{09CAB592-AABD-46E8-8321-9C5F95D14E18}" srcOrd="0" destOrd="1" presId="urn:microsoft.com/office/officeart/2005/8/layout/hList1"/>
    <dgm:cxn modelId="{3733425A-06B2-467E-B0E0-E85A398BA6F6}" type="presOf" srcId="{AC91E0AE-CD86-4C4E-B791-45DFD7AF3180}" destId="{09CAB592-AABD-46E8-8321-9C5F95D14E18}" srcOrd="0" destOrd="2" presId="urn:microsoft.com/office/officeart/2005/8/layout/hList1"/>
    <dgm:cxn modelId="{7C9FFF40-36BA-4D0E-BD03-1346C3DA55AD}" type="presOf" srcId="{6FD2111D-E520-45B0-97A6-1C8CF5C6E15E}" destId="{8024FCCE-9B95-453F-B556-39A7D15AC9C1}" srcOrd="0" destOrd="4" presId="urn:microsoft.com/office/officeart/2005/8/layout/hList1"/>
    <dgm:cxn modelId="{E470A0B0-E287-4FE9-9B2D-1A1187315F6E}" type="presOf" srcId="{4DE24865-80A8-494B-A510-E7AED49C655C}" destId="{8024FCCE-9B95-453F-B556-39A7D15AC9C1}" srcOrd="0" destOrd="0" presId="urn:microsoft.com/office/officeart/2005/8/layout/hList1"/>
    <dgm:cxn modelId="{8E139E86-E07A-4E0F-A5EF-76CFAA5CFBB4}" srcId="{12FBD4B0-95DD-4A07-B97D-A06AD74CD35B}" destId="{AB08B704-E62D-4B53-8A5C-519B25BBBF63}" srcOrd="6" destOrd="0" parTransId="{1536BAE2-0DFB-4359-AE06-03CB779F6EAB}" sibTransId="{962F4CB4-C8BA-4948-A266-99B77D320A8B}"/>
    <dgm:cxn modelId="{567C7C3B-4D61-4668-B190-AD1379479879}" type="presOf" srcId="{6158E33C-2B51-4EAA-8BB1-38CE874F9B54}" destId="{09CAB592-AABD-46E8-8321-9C5F95D14E18}" srcOrd="0" destOrd="0" presId="urn:microsoft.com/office/officeart/2005/8/layout/hList1"/>
    <dgm:cxn modelId="{7187DF1B-03CC-4687-AD9C-432DD5C2EE40}" srcId="{12FBD4B0-95DD-4A07-B97D-A06AD74CD35B}" destId="{CF6C1897-9ACB-4436-A277-651A93A559DF}" srcOrd="3" destOrd="0" parTransId="{66F81006-9ACD-4AFE-A6CB-7CC040396286}" sibTransId="{44B1ABC5-491D-470D-8CD5-AE5471EA62B8}"/>
    <dgm:cxn modelId="{5F932C49-7B29-4E44-BC19-55B2687018C2}" srcId="{F7269E16-CC9E-4F3E-98FB-AC56C5BC894E}" destId="{6158E33C-2B51-4EAA-8BB1-38CE874F9B54}" srcOrd="0" destOrd="0" parTransId="{84E8AB4B-2510-46AB-97D8-1A7E789E60C1}" sibTransId="{D4E1E68E-8EAA-424F-9655-D62E2E65E9B7}"/>
    <dgm:cxn modelId="{882EF6F9-FF5C-44F4-B8D2-05E7573E75C4}" type="presOf" srcId="{31256C00-C7C6-4360-BB2A-DC4AFEBBC526}" destId="{8024FCCE-9B95-453F-B556-39A7D15AC9C1}" srcOrd="0" destOrd="5" presId="urn:microsoft.com/office/officeart/2005/8/layout/hList1"/>
    <dgm:cxn modelId="{F226826B-F1E9-4EF1-974B-C96A120175BE}" srcId="{12FBD4B0-95DD-4A07-B97D-A06AD74CD35B}" destId="{7B66AB98-50D3-4786-A256-C5AAAE32258F}" srcOrd="7" destOrd="0" parTransId="{327A6E04-082B-4EB7-92D6-F4722F05B8AF}" sibTransId="{9E06008C-ABA0-404E-9C1F-FFA3EAC9813E}"/>
    <dgm:cxn modelId="{23EDEECB-2F0C-4AB9-9E5F-870507AC3BA5}" type="presOf" srcId="{AB08B704-E62D-4B53-8A5C-519B25BBBF63}" destId="{8024FCCE-9B95-453F-B556-39A7D15AC9C1}" srcOrd="0" destOrd="6" presId="urn:microsoft.com/office/officeart/2005/8/layout/hList1"/>
    <dgm:cxn modelId="{42800CD7-3C3B-4826-AC98-2CED721C1CA6}" type="presOf" srcId="{C6387FB9-53BF-44B9-B6B7-9C70DC5471D2}" destId="{09CAB592-AABD-46E8-8321-9C5F95D14E18}" srcOrd="0" destOrd="5" presId="urn:microsoft.com/office/officeart/2005/8/layout/hList1"/>
    <dgm:cxn modelId="{94CD0CC9-648F-4C17-BBC3-2A1AD03D3E95}" srcId="{F7269E16-CC9E-4F3E-98FB-AC56C5BC894E}" destId="{A431A736-6BAD-43D0-9E1B-BF8E0B79AAE8}" srcOrd="4" destOrd="0" parTransId="{62FAF27F-DF5F-4565-BCB8-F483CA07FBBF}" sibTransId="{099EE46F-09A1-48A4-9242-67605FCF43E9}"/>
    <dgm:cxn modelId="{B08069D0-3647-4898-850A-98CD9F3B0718}" srcId="{12FBD4B0-95DD-4A07-B97D-A06AD74CD35B}" destId="{6FD2111D-E520-45B0-97A6-1C8CF5C6E15E}" srcOrd="4" destOrd="0" parTransId="{D5C4492C-4DCF-45B7-A41F-D5D12FAD27DB}" sibTransId="{6C91D682-2735-4E16-B7B6-85C8F65005B1}"/>
    <dgm:cxn modelId="{92984A9C-082D-4740-8895-4DB9725F579A}" type="presOf" srcId="{12FBD4B0-95DD-4A07-B97D-A06AD74CD35B}" destId="{F4EE2AB7-BB84-46D2-A7F8-E3B1B59E33BB}" srcOrd="0" destOrd="0" presId="urn:microsoft.com/office/officeart/2005/8/layout/hList1"/>
    <dgm:cxn modelId="{2B3C7011-E353-44BE-B300-14F7E5EADBC9}" srcId="{12FBD4B0-95DD-4A07-B97D-A06AD74CD35B}" destId="{31256C00-C7C6-4360-BB2A-DC4AFEBBC526}" srcOrd="5" destOrd="0" parTransId="{1BA06D13-2F21-497C-BD6C-999BBCD18D16}" sibTransId="{E418D666-BADA-4EFC-9C98-EFA670F326FA}"/>
    <dgm:cxn modelId="{89947EEE-AA6A-484E-B591-FFC6527C21FD}" srcId="{12FBD4B0-95DD-4A07-B97D-A06AD74CD35B}" destId="{BF4F8F36-2161-46D1-B14F-43943B13F89D}" srcOrd="1" destOrd="0" parTransId="{35F1C63F-6279-4280-899C-CCBB19723CEE}" sibTransId="{BF719D37-76FF-46E5-A2AC-D9A565FAF59B}"/>
    <dgm:cxn modelId="{5717843F-AE99-4125-A1DE-3CCDDA235E42}" type="presOf" srcId="{BBF29274-B6AB-442F-8C3C-1AE35AE65ACF}" destId="{8024FCCE-9B95-453F-B556-39A7D15AC9C1}" srcOrd="0" destOrd="8" presId="urn:microsoft.com/office/officeart/2005/8/layout/hList1"/>
    <dgm:cxn modelId="{1B97CA97-A021-4821-BEB4-5C342D7C4407}" srcId="{F7269E16-CC9E-4F3E-98FB-AC56C5BC894E}" destId="{FBF04AC6-1472-4A85-B50F-61EBCDEA7AC3}" srcOrd="3" destOrd="0" parTransId="{E4431951-CC32-45CC-A2A1-8BA7CF7A64FB}" sibTransId="{568A8545-7ACC-4C28-9A6D-34CBC761C869}"/>
    <dgm:cxn modelId="{58F7C792-A727-4F3E-8583-0394DBB4835C}" srcId="{D374917F-6E19-4D4E-BB14-97B8F5AAA381}" destId="{F7269E16-CC9E-4F3E-98FB-AC56C5BC894E}" srcOrd="0" destOrd="0" parTransId="{2B88850C-298F-4035-8F01-ACAC235EADB8}" sibTransId="{A42AF985-DE00-49B3-9E8D-9D894A2B4CDF}"/>
    <dgm:cxn modelId="{79748DC8-07BB-4BFF-9FD7-99227EF1F170}" type="presOf" srcId="{A431A736-6BAD-43D0-9E1B-BF8E0B79AAE8}" destId="{09CAB592-AABD-46E8-8321-9C5F95D14E18}" srcOrd="0" destOrd="4" presId="urn:microsoft.com/office/officeart/2005/8/layout/hList1"/>
    <dgm:cxn modelId="{50155B80-AF48-476C-8095-4922F940EC70}" type="presParOf" srcId="{E8A3A458-A8A3-431C-B7BE-0E0E9C9B068C}" destId="{44D2294C-A019-4720-B94B-76C5B8205EA7}" srcOrd="0" destOrd="0" presId="urn:microsoft.com/office/officeart/2005/8/layout/hList1"/>
    <dgm:cxn modelId="{091D4F24-27F3-4F20-9AE0-EEC62BF503E9}" type="presParOf" srcId="{44D2294C-A019-4720-B94B-76C5B8205EA7}" destId="{CBE3260B-9C40-4FE5-877B-F48561C5F5AC}" srcOrd="0" destOrd="0" presId="urn:microsoft.com/office/officeart/2005/8/layout/hList1"/>
    <dgm:cxn modelId="{C266CDD9-A7A8-48B0-8C7E-45F901B9DE07}" type="presParOf" srcId="{44D2294C-A019-4720-B94B-76C5B8205EA7}" destId="{09CAB592-AABD-46E8-8321-9C5F95D14E18}" srcOrd="1" destOrd="0" presId="urn:microsoft.com/office/officeart/2005/8/layout/hList1"/>
    <dgm:cxn modelId="{0C990D2B-AC04-42A7-8155-FEDF7D20DAD2}" type="presParOf" srcId="{E8A3A458-A8A3-431C-B7BE-0E0E9C9B068C}" destId="{16051139-3861-41E9-8F3E-548B5484AC6A}" srcOrd="1" destOrd="0" presId="urn:microsoft.com/office/officeart/2005/8/layout/hList1"/>
    <dgm:cxn modelId="{ADFB2EA5-8918-4BD4-95F9-AC8F7D80CCC7}" type="presParOf" srcId="{E8A3A458-A8A3-431C-B7BE-0E0E9C9B068C}" destId="{B1AF7FBF-12FC-4657-84DC-5D2272CAA648}" srcOrd="2" destOrd="0" presId="urn:microsoft.com/office/officeart/2005/8/layout/hList1"/>
    <dgm:cxn modelId="{01AC54DB-8562-4494-AE6B-2DC2E80C51C9}" type="presParOf" srcId="{B1AF7FBF-12FC-4657-84DC-5D2272CAA648}" destId="{F4EE2AB7-BB84-46D2-A7F8-E3B1B59E33BB}" srcOrd="0" destOrd="0" presId="urn:microsoft.com/office/officeart/2005/8/layout/hList1"/>
    <dgm:cxn modelId="{598EAE78-DDF8-4A66-A44C-3CBF3C458560}" type="presParOf" srcId="{B1AF7FBF-12FC-4657-84DC-5D2272CAA648}" destId="{8024FCCE-9B95-453F-B556-39A7D15AC9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1B29B-D762-42C9-A23D-162E75BEBFF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998B67F-86F7-455E-9A67-F0D315F50434}">
      <dgm:prSet phldrT="[Texto]"/>
      <dgm:spPr/>
      <dgm:t>
        <a:bodyPr/>
        <a:lstStyle/>
        <a:p>
          <a:r>
            <a:rPr lang="es-AR" dirty="0" smtClean="0"/>
            <a:t>Guían a diseñadores en el proceso de diseño</a:t>
          </a:r>
          <a:endParaRPr lang="es-ES" dirty="0"/>
        </a:p>
      </dgm:t>
    </dgm:pt>
    <dgm:pt modelId="{C5477B75-3CED-4500-80EF-D91602F19B1B}" type="parTrans" cxnId="{83CA70F6-8A61-43B1-813F-948B2DE3B02F}">
      <dgm:prSet/>
      <dgm:spPr/>
      <dgm:t>
        <a:bodyPr/>
        <a:lstStyle/>
        <a:p>
          <a:endParaRPr lang="es-ES"/>
        </a:p>
      </dgm:t>
    </dgm:pt>
    <dgm:pt modelId="{9C579FCC-70AA-4F11-B0A3-8618B89F4A30}" type="sibTrans" cxnId="{83CA70F6-8A61-43B1-813F-948B2DE3B02F}">
      <dgm:prSet/>
      <dgm:spPr/>
      <dgm:t>
        <a:bodyPr/>
        <a:lstStyle/>
        <a:p>
          <a:endParaRPr lang="es-ES"/>
        </a:p>
      </dgm:t>
    </dgm:pt>
    <dgm:pt modelId="{728CD6E5-87BB-477E-BD93-105B21263A2C}">
      <dgm:prSet phldrT="[Texto]"/>
      <dgm:spPr/>
      <dgm:t>
        <a:bodyPr/>
        <a:lstStyle/>
        <a:p>
          <a:r>
            <a:rPr lang="es-AR" dirty="0" smtClean="0"/>
            <a:t>Ayudan a los evaluadores a identificar problemas en las interfaces de usuario.</a:t>
          </a:r>
          <a:endParaRPr lang="es-ES" dirty="0"/>
        </a:p>
      </dgm:t>
    </dgm:pt>
    <dgm:pt modelId="{85296880-FB43-4339-AE1B-441649F4577B}" type="parTrans" cxnId="{C130534D-1AA8-4881-9A0E-C81E5E6E0A94}">
      <dgm:prSet/>
      <dgm:spPr/>
      <dgm:t>
        <a:bodyPr/>
        <a:lstStyle/>
        <a:p>
          <a:endParaRPr lang="es-ES"/>
        </a:p>
      </dgm:t>
    </dgm:pt>
    <dgm:pt modelId="{FDF5B8C3-8FD3-411E-809F-31EC818931E6}" type="sibTrans" cxnId="{C130534D-1AA8-4881-9A0E-C81E5E6E0A94}">
      <dgm:prSet/>
      <dgm:spPr/>
      <dgm:t>
        <a:bodyPr/>
        <a:lstStyle/>
        <a:p>
          <a:endParaRPr lang="es-ES"/>
        </a:p>
      </dgm:t>
    </dgm:pt>
    <dgm:pt modelId="{C73920D9-B6E9-47E9-88F4-97BE47F2FD22}">
      <dgm:prSet phldrT="[Texto]"/>
      <dgm:spPr/>
      <dgm:t>
        <a:bodyPr/>
        <a:lstStyle/>
        <a:p>
          <a:r>
            <a:rPr lang="es-AR" dirty="0" smtClean="0"/>
            <a:t>Explican problemas de usabilidad observados.</a:t>
          </a:r>
          <a:endParaRPr lang="es-ES" dirty="0"/>
        </a:p>
      </dgm:t>
    </dgm:pt>
    <dgm:pt modelId="{F68BB585-0BAA-428B-A112-D36A6A3ECE9B}" type="parTrans" cxnId="{C38EBDDA-7AC3-4CA4-BFD5-A60FE6C809B8}">
      <dgm:prSet/>
      <dgm:spPr/>
      <dgm:t>
        <a:bodyPr/>
        <a:lstStyle/>
        <a:p>
          <a:endParaRPr lang="es-ES"/>
        </a:p>
      </dgm:t>
    </dgm:pt>
    <dgm:pt modelId="{A91E527F-B27C-40D0-AE2D-5C3D814B52A2}" type="sibTrans" cxnId="{C38EBDDA-7AC3-4CA4-BFD5-A60FE6C809B8}">
      <dgm:prSet/>
      <dgm:spPr/>
      <dgm:t>
        <a:bodyPr/>
        <a:lstStyle/>
        <a:p>
          <a:endParaRPr lang="es-ES"/>
        </a:p>
      </dgm:t>
    </dgm:pt>
    <dgm:pt modelId="{9FC2AD90-DE38-4497-95A7-D5899F373846}">
      <dgm:prSet phldrT="[Texto]"/>
      <dgm:spPr/>
      <dgm:t>
        <a:bodyPr/>
        <a:lstStyle/>
        <a:p>
          <a:r>
            <a:rPr lang="es-AR" dirty="0" smtClean="0"/>
            <a:t>Dan pautas sobre por qué los usuarios cometen determinados errores.</a:t>
          </a:r>
          <a:endParaRPr lang="es-ES" dirty="0"/>
        </a:p>
      </dgm:t>
    </dgm:pt>
    <dgm:pt modelId="{BEA0367C-BA32-45C7-A7BA-3FAB550F4B0B}" type="parTrans" cxnId="{E16831B6-9FB2-42EF-B43B-23FBD59C7E66}">
      <dgm:prSet/>
      <dgm:spPr/>
      <dgm:t>
        <a:bodyPr/>
        <a:lstStyle/>
        <a:p>
          <a:endParaRPr lang="es-ES"/>
        </a:p>
      </dgm:t>
    </dgm:pt>
    <dgm:pt modelId="{0897FA39-F832-4415-AA47-7E0D7B51ED5D}" type="sibTrans" cxnId="{E16831B6-9FB2-42EF-B43B-23FBD59C7E66}">
      <dgm:prSet/>
      <dgm:spPr/>
      <dgm:t>
        <a:bodyPr/>
        <a:lstStyle/>
        <a:p>
          <a:endParaRPr lang="es-ES"/>
        </a:p>
      </dgm:t>
    </dgm:pt>
    <dgm:pt modelId="{FB13E49A-D0AA-4C1D-AC11-0BECB7D24737}" type="pres">
      <dgm:prSet presAssocID="{8551B29B-D762-42C9-A23D-162E75BEBFF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9EB853-3065-46AC-A9DE-022AB0BB35D7}" type="pres">
      <dgm:prSet presAssocID="{5998B67F-86F7-455E-9A67-F0D315F50434}" presName="parentLin" presStyleCnt="0"/>
      <dgm:spPr/>
    </dgm:pt>
    <dgm:pt modelId="{5440EC58-0A6C-433D-AACF-B4CA5FF99F4A}" type="pres">
      <dgm:prSet presAssocID="{5998B67F-86F7-455E-9A67-F0D315F50434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4781E3B9-0308-467B-A3D7-6E9BADCDBE97}" type="pres">
      <dgm:prSet presAssocID="{5998B67F-86F7-455E-9A67-F0D315F5043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ECB46B-6869-4DAF-8052-B75B501750BC}" type="pres">
      <dgm:prSet presAssocID="{5998B67F-86F7-455E-9A67-F0D315F50434}" presName="negativeSpace" presStyleCnt="0"/>
      <dgm:spPr/>
    </dgm:pt>
    <dgm:pt modelId="{5331A39E-2579-461E-8B39-41C7903D8118}" type="pres">
      <dgm:prSet presAssocID="{5998B67F-86F7-455E-9A67-F0D315F50434}" presName="childText" presStyleLbl="conFgAcc1" presStyleIdx="0" presStyleCnt="4">
        <dgm:presLayoutVars>
          <dgm:bulletEnabled val="1"/>
        </dgm:presLayoutVars>
      </dgm:prSet>
      <dgm:spPr/>
    </dgm:pt>
    <dgm:pt modelId="{7ADAC2F5-105C-4073-8588-EC01E86E931B}" type="pres">
      <dgm:prSet presAssocID="{9C579FCC-70AA-4F11-B0A3-8618B89F4A30}" presName="spaceBetweenRectangles" presStyleCnt="0"/>
      <dgm:spPr/>
    </dgm:pt>
    <dgm:pt modelId="{C78AF614-BD23-49F6-9029-F3C02DABC5F8}" type="pres">
      <dgm:prSet presAssocID="{728CD6E5-87BB-477E-BD93-105B21263A2C}" presName="parentLin" presStyleCnt="0"/>
      <dgm:spPr/>
    </dgm:pt>
    <dgm:pt modelId="{60092282-C8F7-4E4D-A8FA-86666086C6FF}" type="pres">
      <dgm:prSet presAssocID="{728CD6E5-87BB-477E-BD93-105B21263A2C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2F767E4A-3CD4-4C0B-BCCA-FD50CCCC36E3}" type="pres">
      <dgm:prSet presAssocID="{728CD6E5-87BB-477E-BD93-105B21263A2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A05DCF-51F7-47A1-9724-3C912D0B778E}" type="pres">
      <dgm:prSet presAssocID="{728CD6E5-87BB-477E-BD93-105B21263A2C}" presName="negativeSpace" presStyleCnt="0"/>
      <dgm:spPr/>
    </dgm:pt>
    <dgm:pt modelId="{1AAA9B0F-CBF1-4BDF-9DFD-0EBC2F490089}" type="pres">
      <dgm:prSet presAssocID="{728CD6E5-87BB-477E-BD93-105B21263A2C}" presName="childText" presStyleLbl="conFgAcc1" presStyleIdx="1" presStyleCnt="4">
        <dgm:presLayoutVars>
          <dgm:bulletEnabled val="1"/>
        </dgm:presLayoutVars>
      </dgm:prSet>
      <dgm:spPr/>
    </dgm:pt>
    <dgm:pt modelId="{A98D2634-CE33-49EF-8CE8-C7576DA624E3}" type="pres">
      <dgm:prSet presAssocID="{FDF5B8C3-8FD3-411E-809F-31EC818931E6}" presName="spaceBetweenRectangles" presStyleCnt="0"/>
      <dgm:spPr/>
    </dgm:pt>
    <dgm:pt modelId="{42321157-141A-45DB-B99D-674C2A5BBEA7}" type="pres">
      <dgm:prSet presAssocID="{C73920D9-B6E9-47E9-88F4-97BE47F2FD22}" presName="parentLin" presStyleCnt="0"/>
      <dgm:spPr/>
    </dgm:pt>
    <dgm:pt modelId="{48B55BFC-0596-40EC-932F-51D318206D31}" type="pres">
      <dgm:prSet presAssocID="{C73920D9-B6E9-47E9-88F4-97BE47F2FD22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434FDB59-1D61-4674-AC46-6B21DE701DC8}" type="pres">
      <dgm:prSet presAssocID="{C73920D9-B6E9-47E9-88F4-97BE47F2FD2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B58119-9E57-4B6F-AE43-8D0844ADE4CA}" type="pres">
      <dgm:prSet presAssocID="{C73920D9-B6E9-47E9-88F4-97BE47F2FD22}" presName="negativeSpace" presStyleCnt="0"/>
      <dgm:spPr/>
    </dgm:pt>
    <dgm:pt modelId="{C4D77EE5-AC69-4E37-B388-9A25554ABB9B}" type="pres">
      <dgm:prSet presAssocID="{C73920D9-B6E9-47E9-88F4-97BE47F2FD22}" presName="childText" presStyleLbl="conFgAcc1" presStyleIdx="2" presStyleCnt="4">
        <dgm:presLayoutVars>
          <dgm:bulletEnabled val="1"/>
        </dgm:presLayoutVars>
      </dgm:prSet>
      <dgm:spPr/>
    </dgm:pt>
    <dgm:pt modelId="{796734A1-6EE3-4A6E-8A25-702FF471609D}" type="pres">
      <dgm:prSet presAssocID="{A91E527F-B27C-40D0-AE2D-5C3D814B52A2}" presName="spaceBetweenRectangles" presStyleCnt="0"/>
      <dgm:spPr/>
    </dgm:pt>
    <dgm:pt modelId="{79670967-6F76-4333-B966-D4B08C045996}" type="pres">
      <dgm:prSet presAssocID="{9FC2AD90-DE38-4497-95A7-D5899F373846}" presName="parentLin" presStyleCnt="0"/>
      <dgm:spPr/>
    </dgm:pt>
    <dgm:pt modelId="{A2727BBC-A08D-4D52-8F0D-48BBE7103832}" type="pres">
      <dgm:prSet presAssocID="{9FC2AD90-DE38-4497-95A7-D5899F373846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C0C75783-D733-4AAD-A02C-841BDB2E1E79}" type="pres">
      <dgm:prSet presAssocID="{9FC2AD90-DE38-4497-95A7-D5899F37384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1F0FA-4426-4B50-8EAF-01B964B8E2A2}" type="pres">
      <dgm:prSet presAssocID="{9FC2AD90-DE38-4497-95A7-D5899F373846}" presName="negativeSpace" presStyleCnt="0"/>
      <dgm:spPr/>
    </dgm:pt>
    <dgm:pt modelId="{1093DF28-3B50-49DD-8FB3-1CB785E0578C}" type="pres">
      <dgm:prSet presAssocID="{9FC2AD90-DE38-4497-95A7-D5899F37384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3BBEE03-13FA-43BF-B8C8-4829565E30E3}" type="presOf" srcId="{9FC2AD90-DE38-4497-95A7-D5899F373846}" destId="{C0C75783-D733-4AAD-A02C-841BDB2E1E79}" srcOrd="1" destOrd="0" presId="urn:microsoft.com/office/officeart/2005/8/layout/list1"/>
    <dgm:cxn modelId="{C38EBDDA-7AC3-4CA4-BFD5-A60FE6C809B8}" srcId="{8551B29B-D762-42C9-A23D-162E75BEBFF2}" destId="{C73920D9-B6E9-47E9-88F4-97BE47F2FD22}" srcOrd="2" destOrd="0" parTransId="{F68BB585-0BAA-428B-A112-D36A6A3ECE9B}" sibTransId="{A91E527F-B27C-40D0-AE2D-5C3D814B52A2}"/>
    <dgm:cxn modelId="{63E460D3-2B7A-469A-90FF-2C6FB072FE9C}" type="presOf" srcId="{C73920D9-B6E9-47E9-88F4-97BE47F2FD22}" destId="{434FDB59-1D61-4674-AC46-6B21DE701DC8}" srcOrd="1" destOrd="0" presId="urn:microsoft.com/office/officeart/2005/8/layout/list1"/>
    <dgm:cxn modelId="{ABD2189F-6D50-4DDD-A780-5931CA81BF60}" type="presOf" srcId="{9FC2AD90-DE38-4497-95A7-D5899F373846}" destId="{A2727BBC-A08D-4D52-8F0D-48BBE7103832}" srcOrd="0" destOrd="0" presId="urn:microsoft.com/office/officeart/2005/8/layout/list1"/>
    <dgm:cxn modelId="{BE9AAC90-06E6-4836-A7C8-63C88BD2C0E2}" type="presOf" srcId="{728CD6E5-87BB-477E-BD93-105B21263A2C}" destId="{60092282-C8F7-4E4D-A8FA-86666086C6FF}" srcOrd="0" destOrd="0" presId="urn:microsoft.com/office/officeart/2005/8/layout/list1"/>
    <dgm:cxn modelId="{0F6C58E0-AC59-4334-A9EC-A151061E6F32}" type="presOf" srcId="{5998B67F-86F7-455E-9A67-F0D315F50434}" destId="{5440EC58-0A6C-433D-AACF-B4CA5FF99F4A}" srcOrd="0" destOrd="0" presId="urn:microsoft.com/office/officeart/2005/8/layout/list1"/>
    <dgm:cxn modelId="{C130534D-1AA8-4881-9A0E-C81E5E6E0A94}" srcId="{8551B29B-D762-42C9-A23D-162E75BEBFF2}" destId="{728CD6E5-87BB-477E-BD93-105B21263A2C}" srcOrd="1" destOrd="0" parTransId="{85296880-FB43-4339-AE1B-441649F4577B}" sibTransId="{FDF5B8C3-8FD3-411E-809F-31EC818931E6}"/>
    <dgm:cxn modelId="{633286C7-E5C4-4A3A-8934-790970EEFF1A}" type="presOf" srcId="{728CD6E5-87BB-477E-BD93-105B21263A2C}" destId="{2F767E4A-3CD4-4C0B-BCCA-FD50CCCC36E3}" srcOrd="1" destOrd="0" presId="urn:microsoft.com/office/officeart/2005/8/layout/list1"/>
    <dgm:cxn modelId="{E16831B6-9FB2-42EF-B43B-23FBD59C7E66}" srcId="{8551B29B-D762-42C9-A23D-162E75BEBFF2}" destId="{9FC2AD90-DE38-4497-95A7-D5899F373846}" srcOrd="3" destOrd="0" parTransId="{BEA0367C-BA32-45C7-A7BA-3FAB550F4B0B}" sibTransId="{0897FA39-F832-4415-AA47-7E0D7B51ED5D}"/>
    <dgm:cxn modelId="{DB4EBC02-298F-400B-B05D-5998AB8867A7}" type="presOf" srcId="{5998B67F-86F7-455E-9A67-F0D315F50434}" destId="{4781E3B9-0308-467B-A3D7-6E9BADCDBE97}" srcOrd="1" destOrd="0" presId="urn:microsoft.com/office/officeart/2005/8/layout/list1"/>
    <dgm:cxn modelId="{EC1C9735-0F56-4405-9715-849E423A243D}" type="presOf" srcId="{C73920D9-B6E9-47E9-88F4-97BE47F2FD22}" destId="{48B55BFC-0596-40EC-932F-51D318206D31}" srcOrd="0" destOrd="0" presId="urn:microsoft.com/office/officeart/2005/8/layout/list1"/>
    <dgm:cxn modelId="{6A0FB823-D9D1-4F65-A232-2519C2BC5336}" type="presOf" srcId="{8551B29B-D762-42C9-A23D-162E75BEBFF2}" destId="{FB13E49A-D0AA-4C1D-AC11-0BECB7D24737}" srcOrd="0" destOrd="0" presId="urn:microsoft.com/office/officeart/2005/8/layout/list1"/>
    <dgm:cxn modelId="{83CA70F6-8A61-43B1-813F-948B2DE3B02F}" srcId="{8551B29B-D762-42C9-A23D-162E75BEBFF2}" destId="{5998B67F-86F7-455E-9A67-F0D315F50434}" srcOrd="0" destOrd="0" parTransId="{C5477B75-3CED-4500-80EF-D91602F19B1B}" sibTransId="{9C579FCC-70AA-4F11-B0A3-8618B89F4A30}"/>
    <dgm:cxn modelId="{E61B0EE3-EFA3-41A6-9E51-D95653A43431}" type="presParOf" srcId="{FB13E49A-D0AA-4C1D-AC11-0BECB7D24737}" destId="{AE9EB853-3065-46AC-A9DE-022AB0BB35D7}" srcOrd="0" destOrd="0" presId="urn:microsoft.com/office/officeart/2005/8/layout/list1"/>
    <dgm:cxn modelId="{B09F6E37-7EDF-4484-80C8-3F946B32706A}" type="presParOf" srcId="{AE9EB853-3065-46AC-A9DE-022AB0BB35D7}" destId="{5440EC58-0A6C-433D-AACF-B4CA5FF99F4A}" srcOrd="0" destOrd="0" presId="urn:microsoft.com/office/officeart/2005/8/layout/list1"/>
    <dgm:cxn modelId="{475B3BEE-22FA-4A49-9EB1-BF990B259CAD}" type="presParOf" srcId="{AE9EB853-3065-46AC-A9DE-022AB0BB35D7}" destId="{4781E3B9-0308-467B-A3D7-6E9BADCDBE97}" srcOrd="1" destOrd="0" presId="urn:microsoft.com/office/officeart/2005/8/layout/list1"/>
    <dgm:cxn modelId="{03ECF5BB-6EC9-467A-956C-B46F55D84593}" type="presParOf" srcId="{FB13E49A-D0AA-4C1D-AC11-0BECB7D24737}" destId="{BCECB46B-6869-4DAF-8052-B75B501750BC}" srcOrd="1" destOrd="0" presId="urn:microsoft.com/office/officeart/2005/8/layout/list1"/>
    <dgm:cxn modelId="{E33D0DB4-C4CC-4C57-A6D5-51F011AB3553}" type="presParOf" srcId="{FB13E49A-D0AA-4C1D-AC11-0BECB7D24737}" destId="{5331A39E-2579-461E-8B39-41C7903D8118}" srcOrd="2" destOrd="0" presId="urn:microsoft.com/office/officeart/2005/8/layout/list1"/>
    <dgm:cxn modelId="{FE316643-C742-4893-8B95-4880B4BC0078}" type="presParOf" srcId="{FB13E49A-D0AA-4C1D-AC11-0BECB7D24737}" destId="{7ADAC2F5-105C-4073-8588-EC01E86E931B}" srcOrd="3" destOrd="0" presId="urn:microsoft.com/office/officeart/2005/8/layout/list1"/>
    <dgm:cxn modelId="{BF3EF9BD-2F6D-4D94-BE27-1839F9DE569F}" type="presParOf" srcId="{FB13E49A-D0AA-4C1D-AC11-0BECB7D24737}" destId="{C78AF614-BD23-49F6-9029-F3C02DABC5F8}" srcOrd="4" destOrd="0" presId="urn:microsoft.com/office/officeart/2005/8/layout/list1"/>
    <dgm:cxn modelId="{7E491F52-3426-4EAC-99CF-AF348633C1AD}" type="presParOf" srcId="{C78AF614-BD23-49F6-9029-F3C02DABC5F8}" destId="{60092282-C8F7-4E4D-A8FA-86666086C6FF}" srcOrd="0" destOrd="0" presId="urn:microsoft.com/office/officeart/2005/8/layout/list1"/>
    <dgm:cxn modelId="{00A4B4A1-CD04-4F9A-8406-E42CB848A3E3}" type="presParOf" srcId="{C78AF614-BD23-49F6-9029-F3C02DABC5F8}" destId="{2F767E4A-3CD4-4C0B-BCCA-FD50CCCC36E3}" srcOrd="1" destOrd="0" presId="urn:microsoft.com/office/officeart/2005/8/layout/list1"/>
    <dgm:cxn modelId="{B8B3A84F-5486-4FF6-9603-1C87BC3D1CE5}" type="presParOf" srcId="{FB13E49A-D0AA-4C1D-AC11-0BECB7D24737}" destId="{13A05DCF-51F7-47A1-9724-3C912D0B778E}" srcOrd="5" destOrd="0" presId="urn:microsoft.com/office/officeart/2005/8/layout/list1"/>
    <dgm:cxn modelId="{6568CFE5-5520-4608-8BF2-B5EC31AA6633}" type="presParOf" srcId="{FB13E49A-D0AA-4C1D-AC11-0BECB7D24737}" destId="{1AAA9B0F-CBF1-4BDF-9DFD-0EBC2F490089}" srcOrd="6" destOrd="0" presId="urn:microsoft.com/office/officeart/2005/8/layout/list1"/>
    <dgm:cxn modelId="{ECCECDA7-C96C-4015-AB80-17D0FA45E2DC}" type="presParOf" srcId="{FB13E49A-D0AA-4C1D-AC11-0BECB7D24737}" destId="{A98D2634-CE33-49EF-8CE8-C7576DA624E3}" srcOrd="7" destOrd="0" presId="urn:microsoft.com/office/officeart/2005/8/layout/list1"/>
    <dgm:cxn modelId="{CB2E5F10-F51D-4026-BED1-564AEF1D9449}" type="presParOf" srcId="{FB13E49A-D0AA-4C1D-AC11-0BECB7D24737}" destId="{42321157-141A-45DB-B99D-674C2A5BBEA7}" srcOrd="8" destOrd="0" presId="urn:microsoft.com/office/officeart/2005/8/layout/list1"/>
    <dgm:cxn modelId="{2607589E-97DA-41D7-B4A6-23BF39A2F3C6}" type="presParOf" srcId="{42321157-141A-45DB-B99D-674C2A5BBEA7}" destId="{48B55BFC-0596-40EC-932F-51D318206D31}" srcOrd="0" destOrd="0" presId="urn:microsoft.com/office/officeart/2005/8/layout/list1"/>
    <dgm:cxn modelId="{FD2A31BF-0052-4AB4-8522-964168375686}" type="presParOf" srcId="{42321157-141A-45DB-B99D-674C2A5BBEA7}" destId="{434FDB59-1D61-4674-AC46-6B21DE701DC8}" srcOrd="1" destOrd="0" presId="urn:microsoft.com/office/officeart/2005/8/layout/list1"/>
    <dgm:cxn modelId="{EF722791-102E-4DA7-9802-C9B2798A3801}" type="presParOf" srcId="{FB13E49A-D0AA-4C1D-AC11-0BECB7D24737}" destId="{38B58119-9E57-4B6F-AE43-8D0844ADE4CA}" srcOrd="9" destOrd="0" presId="urn:microsoft.com/office/officeart/2005/8/layout/list1"/>
    <dgm:cxn modelId="{B3209E49-B8D6-41F5-A743-D6BB6294A1D2}" type="presParOf" srcId="{FB13E49A-D0AA-4C1D-AC11-0BECB7D24737}" destId="{C4D77EE5-AC69-4E37-B388-9A25554ABB9B}" srcOrd="10" destOrd="0" presId="urn:microsoft.com/office/officeart/2005/8/layout/list1"/>
    <dgm:cxn modelId="{F91522A6-C9CD-4D4F-BE82-4183B911B0CE}" type="presParOf" srcId="{FB13E49A-D0AA-4C1D-AC11-0BECB7D24737}" destId="{796734A1-6EE3-4A6E-8A25-702FF471609D}" srcOrd="11" destOrd="0" presId="urn:microsoft.com/office/officeart/2005/8/layout/list1"/>
    <dgm:cxn modelId="{48942480-2755-4675-9AC5-623B478E3936}" type="presParOf" srcId="{FB13E49A-D0AA-4C1D-AC11-0BECB7D24737}" destId="{79670967-6F76-4333-B966-D4B08C045996}" srcOrd="12" destOrd="0" presId="urn:microsoft.com/office/officeart/2005/8/layout/list1"/>
    <dgm:cxn modelId="{DCE557E7-E356-4F1D-8689-0F2C953B0D8B}" type="presParOf" srcId="{79670967-6F76-4333-B966-D4B08C045996}" destId="{A2727BBC-A08D-4D52-8F0D-48BBE7103832}" srcOrd="0" destOrd="0" presId="urn:microsoft.com/office/officeart/2005/8/layout/list1"/>
    <dgm:cxn modelId="{15617097-3604-4FFF-8F97-FEE61B9B3493}" type="presParOf" srcId="{79670967-6F76-4333-B966-D4B08C045996}" destId="{C0C75783-D733-4AAD-A02C-841BDB2E1E79}" srcOrd="1" destOrd="0" presId="urn:microsoft.com/office/officeart/2005/8/layout/list1"/>
    <dgm:cxn modelId="{DCA3B1CB-0990-4429-9856-867B7488CAFD}" type="presParOf" srcId="{FB13E49A-D0AA-4C1D-AC11-0BECB7D24737}" destId="{9601F0FA-4426-4B50-8EAF-01B964B8E2A2}" srcOrd="13" destOrd="0" presId="urn:microsoft.com/office/officeart/2005/8/layout/list1"/>
    <dgm:cxn modelId="{B6EC12D3-D9D1-4045-8D0C-FD27C1CD0680}" type="presParOf" srcId="{FB13E49A-D0AA-4C1D-AC11-0BECB7D24737}" destId="{1093DF28-3B50-49DD-8FB3-1CB785E057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5C552A-D11D-4095-BDE0-0D1A97D4C37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A76287F5-606B-40B7-A93F-75943411B851}">
      <dgm:prSet phldrT="[Texto]" custT="1"/>
      <dgm:spPr/>
      <dgm:t>
        <a:bodyPr/>
        <a:lstStyle/>
        <a:p>
          <a:r>
            <a:rPr lang="es-AR" sz="1600" dirty="0" smtClean="0"/>
            <a:t>Consistencia</a:t>
          </a:r>
          <a:endParaRPr lang="es-ES" sz="1600" dirty="0"/>
        </a:p>
      </dgm:t>
    </dgm:pt>
    <dgm:pt modelId="{2BFF4204-7665-42A4-84D4-80138A672A9A}" type="parTrans" cxnId="{99E0FF89-3179-4549-A905-957460E55ACF}">
      <dgm:prSet/>
      <dgm:spPr/>
      <dgm:t>
        <a:bodyPr/>
        <a:lstStyle/>
        <a:p>
          <a:endParaRPr lang="es-ES" sz="2000"/>
        </a:p>
      </dgm:t>
    </dgm:pt>
    <dgm:pt modelId="{468FCABE-3AE9-424A-BCE4-7DFD6CE843E6}" type="sibTrans" cxnId="{99E0FF89-3179-4549-A905-957460E55ACF}">
      <dgm:prSet/>
      <dgm:spPr/>
      <dgm:t>
        <a:bodyPr/>
        <a:lstStyle/>
        <a:p>
          <a:endParaRPr lang="es-ES" sz="2000"/>
        </a:p>
      </dgm:t>
    </dgm:pt>
    <dgm:pt modelId="{93093C7C-486D-46A7-A018-5EA8760A163B}">
      <dgm:prSet custT="1"/>
      <dgm:spPr/>
      <dgm:t>
        <a:bodyPr/>
        <a:lstStyle/>
        <a:p>
          <a:r>
            <a:rPr lang="es-AR" sz="1600" smtClean="0"/>
            <a:t>Atajos</a:t>
          </a:r>
          <a:endParaRPr lang="es-AR" sz="1600" dirty="0" smtClean="0"/>
        </a:p>
      </dgm:t>
    </dgm:pt>
    <dgm:pt modelId="{3DA31F0E-BF8E-4F7D-B16F-4FD67300F827}" type="parTrans" cxnId="{E95ACED0-00A1-459D-ACDC-8B05FB2B4389}">
      <dgm:prSet/>
      <dgm:spPr/>
      <dgm:t>
        <a:bodyPr/>
        <a:lstStyle/>
        <a:p>
          <a:endParaRPr lang="es-ES" sz="2000"/>
        </a:p>
      </dgm:t>
    </dgm:pt>
    <dgm:pt modelId="{7EF63867-CE03-4782-95F3-39175DC838D1}" type="sibTrans" cxnId="{E95ACED0-00A1-459D-ACDC-8B05FB2B4389}">
      <dgm:prSet/>
      <dgm:spPr/>
      <dgm:t>
        <a:bodyPr/>
        <a:lstStyle/>
        <a:p>
          <a:endParaRPr lang="es-ES" sz="2000"/>
        </a:p>
      </dgm:t>
    </dgm:pt>
    <dgm:pt modelId="{01CF6E22-7221-4347-8367-B84ABA3F9141}">
      <dgm:prSet custT="1"/>
      <dgm:spPr/>
      <dgm:t>
        <a:bodyPr/>
        <a:lstStyle/>
        <a:p>
          <a:r>
            <a:rPr lang="es-AR" sz="1600" smtClean="0"/>
            <a:t>Feedback</a:t>
          </a:r>
          <a:endParaRPr lang="es-AR" sz="1600" dirty="0" smtClean="0"/>
        </a:p>
      </dgm:t>
    </dgm:pt>
    <dgm:pt modelId="{694EC44B-2B0C-48DE-BE57-C32B59F398E7}" type="parTrans" cxnId="{D7866E88-1FDD-4C7A-ABBE-8B4BD930FBE1}">
      <dgm:prSet/>
      <dgm:spPr/>
      <dgm:t>
        <a:bodyPr/>
        <a:lstStyle/>
        <a:p>
          <a:endParaRPr lang="es-ES" sz="2000"/>
        </a:p>
      </dgm:t>
    </dgm:pt>
    <dgm:pt modelId="{6552A1A7-2D82-4824-83AB-D809BEF6228F}" type="sibTrans" cxnId="{D7866E88-1FDD-4C7A-ABBE-8B4BD930FBE1}">
      <dgm:prSet/>
      <dgm:spPr/>
      <dgm:t>
        <a:bodyPr/>
        <a:lstStyle/>
        <a:p>
          <a:endParaRPr lang="es-ES" sz="2000"/>
        </a:p>
      </dgm:t>
    </dgm:pt>
    <dgm:pt modelId="{E132E750-4206-4368-B848-EA757838C223}">
      <dgm:prSet custT="1"/>
      <dgm:spPr/>
      <dgm:t>
        <a:bodyPr/>
        <a:lstStyle/>
        <a:p>
          <a:r>
            <a:rPr lang="es-AR" sz="1600" dirty="0" smtClean="0"/>
            <a:t>Secuencia de acciones</a:t>
          </a:r>
        </a:p>
      </dgm:t>
    </dgm:pt>
    <dgm:pt modelId="{9712D8BC-5D0B-4B3A-8E8C-C03CAA6AD822}" type="parTrans" cxnId="{4AB29554-E48A-49E9-97C6-FDCADB013F8D}">
      <dgm:prSet/>
      <dgm:spPr/>
      <dgm:t>
        <a:bodyPr/>
        <a:lstStyle/>
        <a:p>
          <a:endParaRPr lang="es-ES" sz="2000"/>
        </a:p>
      </dgm:t>
    </dgm:pt>
    <dgm:pt modelId="{ACC95039-AB8F-43D8-B564-663F1240C069}" type="sibTrans" cxnId="{4AB29554-E48A-49E9-97C6-FDCADB013F8D}">
      <dgm:prSet/>
      <dgm:spPr/>
      <dgm:t>
        <a:bodyPr/>
        <a:lstStyle/>
        <a:p>
          <a:endParaRPr lang="es-ES" sz="2000"/>
        </a:p>
      </dgm:t>
    </dgm:pt>
    <dgm:pt modelId="{E919ABAB-D5CD-4507-B8DD-56A687FE3624}">
      <dgm:prSet custT="1"/>
      <dgm:spPr/>
      <dgm:t>
        <a:bodyPr/>
        <a:lstStyle/>
        <a:p>
          <a:r>
            <a:rPr lang="es-AR" sz="1600" smtClean="0"/>
            <a:t>Errores simples</a:t>
          </a:r>
          <a:endParaRPr lang="es-AR" sz="1600" dirty="0" smtClean="0"/>
        </a:p>
      </dgm:t>
    </dgm:pt>
    <dgm:pt modelId="{79902DD4-C257-48F3-8FD4-0C89DD1688A6}" type="parTrans" cxnId="{BE8382C9-4804-48C0-A820-C4DC6D30110A}">
      <dgm:prSet/>
      <dgm:spPr/>
      <dgm:t>
        <a:bodyPr/>
        <a:lstStyle/>
        <a:p>
          <a:endParaRPr lang="es-ES" sz="2000"/>
        </a:p>
      </dgm:t>
    </dgm:pt>
    <dgm:pt modelId="{6B9FBA44-000F-4D09-8370-A486B273AD99}" type="sibTrans" cxnId="{BE8382C9-4804-48C0-A820-C4DC6D30110A}">
      <dgm:prSet/>
      <dgm:spPr/>
      <dgm:t>
        <a:bodyPr/>
        <a:lstStyle/>
        <a:p>
          <a:endParaRPr lang="es-ES" sz="2000"/>
        </a:p>
      </dgm:t>
    </dgm:pt>
    <dgm:pt modelId="{98ACAD13-8733-4DB3-B93C-E3B0EAEAB0B2}">
      <dgm:prSet custT="1"/>
      <dgm:spPr/>
      <dgm:t>
        <a:bodyPr/>
        <a:lstStyle/>
        <a:p>
          <a:r>
            <a:rPr lang="es-AR" sz="1600" smtClean="0"/>
            <a:t>Recuperación de acciones</a:t>
          </a:r>
          <a:endParaRPr lang="es-AR" sz="1600" dirty="0" smtClean="0"/>
        </a:p>
      </dgm:t>
    </dgm:pt>
    <dgm:pt modelId="{ADF7A537-CAC9-41C8-AF4D-9E1239E31341}" type="parTrans" cxnId="{9616E1AD-4FAD-4288-989F-4EFA13BEF46E}">
      <dgm:prSet/>
      <dgm:spPr/>
      <dgm:t>
        <a:bodyPr/>
        <a:lstStyle/>
        <a:p>
          <a:endParaRPr lang="es-ES" sz="2000"/>
        </a:p>
      </dgm:t>
    </dgm:pt>
    <dgm:pt modelId="{27352FCA-FD20-4757-843B-ADE0B46D4A71}" type="sibTrans" cxnId="{9616E1AD-4FAD-4288-989F-4EFA13BEF46E}">
      <dgm:prSet/>
      <dgm:spPr/>
      <dgm:t>
        <a:bodyPr/>
        <a:lstStyle/>
        <a:p>
          <a:endParaRPr lang="es-ES" sz="2000"/>
        </a:p>
      </dgm:t>
    </dgm:pt>
    <dgm:pt modelId="{9DD18EBE-668B-4D54-9B14-F92A2BE55187}">
      <dgm:prSet custT="1"/>
      <dgm:spPr/>
      <dgm:t>
        <a:bodyPr/>
        <a:lstStyle/>
        <a:p>
          <a:r>
            <a:rPr lang="es-AR" sz="1600" smtClean="0"/>
            <a:t>Control por el usuario</a:t>
          </a:r>
          <a:endParaRPr lang="es-ES" sz="1600" dirty="0"/>
        </a:p>
      </dgm:t>
    </dgm:pt>
    <dgm:pt modelId="{F6957D9D-22CD-4F90-9B73-83769ADAA8BD}" type="parTrans" cxnId="{EBA97031-A71C-49E0-AA1D-BAE0C10CD6AE}">
      <dgm:prSet/>
      <dgm:spPr/>
      <dgm:t>
        <a:bodyPr/>
        <a:lstStyle/>
        <a:p>
          <a:endParaRPr lang="es-ES" sz="2000"/>
        </a:p>
      </dgm:t>
    </dgm:pt>
    <dgm:pt modelId="{A207EDE9-D0B3-422A-8968-17DB29BCD51E}" type="sibTrans" cxnId="{EBA97031-A71C-49E0-AA1D-BAE0C10CD6AE}">
      <dgm:prSet/>
      <dgm:spPr/>
      <dgm:t>
        <a:bodyPr/>
        <a:lstStyle/>
        <a:p>
          <a:endParaRPr lang="es-ES" sz="2000"/>
        </a:p>
      </dgm:t>
    </dgm:pt>
    <dgm:pt modelId="{2FBF29BF-B6B5-4D36-97E3-506582334651}" type="pres">
      <dgm:prSet presAssocID="{465C552A-D11D-4095-BDE0-0D1A97D4C3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E5DD1E-A4FC-45A7-8384-6D6E1BDC685B}" type="pres">
      <dgm:prSet presAssocID="{A76287F5-606B-40B7-A93F-75943411B85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26C626-973A-43C2-856C-5271681CEA40}" type="pres">
      <dgm:prSet presAssocID="{468FCABE-3AE9-424A-BCE4-7DFD6CE843E6}" presName="sibTrans" presStyleCnt="0"/>
      <dgm:spPr/>
    </dgm:pt>
    <dgm:pt modelId="{07D20294-4DA1-4293-9444-6C58EA381C63}" type="pres">
      <dgm:prSet presAssocID="{93093C7C-486D-46A7-A018-5EA8760A163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13E76F-2497-45D7-ADC6-EB6E93946177}" type="pres">
      <dgm:prSet presAssocID="{7EF63867-CE03-4782-95F3-39175DC838D1}" presName="sibTrans" presStyleCnt="0"/>
      <dgm:spPr/>
    </dgm:pt>
    <dgm:pt modelId="{1C30CE40-E04E-4CE3-AF97-40F423998ACE}" type="pres">
      <dgm:prSet presAssocID="{01CF6E22-7221-4347-8367-B84ABA3F914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E24094-507D-41A4-8695-9AFE5EBEDC24}" type="pres">
      <dgm:prSet presAssocID="{6552A1A7-2D82-4824-83AB-D809BEF6228F}" presName="sibTrans" presStyleCnt="0"/>
      <dgm:spPr/>
    </dgm:pt>
    <dgm:pt modelId="{FCBA38E8-DA79-4514-8934-310F098D8CF1}" type="pres">
      <dgm:prSet presAssocID="{E132E750-4206-4368-B848-EA757838C22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43913E-100E-4CB6-82B2-0117921CA38A}" type="pres">
      <dgm:prSet presAssocID="{ACC95039-AB8F-43D8-B564-663F1240C069}" presName="sibTrans" presStyleCnt="0"/>
      <dgm:spPr/>
    </dgm:pt>
    <dgm:pt modelId="{C781BCB6-5267-4D04-8C9A-EBE90D477AF8}" type="pres">
      <dgm:prSet presAssocID="{E919ABAB-D5CD-4507-B8DD-56A687FE362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E5B8A6-3AFC-44DC-AB89-C896783317DF}" type="pres">
      <dgm:prSet presAssocID="{6B9FBA44-000F-4D09-8370-A486B273AD99}" presName="sibTrans" presStyleCnt="0"/>
      <dgm:spPr/>
    </dgm:pt>
    <dgm:pt modelId="{1E3A67AC-1B2A-4231-8E86-6740F973B385}" type="pres">
      <dgm:prSet presAssocID="{98ACAD13-8733-4DB3-B93C-E3B0EAEAB0B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7C7D88-42A5-45F2-B3DF-5397A66B06D3}" type="pres">
      <dgm:prSet presAssocID="{27352FCA-FD20-4757-843B-ADE0B46D4A71}" presName="sibTrans" presStyleCnt="0"/>
      <dgm:spPr/>
    </dgm:pt>
    <dgm:pt modelId="{C6C508B0-D34E-4364-893A-20948EFE119F}" type="pres">
      <dgm:prSet presAssocID="{9DD18EBE-668B-4D54-9B14-F92A2BE5518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84D62D5-B964-4ECC-9345-80884399A9EC}" type="presOf" srcId="{01CF6E22-7221-4347-8367-B84ABA3F9141}" destId="{1C30CE40-E04E-4CE3-AF97-40F423998ACE}" srcOrd="0" destOrd="0" presId="urn:microsoft.com/office/officeart/2005/8/layout/default"/>
    <dgm:cxn modelId="{E95ACED0-00A1-459D-ACDC-8B05FB2B4389}" srcId="{465C552A-D11D-4095-BDE0-0D1A97D4C377}" destId="{93093C7C-486D-46A7-A018-5EA8760A163B}" srcOrd="1" destOrd="0" parTransId="{3DA31F0E-BF8E-4F7D-B16F-4FD67300F827}" sibTransId="{7EF63867-CE03-4782-95F3-39175DC838D1}"/>
    <dgm:cxn modelId="{4D31D0F7-350A-4A43-A395-239B28676A05}" type="presOf" srcId="{465C552A-D11D-4095-BDE0-0D1A97D4C377}" destId="{2FBF29BF-B6B5-4D36-97E3-506582334651}" srcOrd="0" destOrd="0" presId="urn:microsoft.com/office/officeart/2005/8/layout/default"/>
    <dgm:cxn modelId="{27D70554-B968-4CE7-B4B9-D6C8634221B9}" type="presOf" srcId="{E132E750-4206-4368-B848-EA757838C223}" destId="{FCBA38E8-DA79-4514-8934-310F098D8CF1}" srcOrd="0" destOrd="0" presId="urn:microsoft.com/office/officeart/2005/8/layout/default"/>
    <dgm:cxn modelId="{BE8382C9-4804-48C0-A820-C4DC6D30110A}" srcId="{465C552A-D11D-4095-BDE0-0D1A97D4C377}" destId="{E919ABAB-D5CD-4507-B8DD-56A687FE3624}" srcOrd="4" destOrd="0" parTransId="{79902DD4-C257-48F3-8FD4-0C89DD1688A6}" sibTransId="{6B9FBA44-000F-4D09-8370-A486B273AD99}"/>
    <dgm:cxn modelId="{D7866E88-1FDD-4C7A-ABBE-8B4BD930FBE1}" srcId="{465C552A-D11D-4095-BDE0-0D1A97D4C377}" destId="{01CF6E22-7221-4347-8367-B84ABA3F9141}" srcOrd="2" destOrd="0" parTransId="{694EC44B-2B0C-48DE-BE57-C32B59F398E7}" sibTransId="{6552A1A7-2D82-4824-83AB-D809BEF6228F}"/>
    <dgm:cxn modelId="{50B28052-49EA-44F4-894E-50CD924E2F51}" type="presOf" srcId="{9DD18EBE-668B-4D54-9B14-F92A2BE55187}" destId="{C6C508B0-D34E-4364-893A-20948EFE119F}" srcOrd="0" destOrd="0" presId="urn:microsoft.com/office/officeart/2005/8/layout/default"/>
    <dgm:cxn modelId="{99E0FF89-3179-4549-A905-957460E55ACF}" srcId="{465C552A-D11D-4095-BDE0-0D1A97D4C377}" destId="{A76287F5-606B-40B7-A93F-75943411B851}" srcOrd="0" destOrd="0" parTransId="{2BFF4204-7665-42A4-84D4-80138A672A9A}" sibTransId="{468FCABE-3AE9-424A-BCE4-7DFD6CE843E6}"/>
    <dgm:cxn modelId="{9616E1AD-4FAD-4288-989F-4EFA13BEF46E}" srcId="{465C552A-D11D-4095-BDE0-0D1A97D4C377}" destId="{98ACAD13-8733-4DB3-B93C-E3B0EAEAB0B2}" srcOrd="5" destOrd="0" parTransId="{ADF7A537-CAC9-41C8-AF4D-9E1239E31341}" sibTransId="{27352FCA-FD20-4757-843B-ADE0B46D4A71}"/>
    <dgm:cxn modelId="{3FA4590E-3835-40B0-B535-4B431FD61199}" type="presOf" srcId="{98ACAD13-8733-4DB3-B93C-E3B0EAEAB0B2}" destId="{1E3A67AC-1B2A-4231-8E86-6740F973B385}" srcOrd="0" destOrd="0" presId="urn:microsoft.com/office/officeart/2005/8/layout/default"/>
    <dgm:cxn modelId="{4AB29554-E48A-49E9-97C6-FDCADB013F8D}" srcId="{465C552A-D11D-4095-BDE0-0D1A97D4C377}" destId="{E132E750-4206-4368-B848-EA757838C223}" srcOrd="3" destOrd="0" parTransId="{9712D8BC-5D0B-4B3A-8E8C-C03CAA6AD822}" sibTransId="{ACC95039-AB8F-43D8-B564-663F1240C069}"/>
    <dgm:cxn modelId="{AD8BDB8E-3382-49AA-B60A-22EDFB530A92}" type="presOf" srcId="{93093C7C-486D-46A7-A018-5EA8760A163B}" destId="{07D20294-4DA1-4293-9444-6C58EA381C63}" srcOrd="0" destOrd="0" presId="urn:microsoft.com/office/officeart/2005/8/layout/default"/>
    <dgm:cxn modelId="{EBA97031-A71C-49E0-AA1D-BAE0C10CD6AE}" srcId="{465C552A-D11D-4095-BDE0-0D1A97D4C377}" destId="{9DD18EBE-668B-4D54-9B14-F92A2BE55187}" srcOrd="6" destOrd="0" parTransId="{F6957D9D-22CD-4F90-9B73-83769ADAA8BD}" sibTransId="{A207EDE9-D0B3-422A-8968-17DB29BCD51E}"/>
    <dgm:cxn modelId="{E92F6295-DB26-4014-9324-9D6A21466CCB}" type="presOf" srcId="{A76287F5-606B-40B7-A93F-75943411B851}" destId="{13E5DD1E-A4FC-45A7-8384-6D6E1BDC685B}" srcOrd="0" destOrd="0" presId="urn:microsoft.com/office/officeart/2005/8/layout/default"/>
    <dgm:cxn modelId="{E9CD06ED-482C-4CF7-9B66-CC6D42C3484E}" type="presOf" srcId="{E919ABAB-D5CD-4507-B8DD-56A687FE3624}" destId="{C781BCB6-5267-4D04-8C9A-EBE90D477AF8}" srcOrd="0" destOrd="0" presId="urn:microsoft.com/office/officeart/2005/8/layout/default"/>
    <dgm:cxn modelId="{04F7A894-A8E9-4AF0-B88D-DEAA778C0D43}" type="presParOf" srcId="{2FBF29BF-B6B5-4D36-97E3-506582334651}" destId="{13E5DD1E-A4FC-45A7-8384-6D6E1BDC685B}" srcOrd="0" destOrd="0" presId="urn:microsoft.com/office/officeart/2005/8/layout/default"/>
    <dgm:cxn modelId="{685C8C71-9370-4E53-9DE7-6897888632D3}" type="presParOf" srcId="{2FBF29BF-B6B5-4D36-97E3-506582334651}" destId="{8026C626-973A-43C2-856C-5271681CEA40}" srcOrd="1" destOrd="0" presId="urn:microsoft.com/office/officeart/2005/8/layout/default"/>
    <dgm:cxn modelId="{E950BA72-8CA9-4DD5-BBBB-BF9B2BE60FB2}" type="presParOf" srcId="{2FBF29BF-B6B5-4D36-97E3-506582334651}" destId="{07D20294-4DA1-4293-9444-6C58EA381C63}" srcOrd="2" destOrd="0" presId="urn:microsoft.com/office/officeart/2005/8/layout/default"/>
    <dgm:cxn modelId="{7D201FE1-7CFC-4DC8-95F5-080EB6C8B1C1}" type="presParOf" srcId="{2FBF29BF-B6B5-4D36-97E3-506582334651}" destId="{BA13E76F-2497-45D7-ADC6-EB6E93946177}" srcOrd="3" destOrd="0" presId="urn:microsoft.com/office/officeart/2005/8/layout/default"/>
    <dgm:cxn modelId="{9A4FA41E-618D-49CE-AE12-DE6ED3DC8590}" type="presParOf" srcId="{2FBF29BF-B6B5-4D36-97E3-506582334651}" destId="{1C30CE40-E04E-4CE3-AF97-40F423998ACE}" srcOrd="4" destOrd="0" presId="urn:microsoft.com/office/officeart/2005/8/layout/default"/>
    <dgm:cxn modelId="{16C82831-E608-440C-B1D0-69B1D71ED882}" type="presParOf" srcId="{2FBF29BF-B6B5-4D36-97E3-506582334651}" destId="{30E24094-507D-41A4-8695-9AFE5EBEDC24}" srcOrd="5" destOrd="0" presId="urn:microsoft.com/office/officeart/2005/8/layout/default"/>
    <dgm:cxn modelId="{C03DC965-D1B7-4E23-95A3-317A97294877}" type="presParOf" srcId="{2FBF29BF-B6B5-4D36-97E3-506582334651}" destId="{FCBA38E8-DA79-4514-8934-310F098D8CF1}" srcOrd="6" destOrd="0" presId="urn:microsoft.com/office/officeart/2005/8/layout/default"/>
    <dgm:cxn modelId="{CE4BA580-84BD-4328-BA3E-5296BBB7DDF1}" type="presParOf" srcId="{2FBF29BF-B6B5-4D36-97E3-506582334651}" destId="{D243913E-100E-4CB6-82B2-0117921CA38A}" srcOrd="7" destOrd="0" presId="urn:microsoft.com/office/officeart/2005/8/layout/default"/>
    <dgm:cxn modelId="{F2076698-F479-4A84-B7F8-F5B7ED6C23E6}" type="presParOf" srcId="{2FBF29BF-B6B5-4D36-97E3-506582334651}" destId="{C781BCB6-5267-4D04-8C9A-EBE90D477AF8}" srcOrd="8" destOrd="0" presId="urn:microsoft.com/office/officeart/2005/8/layout/default"/>
    <dgm:cxn modelId="{A488910A-1BAC-46D8-B27E-AAD50DD285DF}" type="presParOf" srcId="{2FBF29BF-B6B5-4D36-97E3-506582334651}" destId="{B0E5B8A6-3AFC-44DC-AB89-C896783317DF}" srcOrd="9" destOrd="0" presId="urn:microsoft.com/office/officeart/2005/8/layout/default"/>
    <dgm:cxn modelId="{41A11ABC-7721-48AE-BD93-1B1A3E822B3B}" type="presParOf" srcId="{2FBF29BF-B6B5-4D36-97E3-506582334651}" destId="{1E3A67AC-1B2A-4231-8E86-6740F973B385}" srcOrd="10" destOrd="0" presId="urn:microsoft.com/office/officeart/2005/8/layout/default"/>
    <dgm:cxn modelId="{6E4B995D-3365-4B19-A9A2-95D07A5D05D5}" type="presParOf" srcId="{2FBF29BF-B6B5-4D36-97E3-506582334651}" destId="{D07C7D88-42A5-45F2-B3DF-5397A66B06D3}" srcOrd="11" destOrd="0" presId="urn:microsoft.com/office/officeart/2005/8/layout/default"/>
    <dgm:cxn modelId="{A03DC153-1E63-4D59-9380-9EF922911A51}" type="presParOf" srcId="{2FBF29BF-B6B5-4D36-97E3-506582334651}" destId="{C6C508B0-D34E-4364-893A-20948EFE119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9D03A6-6AC4-4186-B11F-4B4F43AB954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090F762-A07A-4695-AAF5-9C23DA5484B2}">
      <dgm:prSet/>
      <dgm:spPr/>
      <dgm:t>
        <a:bodyPr/>
        <a:lstStyle/>
        <a:p>
          <a:r>
            <a:rPr lang="es-AR" smtClean="0"/>
            <a:t>Visibilidad del Estado del Sistema</a:t>
          </a:r>
          <a:endParaRPr lang="es-ES"/>
        </a:p>
      </dgm:t>
    </dgm:pt>
    <dgm:pt modelId="{E17A4C4C-E335-441A-9C9D-3AF29473FCA3}" type="parTrans" cxnId="{F6D4978D-3313-49DB-BC0F-D546C495880B}">
      <dgm:prSet/>
      <dgm:spPr/>
      <dgm:t>
        <a:bodyPr/>
        <a:lstStyle/>
        <a:p>
          <a:endParaRPr lang="es-ES"/>
        </a:p>
      </dgm:t>
    </dgm:pt>
    <dgm:pt modelId="{54ED92BB-2935-4756-AC7E-4E1742E712B3}" type="sibTrans" cxnId="{F6D4978D-3313-49DB-BC0F-D546C495880B}">
      <dgm:prSet/>
      <dgm:spPr/>
      <dgm:t>
        <a:bodyPr/>
        <a:lstStyle/>
        <a:p>
          <a:endParaRPr lang="es-ES"/>
        </a:p>
      </dgm:t>
    </dgm:pt>
    <dgm:pt modelId="{D8010345-F20A-43FB-BBA0-DD1399E9121F}">
      <dgm:prSet/>
      <dgm:spPr/>
      <dgm:t>
        <a:bodyPr/>
        <a:lstStyle/>
        <a:p>
          <a:r>
            <a:rPr lang="es-ES" smtClean="0"/>
            <a:t>Lenguaje de los Usuarios</a:t>
          </a:r>
          <a:endParaRPr lang="es-ES"/>
        </a:p>
      </dgm:t>
    </dgm:pt>
    <dgm:pt modelId="{00B36ABE-DBEF-4050-B1D4-1C0F02E2C2D8}" type="parTrans" cxnId="{1D5E2033-031B-4A32-A3F3-4D39E91898A4}">
      <dgm:prSet/>
      <dgm:spPr/>
      <dgm:t>
        <a:bodyPr/>
        <a:lstStyle/>
        <a:p>
          <a:endParaRPr lang="es-ES"/>
        </a:p>
      </dgm:t>
    </dgm:pt>
    <dgm:pt modelId="{24C47B0D-A362-4F70-993A-E36100B92F23}" type="sibTrans" cxnId="{1D5E2033-031B-4A32-A3F3-4D39E91898A4}">
      <dgm:prSet/>
      <dgm:spPr/>
      <dgm:t>
        <a:bodyPr/>
        <a:lstStyle/>
        <a:p>
          <a:endParaRPr lang="es-ES"/>
        </a:p>
      </dgm:t>
    </dgm:pt>
    <dgm:pt modelId="{FACDAF91-1124-4C6B-BBB9-3DF959589603}">
      <dgm:prSet/>
      <dgm:spPr/>
      <dgm:t>
        <a:bodyPr/>
        <a:lstStyle/>
        <a:p>
          <a:r>
            <a:rPr lang="es-AR" smtClean="0"/>
            <a:t>Control y libertad para el Usuario</a:t>
          </a:r>
          <a:endParaRPr lang="es-ES"/>
        </a:p>
      </dgm:t>
    </dgm:pt>
    <dgm:pt modelId="{D3B86148-75BF-4BAE-9963-651C0AEEAD69}" type="parTrans" cxnId="{6B5C0ABF-591A-482E-BF2C-1BA1E7E067D4}">
      <dgm:prSet/>
      <dgm:spPr/>
      <dgm:t>
        <a:bodyPr/>
        <a:lstStyle/>
        <a:p>
          <a:endParaRPr lang="es-ES"/>
        </a:p>
      </dgm:t>
    </dgm:pt>
    <dgm:pt modelId="{7FAEEB7D-12E0-49F6-A5BE-18CF2C0AD8BD}" type="sibTrans" cxnId="{6B5C0ABF-591A-482E-BF2C-1BA1E7E067D4}">
      <dgm:prSet/>
      <dgm:spPr/>
      <dgm:t>
        <a:bodyPr/>
        <a:lstStyle/>
        <a:p>
          <a:endParaRPr lang="es-ES"/>
        </a:p>
      </dgm:t>
    </dgm:pt>
    <dgm:pt modelId="{9DEC3E1E-521C-4FC5-8542-79D1782725BA}">
      <dgm:prSet/>
      <dgm:spPr/>
      <dgm:t>
        <a:bodyPr/>
        <a:lstStyle/>
        <a:p>
          <a:r>
            <a:rPr lang="es-ES" smtClean="0"/>
            <a:t>Consistencia y Estándares</a:t>
          </a:r>
          <a:endParaRPr lang="es-ES"/>
        </a:p>
      </dgm:t>
    </dgm:pt>
    <dgm:pt modelId="{9E9234F1-B3C9-4806-A81F-191697205CBE}" type="parTrans" cxnId="{04AF8A03-5006-4ED3-B91B-04DAD829EF01}">
      <dgm:prSet/>
      <dgm:spPr/>
      <dgm:t>
        <a:bodyPr/>
        <a:lstStyle/>
        <a:p>
          <a:endParaRPr lang="es-ES"/>
        </a:p>
      </dgm:t>
    </dgm:pt>
    <dgm:pt modelId="{532CF5D3-2B7F-431A-96F9-F4A0042147F0}" type="sibTrans" cxnId="{04AF8A03-5006-4ED3-B91B-04DAD829EF01}">
      <dgm:prSet/>
      <dgm:spPr/>
      <dgm:t>
        <a:bodyPr/>
        <a:lstStyle/>
        <a:p>
          <a:endParaRPr lang="es-ES"/>
        </a:p>
      </dgm:t>
    </dgm:pt>
    <dgm:pt modelId="{70D04F7C-6E58-4315-B928-65A1B95635F1}">
      <dgm:prSet/>
      <dgm:spPr/>
      <dgm:t>
        <a:bodyPr/>
        <a:lstStyle/>
        <a:p>
          <a:r>
            <a:rPr lang="es-AR" smtClean="0"/>
            <a:t>Ayuda a los Usuarios para Reconocimiento, Diagnóstico y Recuperación de errores</a:t>
          </a:r>
          <a:endParaRPr lang="es-ES"/>
        </a:p>
      </dgm:t>
    </dgm:pt>
    <dgm:pt modelId="{88103E21-EEF9-4C08-BC7A-0C12F4584E42}" type="parTrans" cxnId="{0D46E584-79BD-470A-B91A-8BFDE1414918}">
      <dgm:prSet/>
      <dgm:spPr/>
      <dgm:t>
        <a:bodyPr/>
        <a:lstStyle/>
        <a:p>
          <a:endParaRPr lang="es-ES"/>
        </a:p>
      </dgm:t>
    </dgm:pt>
    <dgm:pt modelId="{59BD2E4D-C71F-4D2D-8338-02F69E7B99C0}" type="sibTrans" cxnId="{0D46E584-79BD-470A-B91A-8BFDE1414918}">
      <dgm:prSet/>
      <dgm:spPr/>
      <dgm:t>
        <a:bodyPr/>
        <a:lstStyle/>
        <a:p>
          <a:endParaRPr lang="es-ES"/>
        </a:p>
      </dgm:t>
    </dgm:pt>
    <dgm:pt modelId="{440E94C4-187E-4087-8C86-EFD8248AAFB9}">
      <dgm:prSet/>
      <dgm:spPr/>
      <dgm:t>
        <a:bodyPr/>
        <a:lstStyle/>
        <a:p>
          <a:r>
            <a:rPr lang="es-ES" smtClean="0"/>
            <a:t>Prevención de Errores</a:t>
          </a:r>
          <a:endParaRPr lang="es-ES"/>
        </a:p>
      </dgm:t>
    </dgm:pt>
    <dgm:pt modelId="{AD376D5A-35CB-44D3-AB7E-C5BCAD452080}" type="parTrans" cxnId="{80C125EA-5F88-480B-A360-9EAA385CED57}">
      <dgm:prSet/>
      <dgm:spPr/>
      <dgm:t>
        <a:bodyPr/>
        <a:lstStyle/>
        <a:p>
          <a:endParaRPr lang="es-ES"/>
        </a:p>
      </dgm:t>
    </dgm:pt>
    <dgm:pt modelId="{161BE9CF-A317-48B2-B1C2-85F330B6C10B}" type="sibTrans" cxnId="{80C125EA-5F88-480B-A360-9EAA385CED57}">
      <dgm:prSet/>
      <dgm:spPr/>
      <dgm:t>
        <a:bodyPr/>
        <a:lstStyle/>
        <a:p>
          <a:endParaRPr lang="es-ES"/>
        </a:p>
      </dgm:t>
    </dgm:pt>
    <dgm:pt modelId="{7C960A60-F669-4F7F-AB93-6E6668092981}">
      <dgm:prSet/>
      <dgm:spPr/>
      <dgm:t>
        <a:bodyPr/>
        <a:lstStyle/>
        <a:p>
          <a:r>
            <a:rPr lang="es-ES" smtClean="0"/>
            <a:t>Reconocimiento antes que Cancelación</a:t>
          </a:r>
          <a:endParaRPr lang="es-ES"/>
        </a:p>
      </dgm:t>
    </dgm:pt>
    <dgm:pt modelId="{C206A73A-C2B4-44FE-8142-ABB477CD9465}" type="parTrans" cxnId="{BC796E57-C6CE-4B7A-83E3-0DF42F86A922}">
      <dgm:prSet/>
      <dgm:spPr/>
      <dgm:t>
        <a:bodyPr/>
        <a:lstStyle/>
        <a:p>
          <a:endParaRPr lang="es-ES"/>
        </a:p>
      </dgm:t>
    </dgm:pt>
    <dgm:pt modelId="{45483C0D-2012-44E3-9AEC-581981648613}" type="sibTrans" cxnId="{BC796E57-C6CE-4B7A-83E3-0DF42F86A922}">
      <dgm:prSet/>
      <dgm:spPr/>
      <dgm:t>
        <a:bodyPr/>
        <a:lstStyle/>
        <a:p>
          <a:endParaRPr lang="es-ES"/>
        </a:p>
      </dgm:t>
    </dgm:pt>
    <dgm:pt modelId="{E58057D3-2AB6-4942-B9B0-8B2C82006735}">
      <dgm:prSet/>
      <dgm:spPr/>
      <dgm:t>
        <a:bodyPr/>
        <a:lstStyle/>
        <a:p>
          <a:r>
            <a:rPr lang="es-AR" smtClean="0"/>
            <a:t>Flexibilidad y eficiencia de uso</a:t>
          </a:r>
          <a:endParaRPr lang="es-ES"/>
        </a:p>
      </dgm:t>
    </dgm:pt>
    <dgm:pt modelId="{3763575C-391B-4AA7-866B-3DF8FA5E7265}" type="parTrans" cxnId="{9B5470D7-B4FD-4A6B-BA8F-42A9792C17D8}">
      <dgm:prSet/>
      <dgm:spPr/>
      <dgm:t>
        <a:bodyPr/>
        <a:lstStyle/>
        <a:p>
          <a:endParaRPr lang="es-ES"/>
        </a:p>
      </dgm:t>
    </dgm:pt>
    <dgm:pt modelId="{2C961E69-9336-4792-BA27-B675B49E8FA9}" type="sibTrans" cxnId="{9B5470D7-B4FD-4A6B-BA8F-42A9792C17D8}">
      <dgm:prSet/>
      <dgm:spPr/>
      <dgm:t>
        <a:bodyPr/>
        <a:lstStyle/>
        <a:p>
          <a:endParaRPr lang="es-ES"/>
        </a:p>
      </dgm:t>
    </dgm:pt>
    <dgm:pt modelId="{776FCDDA-ABD6-47F5-A648-6EA2B2029F91}">
      <dgm:prSet/>
      <dgm:spPr/>
      <dgm:t>
        <a:bodyPr/>
        <a:lstStyle/>
        <a:p>
          <a:r>
            <a:rPr lang="es-AR" smtClean="0"/>
            <a:t>Estética de diálogos y Diseño minimalista</a:t>
          </a:r>
          <a:endParaRPr lang="es-ES"/>
        </a:p>
      </dgm:t>
    </dgm:pt>
    <dgm:pt modelId="{A699E815-6448-4D83-B557-5FD8B1365F01}" type="parTrans" cxnId="{25A27780-274C-41CF-B33C-9CF1BFEDED86}">
      <dgm:prSet/>
      <dgm:spPr/>
      <dgm:t>
        <a:bodyPr/>
        <a:lstStyle/>
        <a:p>
          <a:endParaRPr lang="es-ES"/>
        </a:p>
      </dgm:t>
    </dgm:pt>
    <dgm:pt modelId="{7B830794-3CAE-42BA-8E56-F175616E4E6A}" type="sibTrans" cxnId="{25A27780-274C-41CF-B33C-9CF1BFEDED86}">
      <dgm:prSet/>
      <dgm:spPr/>
      <dgm:t>
        <a:bodyPr/>
        <a:lstStyle/>
        <a:p>
          <a:endParaRPr lang="es-ES"/>
        </a:p>
      </dgm:t>
    </dgm:pt>
    <dgm:pt modelId="{71A96FD2-8A3F-40F1-9898-896472DC2651}">
      <dgm:prSet/>
      <dgm:spPr/>
      <dgm:t>
        <a:bodyPr/>
        <a:lstStyle/>
        <a:p>
          <a:r>
            <a:rPr lang="es-ES" smtClean="0"/>
            <a:t>Ayuda General y Documentación</a:t>
          </a:r>
          <a:endParaRPr lang="es-ES"/>
        </a:p>
      </dgm:t>
    </dgm:pt>
    <dgm:pt modelId="{62240A29-2986-46FD-A183-CCF514BD760A}" type="parTrans" cxnId="{06D3B381-919A-4617-A216-88487DB0E673}">
      <dgm:prSet/>
      <dgm:spPr/>
      <dgm:t>
        <a:bodyPr/>
        <a:lstStyle/>
        <a:p>
          <a:endParaRPr lang="es-ES"/>
        </a:p>
      </dgm:t>
    </dgm:pt>
    <dgm:pt modelId="{2FE4F92D-53FE-4968-8ACB-467D59F82511}" type="sibTrans" cxnId="{06D3B381-919A-4617-A216-88487DB0E673}">
      <dgm:prSet/>
      <dgm:spPr/>
      <dgm:t>
        <a:bodyPr/>
        <a:lstStyle/>
        <a:p>
          <a:endParaRPr lang="es-ES"/>
        </a:p>
      </dgm:t>
    </dgm:pt>
    <dgm:pt modelId="{6180FF8D-F78A-4456-80D4-FD3A63741100}" type="pres">
      <dgm:prSet presAssocID="{5B9D03A6-6AC4-4186-B11F-4B4F43AB95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7B528CC-1641-4D3B-A4EC-F873F02941C4}" type="pres">
      <dgm:prSet presAssocID="{F090F762-A07A-4695-AAF5-9C23DA5484B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A155A1-B520-46EB-A9E6-0CE90F7A9595}" type="pres">
      <dgm:prSet presAssocID="{54ED92BB-2935-4756-AC7E-4E1742E712B3}" presName="sibTrans" presStyleCnt="0"/>
      <dgm:spPr/>
    </dgm:pt>
    <dgm:pt modelId="{DDEFE93E-2DFF-43BB-8213-9E0AC824E917}" type="pres">
      <dgm:prSet presAssocID="{D8010345-F20A-43FB-BBA0-DD1399E9121F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AE7C53-B03E-479E-B664-FC9169C211F4}" type="pres">
      <dgm:prSet presAssocID="{24C47B0D-A362-4F70-993A-E36100B92F23}" presName="sibTrans" presStyleCnt="0"/>
      <dgm:spPr/>
    </dgm:pt>
    <dgm:pt modelId="{4F6BF7CF-607C-4888-A0ED-D6F699FC79C6}" type="pres">
      <dgm:prSet presAssocID="{FACDAF91-1124-4C6B-BBB9-3DF959589603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B1DEDD-D64C-44B5-860B-A7FCF055BE1A}" type="pres">
      <dgm:prSet presAssocID="{7FAEEB7D-12E0-49F6-A5BE-18CF2C0AD8BD}" presName="sibTrans" presStyleCnt="0"/>
      <dgm:spPr/>
    </dgm:pt>
    <dgm:pt modelId="{530EBDB5-7930-4314-A1A3-79D3ED2595DD}" type="pres">
      <dgm:prSet presAssocID="{9DEC3E1E-521C-4FC5-8542-79D1782725B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2433FF-192D-4011-8132-8963363BC0EC}" type="pres">
      <dgm:prSet presAssocID="{532CF5D3-2B7F-431A-96F9-F4A0042147F0}" presName="sibTrans" presStyleCnt="0"/>
      <dgm:spPr/>
    </dgm:pt>
    <dgm:pt modelId="{9A9DEA7A-2E34-47F9-AFDD-A404E8705E29}" type="pres">
      <dgm:prSet presAssocID="{70D04F7C-6E58-4315-B928-65A1B95635F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D9615D-1A60-4BD7-9AEB-116CC04D4F45}" type="pres">
      <dgm:prSet presAssocID="{59BD2E4D-C71F-4D2D-8338-02F69E7B99C0}" presName="sibTrans" presStyleCnt="0"/>
      <dgm:spPr/>
    </dgm:pt>
    <dgm:pt modelId="{B9DD22B9-86E3-4F96-BEC6-790368E15958}" type="pres">
      <dgm:prSet presAssocID="{440E94C4-187E-4087-8C86-EFD8248AAFB9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3E3D67-D387-41E0-AF06-9625FF46948C}" type="pres">
      <dgm:prSet presAssocID="{161BE9CF-A317-48B2-B1C2-85F330B6C10B}" presName="sibTrans" presStyleCnt="0"/>
      <dgm:spPr/>
    </dgm:pt>
    <dgm:pt modelId="{6D424103-C63F-4621-91F1-5B1AA71C0629}" type="pres">
      <dgm:prSet presAssocID="{7C960A60-F669-4F7F-AB93-6E666809298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F9F4CA-484B-4EE0-9BD4-609B2E9355B7}" type="pres">
      <dgm:prSet presAssocID="{45483C0D-2012-44E3-9AEC-581981648613}" presName="sibTrans" presStyleCnt="0"/>
      <dgm:spPr/>
    </dgm:pt>
    <dgm:pt modelId="{02F0686D-F07D-4E97-8670-6C83BCA459C1}" type="pres">
      <dgm:prSet presAssocID="{E58057D3-2AB6-4942-B9B0-8B2C82006735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1C6CAA-A0FD-4E9F-A211-3C433320E2A6}" type="pres">
      <dgm:prSet presAssocID="{2C961E69-9336-4792-BA27-B675B49E8FA9}" presName="sibTrans" presStyleCnt="0"/>
      <dgm:spPr/>
    </dgm:pt>
    <dgm:pt modelId="{2F890135-69FB-4C4D-8973-3F4A5489FE63}" type="pres">
      <dgm:prSet presAssocID="{776FCDDA-ABD6-47F5-A648-6EA2B2029F9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8DE190-8716-4255-B0A3-394123F0CE83}" type="pres">
      <dgm:prSet presAssocID="{7B830794-3CAE-42BA-8E56-F175616E4E6A}" presName="sibTrans" presStyleCnt="0"/>
      <dgm:spPr/>
    </dgm:pt>
    <dgm:pt modelId="{B96EC7BE-382A-4590-A209-94AD080BCBFF}" type="pres">
      <dgm:prSet presAssocID="{71A96FD2-8A3F-40F1-9898-896472DC2651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5470D7-B4FD-4A6B-BA8F-42A9792C17D8}" srcId="{5B9D03A6-6AC4-4186-B11F-4B4F43AB954D}" destId="{E58057D3-2AB6-4942-B9B0-8B2C82006735}" srcOrd="7" destOrd="0" parTransId="{3763575C-391B-4AA7-866B-3DF8FA5E7265}" sibTransId="{2C961E69-9336-4792-BA27-B675B49E8FA9}"/>
    <dgm:cxn modelId="{6B5C0ABF-591A-482E-BF2C-1BA1E7E067D4}" srcId="{5B9D03A6-6AC4-4186-B11F-4B4F43AB954D}" destId="{FACDAF91-1124-4C6B-BBB9-3DF959589603}" srcOrd="2" destOrd="0" parTransId="{D3B86148-75BF-4BAE-9963-651C0AEEAD69}" sibTransId="{7FAEEB7D-12E0-49F6-A5BE-18CF2C0AD8BD}"/>
    <dgm:cxn modelId="{06D3B381-919A-4617-A216-88487DB0E673}" srcId="{5B9D03A6-6AC4-4186-B11F-4B4F43AB954D}" destId="{71A96FD2-8A3F-40F1-9898-896472DC2651}" srcOrd="9" destOrd="0" parTransId="{62240A29-2986-46FD-A183-CCF514BD760A}" sibTransId="{2FE4F92D-53FE-4968-8ACB-467D59F82511}"/>
    <dgm:cxn modelId="{E57CC13D-7C57-421F-AD6A-9B84D59B1245}" type="presOf" srcId="{70D04F7C-6E58-4315-B928-65A1B95635F1}" destId="{9A9DEA7A-2E34-47F9-AFDD-A404E8705E29}" srcOrd="0" destOrd="0" presId="urn:microsoft.com/office/officeart/2005/8/layout/default"/>
    <dgm:cxn modelId="{C8891628-8BD5-4632-856E-35A4CA84CA8C}" type="presOf" srcId="{7C960A60-F669-4F7F-AB93-6E6668092981}" destId="{6D424103-C63F-4621-91F1-5B1AA71C0629}" srcOrd="0" destOrd="0" presId="urn:microsoft.com/office/officeart/2005/8/layout/default"/>
    <dgm:cxn modelId="{21257B4F-CEBD-4153-A109-0CD1244F3AF2}" type="presOf" srcId="{71A96FD2-8A3F-40F1-9898-896472DC2651}" destId="{B96EC7BE-382A-4590-A209-94AD080BCBFF}" srcOrd="0" destOrd="0" presId="urn:microsoft.com/office/officeart/2005/8/layout/default"/>
    <dgm:cxn modelId="{0D46E584-79BD-470A-B91A-8BFDE1414918}" srcId="{5B9D03A6-6AC4-4186-B11F-4B4F43AB954D}" destId="{70D04F7C-6E58-4315-B928-65A1B95635F1}" srcOrd="4" destOrd="0" parTransId="{88103E21-EEF9-4C08-BC7A-0C12F4584E42}" sibTransId="{59BD2E4D-C71F-4D2D-8338-02F69E7B99C0}"/>
    <dgm:cxn modelId="{60FD57EF-C270-4B8C-8625-A5FD865F68DC}" type="presOf" srcId="{776FCDDA-ABD6-47F5-A648-6EA2B2029F91}" destId="{2F890135-69FB-4C4D-8973-3F4A5489FE63}" srcOrd="0" destOrd="0" presId="urn:microsoft.com/office/officeart/2005/8/layout/default"/>
    <dgm:cxn modelId="{04AF8A03-5006-4ED3-B91B-04DAD829EF01}" srcId="{5B9D03A6-6AC4-4186-B11F-4B4F43AB954D}" destId="{9DEC3E1E-521C-4FC5-8542-79D1782725BA}" srcOrd="3" destOrd="0" parTransId="{9E9234F1-B3C9-4806-A81F-191697205CBE}" sibTransId="{532CF5D3-2B7F-431A-96F9-F4A0042147F0}"/>
    <dgm:cxn modelId="{AC0C6ADB-4448-406A-A726-C1B2285CDF8D}" type="presOf" srcId="{D8010345-F20A-43FB-BBA0-DD1399E9121F}" destId="{DDEFE93E-2DFF-43BB-8213-9E0AC824E917}" srcOrd="0" destOrd="0" presId="urn:microsoft.com/office/officeart/2005/8/layout/default"/>
    <dgm:cxn modelId="{F6D4978D-3313-49DB-BC0F-D546C495880B}" srcId="{5B9D03A6-6AC4-4186-B11F-4B4F43AB954D}" destId="{F090F762-A07A-4695-AAF5-9C23DA5484B2}" srcOrd="0" destOrd="0" parTransId="{E17A4C4C-E335-441A-9C9D-3AF29473FCA3}" sibTransId="{54ED92BB-2935-4756-AC7E-4E1742E712B3}"/>
    <dgm:cxn modelId="{00968D2C-6905-40C8-B9F9-EA8F93AA936A}" type="presOf" srcId="{E58057D3-2AB6-4942-B9B0-8B2C82006735}" destId="{02F0686D-F07D-4E97-8670-6C83BCA459C1}" srcOrd="0" destOrd="0" presId="urn:microsoft.com/office/officeart/2005/8/layout/default"/>
    <dgm:cxn modelId="{0D72D4FD-D04D-4811-A8B9-B16E820997EE}" type="presOf" srcId="{F090F762-A07A-4695-AAF5-9C23DA5484B2}" destId="{E7B528CC-1641-4D3B-A4EC-F873F02941C4}" srcOrd="0" destOrd="0" presId="urn:microsoft.com/office/officeart/2005/8/layout/default"/>
    <dgm:cxn modelId="{80C125EA-5F88-480B-A360-9EAA385CED57}" srcId="{5B9D03A6-6AC4-4186-B11F-4B4F43AB954D}" destId="{440E94C4-187E-4087-8C86-EFD8248AAFB9}" srcOrd="5" destOrd="0" parTransId="{AD376D5A-35CB-44D3-AB7E-C5BCAD452080}" sibTransId="{161BE9CF-A317-48B2-B1C2-85F330B6C10B}"/>
    <dgm:cxn modelId="{621B0486-886D-4FD3-99A4-C4C584C6B8CC}" type="presOf" srcId="{440E94C4-187E-4087-8C86-EFD8248AAFB9}" destId="{B9DD22B9-86E3-4F96-BEC6-790368E15958}" srcOrd="0" destOrd="0" presId="urn:microsoft.com/office/officeart/2005/8/layout/default"/>
    <dgm:cxn modelId="{BC796E57-C6CE-4B7A-83E3-0DF42F86A922}" srcId="{5B9D03A6-6AC4-4186-B11F-4B4F43AB954D}" destId="{7C960A60-F669-4F7F-AB93-6E6668092981}" srcOrd="6" destOrd="0" parTransId="{C206A73A-C2B4-44FE-8142-ABB477CD9465}" sibTransId="{45483C0D-2012-44E3-9AEC-581981648613}"/>
    <dgm:cxn modelId="{4C7D85C5-4439-44EE-A82E-42454239BFBA}" type="presOf" srcId="{9DEC3E1E-521C-4FC5-8542-79D1782725BA}" destId="{530EBDB5-7930-4314-A1A3-79D3ED2595DD}" srcOrd="0" destOrd="0" presId="urn:microsoft.com/office/officeart/2005/8/layout/default"/>
    <dgm:cxn modelId="{67029014-1A27-4FB7-A936-0C322112B87F}" type="presOf" srcId="{5B9D03A6-6AC4-4186-B11F-4B4F43AB954D}" destId="{6180FF8D-F78A-4456-80D4-FD3A63741100}" srcOrd="0" destOrd="0" presId="urn:microsoft.com/office/officeart/2005/8/layout/default"/>
    <dgm:cxn modelId="{1D5E2033-031B-4A32-A3F3-4D39E91898A4}" srcId="{5B9D03A6-6AC4-4186-B11F-4B4F43AB954D}" destId="{D8010345-F20A-43FB-BBA0-DD1399E9121F}" srcOrd="1" destOrd="0" parTransId="{00B36ABE-DBEF-4050-B1D4-1C0F02E2C2D8}" sibTransId="{24C47B0D-A362-4F70-993A-E36100B92F23}"/>
    <dgm:cxn modelId="{D6E6C3E9-49DE-4450-9624-B156E971B173}" type="presOf" srcId="{FACDAF91-1124-4C6B-BBB9-3DF959589603}" destId="{4F6BF7CF-607C-4888-A0ED-D6F699FC79C6}" srcOrd="0" destOrd="0" presId="urn:microsoft.com/office/officeart/2005/8/layout/default"/>
    <dgm:cxn modelId="{25A27780-274C-41CF-B33C-9CF1BFEDED86}" srcId="{5B9D03A6-6AC4-4186-B11F-4B4F43AB954D}" destId="{776FCDDA-ABD6-47F5-A648-6EA2B2029F91}" srcOrd="8" destOrd="0" parTransId="{A699E815-6448-4D83-B557-5FD8B1365F01}" sibTransId="{7B830794-3CAE-42BA-8E56-F175616E4E6A}"/>
    <dgm:cxn modelId="{F8FE6D22-4883-4E62-B616-A5A395E4C660}" type="presParOf" srcId="{6180FF8D-F78A-4456-80D4-FD3A63741100}" destId="{E7B528CC-1641-4D3B-A4EC-F873F02941C4}" srcOrd="0" destOrd="0" presId="urn:microsoft.com/office/officeart/2005/8/layout/default"/>
    <dgm:cxn modelId="{E7B3ECE7-286F-44D0-A5C8-885DFC8D97C7}" type="presParOf" srcId="{6180FF8D-F78A-4456-80D4-FD3A63741100}" destId="{14A155A1-B520-46EB-A9E6-0CE90F7A9595}" srcOrd="1" destOrd="0" presId="urn:microsoft.com/office/officeart/2005/8/layout/default"/>
    <dgm:cxn modelId="{7B00D069-3154-4F99-9F58-239BB4CF1976}" type="presParOf" srcId="{6180FF8D-F78A-4456-80D4-FD3A63741100}" destId="{DDEFE93E-2DFF-43BB-8213-9E0AC824E917}" srcOrd="2" destOrd="0" presId="urn:microsoft.com/office/officeart/2005/8/layout/default"/>
    <dgm:cxn modelId="{85BCB9AB-18BD-406D-B1E5-149ECC4050AF}" type="presParOf" srcId="{6180FF8D-F78A-4456-80D4-FD3A63741100}" destId="{CEAE7C53-B03E-479E-B664-FC9169C211F4}" srcOrd="3" destOrd="0" presId="urn:microsoft.com/office/officeart/2005/8/layout/default"/>
    <dgm:cxn modelId="{C511E030-B9DD-4C85-905F-94E1656BB35C}" type="presParOf" srcId="{6180FF8D-F78A-4456-80D4-FD3A63741100}" destId="{4F6BF7CF-607C-4888-A0ED-D6F699FC79C6}" srcOrd="4" destOrd="0" presId="urn:microsoft.com/office/officeart/2005/8/layout/default"/>
    <dgm:cxn modelId="{C13EE17B-9864-40E8-B9F9-9FD16CF579EB}" type="presParOf" srcId="{6180FF8D-F78A-4456-80D4-FD3A63741100}" destId="{0BB1DEDD-D64C-44B5-860B-A7FCF055BE1A}" srcOrd="5" destOrd="0" presId="urn:microsoft.com/office/officeart/2005/8/layout/default"/>
    <dgm:cxn modelId="{074CFFB1-5128-4C12-91AA-8810CA91BA90}" type="presParOf" srcId="{6180FF8D-F78A-4456-80D4-FD3A63741100}" destId="{530EBDB5-7930-4314-A1A3-79D3ED2595DD}" srcOrd="6" destOrd="0" presId="urn:microsoft.com/office/officeart/2005/8/layout/default"/>
    <dgm:cxn modelId="{AB4E45BD-B41C-4720-BE87-653805A5BF29}" type="presParOf" srcId="{6180FF8D-F78A-4456-80D4-FD3A63741100}" destId="{BF2433FF-192D-4011-8132-8963363BC0EC}" srcOrd="7" destOrd="0" presId="urn:microsoft.com/office/officeart/2005/8/layout/default"/>
    <dgm:cxn modelId="{28AADC01-1A2F-496B-9BAA-A1C54C0E85CD}" type="presParOf" srcId="{6180FF8D-F78A-4456-80D4-FD3A63741100}" destId="{9A9DEA7A-2E34-47F9-AFDD-A404E8705E29}" srcOrd="8" destOrd="0" presId="urn:microsoft.com/office/officeart/2005/8/layout/default"/>
    <dgm:cxn modelId="{F4984424-EF90-4803-853A-23305B1B66D7}" type="presParOf" srcId="{6180FF8D-F78A-4456-80D4-FD3A63741100}" destId="{BBD9615D-1A60-4BD7-9AEB-116CC04D4F45}" srcOrd="9" destOrd="0" presId="urn:microsoft.com/office/officeart/2005/8/layout/default"/>
    <dgm:cxn modelId="{0B21130A-FBD9-4F74-9DF0-80894BA08017}" type="presParOf" srcId="{6180FF8D-F78A-4456-80D4-FD3A63741100}" destId="{B9DD22B9-86E3-4F96-BEC6-790368E15958}" srcOrd="10" destOrd="0" presId="urn:microsoft.com/office/officeart/2005/8/layout/default"/>
    <dgm:cxn modelId="{925E2BAF-71C4-4BBE-B559-F2C0EE3A6122}" type="presParOf" srcId="{6180FF8D-F78A-4456-80D4-FD3A63741100}" destId="{423E3D67-D387-41E0-AF06-9625FF46948C}" srcOrd="11" destOrd="0" presId="urn:microsoft.com/office/officeart/2005/8/layout/default"/>
    <dgm:cxn modelId="{DF845BDF-2D50-4092-98F9-672DA1C7464C}" type="presParOf" srcId="{6180FF8D-F78A-4456-80D4-FD3A63741100}" destId="{6D424103-C63F-4621-91F1-5B1AA71C0629}" srcOrd="12" destOrd="0" presId="urn:microsoft.com/office/officeart/2005/8/layout/default"/>
    <dgm:cxn modelId="{8FB622E2-D751-4E12-8FF5-4A10CB2D79B7}" type="presParOf" srcId="{6180FF8D-F78A-4456-80D4-FD3A63741100}" destId="{B5F9F4CA-484B-4EE0-9BD4-609B2E9355B7}" srcOrd="13" destOrd="0" presId="urn:microsoft.com/office/officeart/2005/8/layout/default"/>
    <dgm:cxn modelId="{E0E638B1-D9C1-4DB9-BC21-EA0DDED53C8A}" type="presParOf" srcId="{6180FF8D-F78A-4456-80D4-FD3A63741100}" destId="{02F0686D-F07D-4E97-8670-6C83BCA459C1}" srcOrd="14" destOrd="0" presId="urn:microsoft.com/office/officeart/2005/8/layout/default"/>
    <dgm:cxn modelId="{E7272FAE-18DD-4255-8962-E07DA2C54AD5}" type="presParOf" srcId="{6180FF8D-F78A-4456-80D4-FD3A63741100}" destId="{071C6CAA-A0FD-4E9F-A211-3C433320E2A6}" srcOrd="15" destOrd="0" presId="urn:microsoft.com/office/officeart/2005/8/layout/default"/>
    <dgm:cxn modelId="{AAA0BE44-B811-4442-92E8-A0D86963BC02}" type="presParOf" srcId="{6180FF8D-F78A-4456-80D4-FD3A63741100}" destId="{2F890135-69FB-4C4D-8973-3F4A5489FE63}" srcOrd="16" destOrd="0" presId="urn:microsoft.com/office/officeart/2005/8/layout/default"/>
    <dgm:cxn modelId="{70253A22-1DD1-4A55-8793-6C4A6DC38656}" type="presParOf" srcId="{6180FF8D-F78A-4456-80D4-FD3A63741100}" destId="{CB8DE190-8716-4255-B0A3-394123F0CE83}" srcOrd="17" destOrd="0" presId="urn:microsoft.com/office/officeart/2005/8/layout/default"/>
    <dgm:cxn modelId="{F92AC139-A4EB-4519-AC51-751D13AE9661}" type="presParOf" srcId="{6180FF8D-F78A-4456-80D4-FD3A63741100}" destId="{B96EC7BE-382A-4590-A209-94AD080BCBF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92D535-A95C-40CF-B532-144BF3A6138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B9219A3-DA5C-4082-92B8-450F60A9D5E3}">
      <dgm:prSet phldrT="[Texto]"/>
      <dgm:spPr/>
      <dgm:t>
        <a:bodyPr/>
        <a:lstStyle/>
        <a:p>
          <a:r>
            <a:rPr lang="es-AR" dirty="0" smtClean="0"/>
            <a:t>Habilidades</a:t>
          </a:r>
          <a:endParaRPr lang="es-ES" dirty="0"/>
        </a:p>
      </dgm:t>
    </dgm:pt>
    <dgm:pt modelId="{5A007C0F-04C4-4805-9552-8A9D8F886D12}" type="parTrans" cxnId="{515AFCF4-2302-45C1-AC2B-6AC3FCF7F390}">
      <dgm:prSet/>
      <dgm:spPr/>
      <dgm:t>
        <a:bodyPr/>
        <a:lstStyle/>
        <a:p>
          <a:endParaRPr lang="es-ES"/>
        </a:p>
      </dgm:t>
    </dgm:pt>
    <dgm:pt modelId="{4F23CC46-8FD9-4E71-9B70-4075A09214D5}" type="sibTrans" cxnId="{515AFCF4-2302-45C1-AC2B-6AC3FCF7F390}">
      <dgm:prSet/>
      <dgm:spPr/>
      <dgm:t>
        <a:bodyPr/>
        <a:lstStyle/>
        <a:p>
          <a:endParaRPr lang="es-ES"/>
        </a:p>
      </dgm:t>
    </dgm:pt>
    <dgm:pt modelId="{9B1E8E20-FA60-445E-A6F0-422DE3A4206B}">
      <dgm:prSet phldrT="[Texto]"/>
      <dgm:spPr/>
      <dgm:t>
        <a:bodyPr/>
        <a:lstStyle/>
        <a:p>
          <a:r>
            <a:rPr lang="es-AR" dirty="0" smtClean="0"/>
            <a:t>Interacción con el Usuario Placentera y Respetuosa</a:t>
          </a:r>
          <a:endParaRPr lang="es-ES" dirty="0"/>
        </a:p>
      </dgm:t>
    </dgm:pt>
    <dgm:pt modelId="{8B097CB7-4BAE-4D0F-893B-94101007BE42}" type="parTrans" cxnId="{576CFAAD-95C1-4AEB-BD31-E6B82575DBB9}">
      <dgm:prSet/>
      <dgm:spPr/>
      <dgm:t>
        <a:bodyPr/>
        <a:lstStyle/>
        <a:p>
          <a:endParaRPr lang="es-ES"/>
        </a:p>
      </dgm:t>
    </dgm:pt>
    <dgm:pt modelId="{E79D8951-7727-495A-9F6D-7588F336041B}" type="sibTrans" cxnId="{576CFAAD-95C1-4AEB-BD31-E6B82575DBB9}">
      <dgm:prSet/>
      <dgm:spPr/>
      <dgm:t>
        <a:bodyPr/>
        <a:lstStyle/>
        <a:p>
          <a:endParaRPr lang="es-ES"/>
        </a:p>
      </dgm:t>
    </dgm:pt>
    <dgm:pt modelId="{5BDA4214-C27C-4E5C-8B9C-B03F447ED5EF}">
      <dgm:prSet phldrT="[Texto]"/>
      <dgm:spPr/>
      <dgm:t>
        <a:bodyPr/>
        <a:lstStyle/>
        <a:p>
          <a:r>
            <a:rPr lang="es-AR" dirty="0" smtClean="0"/>
            <a:t>Privacidad</a:t>
          </a:r>
          <a:endParaRPr lang="es-ES" dirty="0"/>
        </a:p>
      </dgm:t>
    </dgm:pt>
    <dgm:pt modelId="{4EFC5683-0473-4F24-989C-AFD5D9FB3747}" type="parTrans" cxnId="{8CDB2234-0A72-46B8-8F33-5814D5E7DCA2}">
      <dgm:prSet/>
      <dgm:spPr/>
      <dgm:t>
        <a:bodyPr/>
        <a:lstStyle/>
        <a:p>
          <a:endParaRPr lang="es-ES"/>
        </a:p>
      </dgm:t>
    </dgm:pt>
    <dgm:pt modelId="{F3CB86C9-97CB-46A2-84AA-EE27F21FE6F1}" type="sibTrans" cxnId="{8CDB2234-0A72-46B8-8F33-5814D5E7DCA2}">
      <dgm:prSet/>
      <dgm:spPr/>
      <dgm:t>
        <a:bodyPr/>
        <a:lstStyle/>
        <a:p>
          <a:endParaRPr lang="es-ES"/>
        </a:p>
      </dgm:t>
    </dgm:pt>
    <dgm:pt modelId="{A40BEB4B-335A-469F-B22F-180CBA1B6812}" type="pres">
      <dgm:prSet presAssocID="{2D92D535-A95C-40CF-B532-144BF3A613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EA044E3-5761-484C-8682-FC6469841B11}" type="pres">
      <dgm:prSet presAssocID="{4B9219A3-DA5C-4082-92B8-450F60A9D5E3}" presName="parentLin" presStyleCnt="0"/>
      <dgm:spPr/>
    </dgm:pt>
    <dgm:pt modelId="{C5DDD23B-BCBB-4F11-B32E-4CA66CC839DC}" type="pres">
      <dgm:prSet presAssocID="{4B9219A3-DA5C-4082-92B8-450F60A9D5E3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0CB5060-BE41-43DF-95B3-6DED6C7FDF2B}" type="pres">
      <dgm:prSet presAssocID="{4B9219A3-DA5C-4082-92B8-450F60A9D5E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90D5C5-9282-40F8-BBB2-34CFBE4FD035}" type="pres">
      <dgm:prSet presAssocID="{4B9219A3-DA5C-4082-92B8-450F60A9D5E3}" presName="negativeSpace" presStyleCnt="0"/>
      <dgm:spPr/>
    </dgm:pt>
    <dgm:pt modelId="{B1C943E1-2E90-48A1-A805-272F5080DADE}" type="pres">
      <dgm:prSet presAssocID="{4B9219A3-DA5C-4082-92B8-450F60A9D5E3}" presName="childText" presStyleLbl="conFgAcc1" presStyleIdx="0" presStyleCnt="3">
        <dgm:presLayoutVars>
          <dgm:bulletEnabled val="1"/>
        </dgm:presLayoutVars>
      </dgm:prSet>
      <dgm:spPr/>
    </dgm:pt>
    <dgm:pt modelId="{B6E3421E-2819-4A72-BD9D-32AE61BF584A}" type="pres">
      <dgm:prSet presAssocID="{4F23CC46-8FD9-4E71-9B70-4075A09214D5}" presName="spaceBetweenRectangles" presStyleCnt="0"/>
      <dgm:spPr/>
    </dgm:pt>
    <dgm:pt modelId="{6F6D8E77-B28F-48D4-BF4D-DF45A1A74C01}" type="pres">
      <dgm:prSet presAssocID="{9B1E8E20-FA60-445E-A6F0-422DE3A4206B}" presName="parentLin" presStyleCnt="0"/>
      <dgm:spPr/>
    </dgm:pt>
    <dgm:pt modelId="{CD7AC881-425E-4E97-BC72-8CA7BF527E4C}" type="pres">
      <dgm:prSet presAssocID="{9B1E8E20-FA60-445E-A6F0-422DE3A4206B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2569AA04-6A77-4AED-BD03-8F84666AEC20}" type="pres">
      <dgm:prSet presAssocID="{9B1E8E20-FA60-445E-A6F0-422DE3A4206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2EC516-77AB-4EF0-AB49-D4C7B3EE3DCA}" type="pres">
      <dgm:prSet presAssocID="{9B1E8E20-FA60-445E-A6F0-422DE3A4206B}" presName="negativeSpace" presStyleCnt="0"/>
      <dgm:spPr/>
    </dgm:pt>
    <dgm:pt modelId="{B4621B3C-F9D5-44A3-8F66-AB962E024F13}" type="pres">
      <dgm:prSet presAssocID="{9B1E8E20-FA60-445E-A6F0-422DE3A4206B}" presName="childText" presStyleLbl="conFgAcc1" presStyleIdx="1" presStyleCnt="3">
        <dgm:presLayoutVars>
          <dgm:bulletEnabled val="1"/>
        </dgm:presLayoutVars>
      </dgm:prSet>
      <dgm:spPr/>
    </dgm:pt>
    <dgm:pt modelId="{D270882B-FBC7-498F-B01D-84BB65C6750A}" type="pres">
      <dgm:prSet presAssocID="{E79D8951-7727-495A-9F6D-7588F336041B}" presName="spaceBetweenRectangles" presStyleCnt="0"/>
      <dgm:spPr/>
    </dgm:pt>
    <dgm:pt modelId="{89BB1D52-08DA-4944-9BAF-A9D74B26ED1B}" type="pres">
      <dgm:prSet presAssocID="{5BDA4214-C27C-4E5C-8B9C-B03F447ED5EF}" presName="parentLin" presStyleCnt="0"/>
      <dgm:spPr/>
    </dgm:pt>
    <dgm:pt modelId="{52402F11-EADA-46EA-9BD6-CD146ECFDF60}" type="pres">
      <dgm:prSet presAssocID="{5BDA4214-C27C-4E5C-8B9C-B03F447ED5EF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2661D10B-7328-423B-9991-DE3A06FC7BD4}" type="pres">
      <dgm:prSet presAssocID="{5BDA4214-C27C-4E5C-8B9C-B03F447ED5E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DAB34-A9FD-420E-8B85-9F340A017D89}" type="pres">
      <dgm:prSet presAssocID="{5BDA4214-C27C-4E5C-8B9C-B03F447ED5EF}" presName="negativeSpace" presStyleCnt="0"/>
      <dgm:spPr/>
    </dgm:pt>
    <dgm:pt modelId="{7A503A6F-B000-4125-BA84-4E98396C0582}" type="pres">
      <dgm:prSet presAssocID="{5BDA4214-C27C-4E5C-8B9C-B03F447ED5E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A1D236-1C31-4353-9C80-4B0E7292C09C}" type="presOf" srcId="{4B9219A3-DA5C-4082-92B8-450F60A9D5E3}" destId="{C5DDD23B-BCBB-4F11-B32E-4CA66CC839DC}" srcOrd="0" destOrd="0" presId="urn:microsoft.com/office/officeart/2005/8/layout/list1"/>
    <dgm:cxn modelId="{515AFCF4-2302-45C1-AC2B-6AC3FCF7F390}" srcId="{2D92D535-A95C-40CF-B532-144BF3A6138B}" destId="{4B9219A3-DA5C-4082-92B8-450F60A9D5E3}" srcOrd="0" destOrd="0" parTransId="{5A007C0F-04C4-4805-9552-8A9D8F886D12}" sibTransId="{4F23CC46-8FD9-4E71-9B70-4075A09214D5}"/>
    <dgm:cxn modelId="{576CFAAD-95C1-4AEB-BD31-E6B82575DBB9}" srcId="{2D92D535-A95C-40CF-B532-144BF3A6138B}" destId="{9B1E8E20-FA60-445E-A6F0-422DE3A4206B}" srcOrd="1" destOrd="0" parTransId="{8B097CB7-4BAE-4D0F-893B-94101007BE42}" sibTransId="{E79D8951-7727-495A-9F6D-7588F336041B}"/>
    <dgm:cxn modelId="{930146FD-0881-4251-89E0-042310D93194}" type="presOf" srcId="{9B1E8E20-FA60-445E-A6F0-422DE3A4206B}" destId="{CD7AC881-425E-4E97-BC72-8CA7BF527E4C}" srcOrd="0" destOrd="0" presId="urn:microsoft.com/office/officeart/2005/8/layout/list1"/>
    <dgm:cxn modelId="{D6CCF51C-7603-4756-82C3-4EA27B7DF1B2}" type="presOf" srcId="{5BDA4214-C27C-4E5C-8B9C-B03F447ED5EF}" destId="{2661D10B-7328-423B-9991-DE3A06FC7BD4}" srcOrd="1" destOrd="0" presId="urn:microsoft.com/office/officeart/2005/8/layout/list1"/>
    <dgm:cxn modelId="{FA286326-8A7F-46BB-85EC-A4862EFC46DF}" type="presOf" srcId="{2D92D535-A95C-40CF-B532-144BF3A6138B}" destId="{A40BEB4B-335A-469F-B22F-180CBA1B6812}" srcOrd="0" destOrd="0" presId="urn:microsoft.com/office/officeart/2005/8/layout/list1"/>
    <dgm:cxn modelId="{2E247283-D8E1-41D2-BA61-06DF8DAAF755}" type="presOf" srcId="{5BDA4214-C27C-4E5C-8B9C-B03F447ED5EF}" destId="{52402F11-EADA-46EA-9BD6-CD146ECFDF60}" srcOrd="0" destOrd="0" presId="urn:microsoft.com/office/officeart/2005/8/layout/list1"/>
    <dgm:cxn modelId="{236ADC47-F658-415C-BF6D-4895FB333190}" type="presOf" srcId="{9B1E8E20-FA60-445E-A6F0-422DE3A4206B}" destId="{2569AA04-6A77-4AED-BD03-8F84666AEC20}" srcOrd="1" destOrd="0" presId="urn:microsoft.com/office/officeart/2005/8/layout/list1"/>
    <dgm:cxn modelId="{E603160F-5BFE-4117-9393-E4EA3A44A3D1}" type="presOf" srcId="{4B9219A3-DA5C-4082-92B8-450F60A9D5E3}" destId="{10CB5060-BE41-43DF-95B3-6DED6C7FDF2B}" srcOrd="1" destOrd="0" presId="urn:microsoft.com/office/officeart/2005/8/layout/list1"/>
    <dgm:cxn modelId="{8CDB2234-0A72-46B8-8F33-5814D5E7DCA2}" srcId="{2D92D535-A95C-40CF-B532-144BF3A6138B}" destId="{5BDA4214-C27C-4E5C-8B9C-B03F447ED5EF}" srcOrd="2" destOrd="0" parTransId="{4EFC5683-0473-4F24-989C-AFD5D9FB3747}" sibTransId="{F3CB86C9-97CB-46A2-84AA-EE27F21FE6F1}"/>
    <dgm:cxn modelId="{A24799F6-0D97-41B9-AA09-1BA922951434}" type="presParOf" srcId="{A40BEB4B-335A-469F-B22F-180CBA1B6812}" destId="{BEA044E3-5761-484C-8682-FC6469841B11}" srcOrd="0" destOrd="0" presId="urn:microsoft.com/office/officeart/2005/8/layout/list1"/>
    <dgm:cxn modelId="{99C59225-5099-4001-8ECF-0082B28DF7D5}" type="presParOf" srcId="{BEA044E3-5761-484C-8682-FC6469841B11}" destId="{C5DDD23B-BCBB-4F11-B32E-4CA66CC839DC}" srcOrd="0" destOrd="0" presId="urn:microsoft.com/office/officeart/2005/8/layout/list1"/>
    <dgm:cxn modelId="{43C30458-0962-4F70-A32B-91E7D1599904}" type="presParOf" srcId="{BEA044E3-5761-484C-8682-FC6469841B11}" destId="{10CB5060-BE41-43DF-95B3-6DED6C7FDF2B}" srcOrd="1" destOrd="0" presId="urn:microsoft.com/office/officeart/2005/8/layout/list1"/>
    <dgm:cxn modelId="{09D7AAF7-2D3F-48B4-840F-F6AD615C7AAF}" type="presParOf" srcId="{A40BEB4B-335A-469F-B22F-180CBA1B6812}" destId="{EE90D5C5-9282-40F8-BBB2-34CFBE4FD035}" srcOrd="1" destOrd="0" presId="urn:microsoft.com/office/officeart/2005/8/layout/list1"/>
    <dgm:cxn modelId="{F82550A3-FB18-466F-8B2D-9DCD5BD29A13}" type="presParOf" srcId="{A40BEB4B-335A-469F-B22F-180CBA1B6812}" destId="{B1C943E1-2E90-48A1-A805-272F5080DADE}" srcOrd="2" destOrd="0" presId="urn:microsoft.com/office/officeart/2005/8/layout/list1"/>
    <dgm:cxn modelId="{1D4EC1A7-2643-40D7-BA9A-4E53A973213C}" type="presParOf" srcId="{A40BEB4B-335A-469F-B22F-180CBA1B6812}" destId="{B6E3421E-2819-4A72-BD9D-32AE61BF584A}" srcOrd="3" destOrd="0" presId="urn:microsoft.com/office/officeart/2005/8/layout/list1"/>
    <dgm:cxn modelId="{D9A1A337-04F4-404D-AA7F-454DF02E54CE}" type="presParOf" srcId="{A40BEB4B-335A-469F-B22F-180CBA1B6812}" destId="{6F6D8E77-B28F-48D4-BF4D-DF45A1A74C01}" srcOrd="4" destOrd="0" presId="urn:microsoft.com/office/officeart/2005/8/layout/list1"/>
    <dgm:cxn modelId="{78921E7A-3593-47BE-A258-2091655C1AFB}" type="presParOf" srcId="{6F6D8E77-B28F-48D4-BF4D-DF45A1A74C01}" destId="{CD7AC881-425E-4E97-BC72-8CA7BF527E4C}" srcOrd="0" destOrd="0" presId="urn:microsoft.com/office/officeart/2005/8/layout/list1"/>
    <dgm:cxn modelId="{813DB011-FD60-4F50-BD87-42BE79B02910}" type="presParOf" srcId="{6F6D8E77-B28F-48D4-BF4D-DF45A1A74C01}" destId="{2569AA04-6A77-4AED-BD03-8F84666AEC20}" srcOrd="1" destOrd="0" presId="urn:microsoft.com/office/officeart/2005/8/layout/list1"/>
    <dgm:cxn modelId="{0D92F85F-BEF7-420D-819E-D1B09463F3D4}" type="presParOf" srcId="{A40BEB4B-335A-469F-B22F-180CBA1B6812}" destId="{D02EC516-77AB-4EF0-AB49-D4C7B3EE3DCA}" srcOrd="5" destOrd="0" presId="urn:microsoft.com/office/officeart/2005/8/layout/list1"/>
    <dgm:cxn modelId="{4EAB8754-E702-4DA9-A258-CF3E503F6D98}" type="presParOf" srcId="{A40BEB4B-335A-469F-B22F-180CBA1B6812}" destId="{B4621B3C-F9D5-44A3-8F66-AB962E024F13}" srcOrd="6" destOrd="0" presId="urn:microsoft.com/office/officeart/2005/8/layout/list1"/>
    <dgm:cxn modelId="{C43A1E39-C5A6-47FE-919D-4A70F718A6D0}" type="presParOf" srcId="{A40BEB4B-335A-469F-B22F-180CBA1B6812}" destId="{D270882B-FBC7-498F-B01D-84BB65C6750A}" srcOrd="7" destOrd="0" presId="urn:microsoft.com/office/officeart/2005/8/layout/list1"/>
    <dgm:cxn modelId="{FC69C520-622F-4DEC-AA74-7B7CDE0B5F92}" type="presParOf" srcId="{A40BEB4B-335A-469F-B22F-180CBA1B6812}" destId="{89BB1D52-08DA-4944-9BAF-A9D74B26ED1B}" srcOrd="8" destOrd="0" presId="urn:microsoft.com/office/officeart/2005/8/layout/list1"/>
    <dgm:cxn modelId="{43BA0E14-608F-4F7E-BDF2-E83F78A4A10B}" type="presParOf" srcId="{89BB1D52-08DA-4944-9BAF-A9D74B26ED1B}" destId="{52402F11-EADA-46EA-9BD6-CD146ECFDF60}" srcOrd="0" destOrd="0" presId="urn:microsoft.com/office/officeart/2005/8/layout/list1"/>
    <dgm:cxn modelId="{90627455-B1CA-4225-A3C6-509753BF0792}" type="presParOf" srcId="{89BB1D52-08DA-4944-9BAF-A9D74B26ED1B}" destId="{2661D10B-7328-423B-9991-DE3A06FC7BD4}" srcOrd="1" destOrd="0" presId="urn:microsoft.com/office/officeart/2005/8/layout/list1"/>
    <dgm:cxn modelId="{33A55172-F3D9-4C8B-8CCA-EE3CE694F2E8}" type="presParOf" srcId="{A40BEB4B-335A-469F-B22F-180CBA1B6812}" destId="{BBADAB34-A9FD-420E-8B85-9F340A017D89}" srcOrd="9" destOrd="0" presId="urn:microsoft.com/office/officeart/2005/8/layout/list1"/>
    <dgm:cxn modelId="{D717C153-0AD5-40EA-861A-7AA415D627C8}" type="presParOf" srcId="{A40BEB4B-335A-469F-B22F-180CBA1B6812}" destId="{7A503A6F-B000-4125-BA84-4E98396C05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71B67-1CBC-4D72-93B0-24C07C64D2E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5D247FE-8DD4-49D6-9563-7176A1E6DC56}">
      <dgm:prSet phldrT="[Texto]"/>
      <dgm:spPr/>
      <dgm:t>
        <a:bodyPr/>
        <a:lstStyle/>
        <a:p>
          <a:r>
            <a:rPr lang="es-AR" dirty="0" smtClean="0"/>
            <a:t>Estructura</a:t>
          </a:r>
        </a:p>
      </dgm:t>
    </dgm:pt>
    <dgm:pt modelId="{E1205617-6DFA-4824-8BB2-1A11A7869826}" type="parTrans" cxnId="{5C7E86CE-5F12-4A4A-971F-C8D21FE98A6C}">
      <dgm:prSet/>
      <dgm:spPr/>
      <dgm:t>
        <a:bodyPr/>
        <a:lstStyle/>
        <a:p>
          <a:endParaRPr lang="es-ES"/>
        </a:p>
      </dgm:t>
    </dgm:pt>
    <dgm:pt modelId="{5FD23532-C4F3-4C5F-B30B-C631E429489D}" type="sibTrans" cxnId="{5C7E86CE-5F12-4A4A-971F-C8D21FE98A6C}">
      <dgm:prSet/>
      <dgm:spPr/>
      <dgm:t>
        <a:bodyPr/>
        <a:lstStyle/>
        <a:p>
          <a:endParaRPr lang="es-ES"/>
        </a:p>
      </dgm:t>
    </dgm:pt>
    <dgm:pt modelId="{30EA7F16-B9F1-48EB-B061-C29ED5A2381C}">
      <dgm:prSet phldrT="[Texto]"/>
      <dgm:spPr/>
      <dgm:t>
        <a:bodyPr/>
        <a:lstStyle/>
        <a:p>
          <a:r>
            <a:rPr lang="es-AR" dirty="0" smtClean="0"/>
            <a:t>Simplicidad</a:t>
          </a:r>
          <a:endParaRPr lang="es-ES" dirty="0"/>
        </a:p>
      </dgm:t>
    </dgm:pt>
    <dgm:pt modelId="{FBBFECE9-AB0E-448C-8CAF-DE2DB83D65C2}" type="parTrans" cxnId="{481E3B94-1F8D-401E-9E1B-4B56087DE1DA}">
      <dgm:prSet/>
      <dgm:spPr/>
      <dgm:t>
        <a:bodyPr/>
        <a:lstStyle/>
        <a:p>
          <a:endParaRPr lang="es-ES"/>
        </a:p>
      </dgm:t>
    </dgm:pt>
    <dgm:pt modelId="{1FAE59B1-D8F4-425A-8A91-0B61F4BB4A51}" type="sibTrans" cxnId="{481E3B94-1F8D-401E-9E1B-4B56087DE1DA}">
      <dgm:prSet/>
      <dgm:spPr/>
      <dgm:t>
        <a:bodyPr/>
        <a:lstStyle/>
        <a:p>
          <a:endParaRPr lang="es-ES"/>
        </a:p>
      </dgm:t>
    </dgm:pt>
    <dgm:pt modelId="{55795091-F3B8-420C-9B48-3756B42F2720}">
      <dgm:prSet phldrT="[Texto]"/>
      <dgm:spPr/>
      <dgm:t>
        <a:bodyPr/>
        <a:lstStyle/>
        <a:p>
          <a:r>
            <a:rPr lang="es-AR" dirty="0" smtClean="0"/>
            <a:t>Visibilidad</a:t>
          </a:r>
        </a:p>
      </dgm:t>
    </dgm:pt>
    <dgm:pt modelId="{FD2B894B-1ADE-4477-8E61-6A752F9AD372}" type="parTrans" cxnId="{1160E0F1-6717-4198-94A9-46A947DB0E09}">
      <dgm:prSet/>
      <dgm:spPr/>
      <dgm:t>
        <a:bodyPr/>
        <a:lstStyle/>
        <a:p>
          <a:endParaRPr lang="es-ES"/>
        </a:p>
      </dgm:t>
    </dgm:pt>
    <dgm:pt modelId="{C81A21AC-ABF7-43D2-8899-64D95A1B78B1}" type="sibTrans" cxnId="{1160E0F1-6717-4198-94A9-46A947DB0E09}">
      <dgm:prSet/>
      <dgm:spPr/>
      <dgm:t>
        <a:bodyPr/>
        <a:lstStyle/>
        <a:p>
          <a:endParaRPr lang="es-ES"/>
        </a:p>
      </dgm:t>
    </dgm:pt>
    <dgm:pt modelId="{F2B6DC0D-981B-49B3-8E18-EE4DDE3A9010}">
      <dgm:prSet phldrT="[Texto]"/>
      <dgm:spPr/>
      <dgm:t>
        <a:bodyPr/>
        <a:lstStyle/>
        <a:p>
          <a:r>
            <a:rPr lang="es-AR" dirty="0" smtClean="0"/>
            <a:t>Retroalimentación</a:t>
          </a:r>
        </a:p>
      </dgm:t>
    </dgm:pt>
    <dgm:pt modelId="{887821EE-35A8-498E-8A79-68BD6A32782B}" type="parTrans" cxnId="{4CB1B972-EF93-4B28-BBB9-C819CCE7D3E7}">
      <dgm:prSet/>
      <dgm:spPr/>
      <dgm:t>
        <a:bodyPr/>
        <a:lstStyle/>
        <a:p>
          <a:endParaRPr lang="es-ES"/>
        </a:p>
      </dgm:t>
    </dgm:pt>
    <dgm:pt modelId="{A17702EE-F3C6-4C14-8E71-EB97E7AE914C}" type="sibTrans" cxnId="{4CB1B972-EF93-4B28-BBB9-C819CCE7D3E7}">
      <dgm:prSet/>
      <dgm:spPr/>
      <dgm:t>
        <a:bodyPr/>
        <a:lstStyle/>
        <a:p>
          <a:endParaRPr lang="es-ES"/>
        </a:p>
      </dgm:t>
    </dgm:pt>
    <dgm:pt modelId="{FFCCB0D3-B558-4D85-A89D-44FBFC7194F7}">
      <dgm:prSet phldrT="[Texto]"/>
      <dgm:spPr/>
      <dgm:t>
        <a:bodyPr/>
        <a:lstStyle/>
        <a:p>
          <a:r>
            <a:rPr lang="es-AR" dirty="0" smtClean="0"/>
            <a:t>Tolerancia</a:t>
          </a:r>
        </a:p>
      </dgm:t>
    </dgm:pt>
    <dgm:pt modelId="{E599F1F5-2882-4C3D-8691-0D22ECEC7CD8}" type="parTrans" cxnId="{AF4FDD88-281D-4DC8-8983-B8B81DC6F5BC}">
      <dgm:prSet/>
      <dgm:spPr/>
      <dgm:t>
        <a:bodyPr/>
        <a:lstStyle/>
        <a:p>
          <a:endParaRPr lang="es-ES"/>
        </a:p>
      </dgm:t>
    </dgm:pt>
    <dgm:pt modelId="{3CD471FF-850E-4A92-902F-ACE47EFA5426}" type="sibTrans" cxnId="{AF4FDD88-281D-4DC8-8983-B8B81DC6F5BC}">
      <dgm:prSet/>
      <dgm:spPr/>
      <dgm:t>
        <a:bodyPr/>
        <a:lstStyle/>
        <a:p>
          <a:endParaRPr lang="es-ES"/>
        </a:p>
      </dgm:t>
    </dgm:pt>
    <dgm:pt modelId="{93C361A9-2D49-42A2-82E5-01100DC1AEA1}">
      <dgm:prSet phldrT="[Texto]"/>
      <dgm:spPr/>
      <dgm:t>
        <a:bodyPr/>
        <a:lstStyle/>
        <a:p>
          <a:r>
            <a:rPr lang="es-AR" dirty="0" smtClean="0"/>
            <a:t>Reutilización</a:t>
          </a:r>
        </a:p>
      </dgm:t>
    </dgm:pt>
    <dgm:pt modelId="{0E2D64AC-C244-4FDF-A12C-6BEF65E85F6D}" type="parTrans" cxnId="{FBC886AD-96EC-467A-8EB1-FC4AF248CEDF}">
      <dgm:prSet/>
      <dgm:spPr/>
      <dgm:t>
        <a:bodyPr/>
        <a:lstStyle/>
        <a:p>
          <a:endParaRPr lang="es-ES"/>
        </a:p>
      </dgm:t>
    </dgm:pt>
    <dgm:pt modelId="{CF85A93E-FBD1-42D8-A6E9-E9DBF79AFF1A}" type="sibTrans" cxnId="{FBC886AD-96EC-467A-8EB1-FC4AF248CEDF}">
      <dgm:prSet/>
      <dgm:spPr/>
      <dgm:t>
        <a:bodyPr/>
        <a:lstStyle/>
        <a:p>
          <a:endParaRPr lang="es-ES"/>
        </a:p>
      </dgm:t>
    </dgm:pt>
    <dgm:pt modelId="{43EBE40B-5BBD-4EC4-8168-3964FB795239}" type="pres">
      <dgm:prSet presAssocID="{8A371B67-1CBC-4D72-93B0-24C07C64D2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8CE5E19-E16D-477F-9B63-B5927C797DC4}" type="pres">
      <dgm:prSet presAssocID="{65D247FE-8DD4-49D6-9563-7176A1E6DC5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9968BF-27D5-467B-AA14-F3979DDFD209}" type="pres">
      <dgm:prSet presAssocID="{5FD23532-C4F3-4C5F-B30B-C631E429489D}" presName="sibTrans" presStyleCnt="0"/>
      <dgm:spPr/>
    </dgm:pt>
    <dgm:pt modelId="{CABBCCEF-5AA7-4B2D-80C0-51FD6B6407B1}" type="pres">
      <dgm:prSet presAssocID="{30EA7F16-B9F1-48EB-B061-C29ED5A2381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B19AA5-1C3D-43D8-B945-99E729A1C5F2}" type="pres">
      <dgm:prSet presAssocID="{1FAE59B1-D8F4-425A-8A91-0B61F4BB4A51}" presName="sibTrans" presStyleCnt="0"/>
      <dgm:spPr/>
    </dgm:pt>
    <dgm:pt modelId="{A830C107-1C89-4C89-9099-8CC4D7417026}" type="pres">
      <dgm:prSet presAssocID="{55795091-F3B8-420C-9B48-3756B42F27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7859BA-A52E-4321-B66A-B1C86DBF5550}" type="pres">
      <dgm:prSet presAssocID="{C81A21AC-ABF7-43D2-8899-64D95A1B78B1}" presName="sibTrans" presStyleCnt="0"/>
      <dgm:spPr/>
    </dgm:pt>
    <dgm:pt modelId="{16190610-A0BF-4AD9-8513-456F6977EDE3}" type="pres">
      <dgm:prSet presAssocID="{F2B6DC0D-981B-49B3-8E18-EE4DDE3A90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A3B3D5-7EBB-4863-9055-4C41FCFCE04A}" type="pres">
      <dgm:prSet presAssocID="{A17702EE-F3C6-4C14-8E71-EB97E7AE914C}" presName="sibTrans" presStyleCnt="0"/>
      <dgm:spPr/>
    </dgm:pt>
    <dgm:pt modelId="{E2FE7CE1-47F2-4F46-A041-DB37B962DB18}" type="pres">
      <dgm:prSet presAssocID="{FFCCB0D3-B558-4D85-A89D-44FBFC7194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6C4C5D-F7FB-4297-9BAF-620A60F9837C}" type="pres">
      <dgm:prSet presAssocID="{3CD471FF-850E-4A92-902F-ACE47EFA5426}" presName="sibTrans" presStyleCnt="0"/>
      <dgm:spPr/>
    </dgm:pt>
    <dgm:pt modelId="{43CE1557-7E26-4F02-B499-0611EBA1973C}" type="pres">
      <dgm:prSet presAssocID="{93C361A9-2D49-42A2-82E5-01100DC1AEA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C01C77-CB60-4147-8DA9-20EBFE8455AE}" type="presOf" srcId="{30EA7F16-B9F1-48EB-B061-C29ED5A2381C}" destId="{CABBCCEF-5AA7-4B2D-80C0-51FD6B6407B1}" srcOrd="0" destOrd="0" presId="urn:microsoft.com/office/officeart/2005/8/layout/default"/>
    <dgm:cxn modelId="{AB5D76A1-6895-4BCB-9500-13760FC51C40}" type="presOf" srcId="{65D247FE-8DD4-49D6-9563-7176A1E6DC56}" destId="{E8CE5E19-E16D-477F-9B63-B5927C797DC4}" srcOrd="0" destOrd="0" presId="urn:microsoft.com/office/officeart/2005/8/layout/default"/>
    <dgm:cxn modelId="{481E3B94-1F8D-401E-9E1B-4B56087DE1DA}" srcId="{8A371B67-1CBC-4D72-93B0-24C07C64D2E9}" destId="{30EA7F16-B9F1-48EB-B061-C29ED5A2381C}" srcOrd="1" destOrd="0" parTransId="{FBBFECE9-AB0E-448C-8CAF-DE2DB83D65C2}" sibTransId="{1FAE59B1-D8F4-425A-8A91-0B61F4BB4A51}"/>
    <dgm:cxn modelId="{5C7E86CE-5F12-4A4A-971F-C8D21FE98A6C}" srcId="{8A371B67-1CBC-4D72-93B0-24C07C64D2E9}" destId="{65D247FE-8DD4-49D6-9563-7176A1E6DC56}" srcOrd="0" destOrd="0" parTransId="{E1205617-6DFA-4824-8BB2-1A11A7869826}" sibTransId="{5FD23532-C4F3-4C5F-B30B-C631E429489D}"/>
    <dgm:cxn modelId="{EF6C49B0-6E76-4097-93FE-54FE119A3EFC}" type="presOf" srcId="{8A371B67-1CBC-4D72-93B0-24C07C64D2E9}" destId="{43EBE40B-5BBD-4EC4-8168-3964FB795239}" srcOrd="0" destOrd="0" presId="urn:microsoft.com/office/officeart/2005/8/layout/default"/>
    <dgm:cxn modelId="{4CB1B972-EF93-4B28-BBB9-C819CCE7D3E7}" srcId="{8A371B67-1CBC-4D72-93B0-24C07C64D2E9}" destId="{F2B6DC0D-981B-49B3-8E18-EE4DDE3A9010}" srcOrd="3" destOrd="0" parTransId="{887821EE-35A8-498E-8A79-68BD6A32782B}" sibTransId="{A17702EE-F3C6-4C14-8E71-EB97E7AE914C}"/>
    <dgm:cxn modelId="{E8E604E9-D9C7-49A1-9041-5EFA1D55593A}" type="presOf" srcId="{55795091-F3B8-420C-9B48-3756B42F2720}" destId="{A830C107-1C89-4C89-9099-8CC4D7417026}" srcOrd="0" destOrd="0" presId="urn:microsoft.com/office/officeart/2005/8/layout/default"/>
    <dgm:cxn modelId="{9815D64E-458D-4248-B5E4-612B3E19F50C}" type="presOf" srcId="{F2B6DC0D-981B-49B3-8E18-EE4DDE3A9010}" destId="{16190610-A0BF-4AD9-8513-456F6977EDE3}" srcOrd="0" destOrd="0" presId="urn:microsoft.com/office/officeart/2005/8/layout/default"/>
    <dgm:cxn modelId="{574DC5A3-EB05-4B73-876F-6F8BE1F0E0EF}" type="presOf" srcId="{93C361A9-2D49-42A2-82E5-01100DC1AEA1}" destId="{43CE1557-7E26-4F02-B499-0611EBA1973C}" srcOrd="0" destOrd="0" presId="urn:microsoft.com/office/officeart/2005/8/layout/default"/>
    <dgm:cxn modelId="{AF4FDD88-281D-4DC8-8983-B8B81DC6F5BC}" srcId="{8A371B67-1CBC-4D72-93B0-24C07C64D2E9}" destId="{FFCCB0D3-B558-4D85-A89D-44FBFC7194F7}" srcOrd="4" destOrd="0" parTransId="{E599F1F5-2882-4C3D-8691-0D22ECEC7CD8}" sibTransId="{3CD471FF-850E-4A92-902F-ACE47EFA5426}"/>
    <dgm:cxn modelId="{685FDE41-7A15-45CC-9B6E-72563924A24D}" type="presOf" srcId="{FFCCB0D3-B558-4D85-A89D-44FBFC7194F7}" destId="{E2FE7CE1-47F2-4F46-A041-DB37B962DB18}" srcOrd="0" destOrd="0" presId="urn:microsoft.com/office/officeart/2005/8/layout/default"/>
    <dgm:cxn modelId="{FBC886AD-96EC-467A-8EB1-FC4AF248CEDF}" srcId="{8A371B67-1CBC-4D72-93B0-24C07C64D2E9}" destId="{93C361A9-2D49-42A2-82E5-01100DC1AEA1}" srcOrd="5" destOrd="0" parTransId="{0E2D64AC-C244-4FDF-A12C-6BEF65E85F6D}" sibTransId="{CF85A93E-FBD1-42D8-A6E9-E9DBF79AFF1A}"/>
    <dgm:cxn modelId="{1160E0F1-6717-4198-94A9-46A947DB0E09}" srcId="{8A371B67-1CBC-4D72-93B0-24C07C64D2E9}" destId="{55795091-F3B8-420C-9B48-3756B42F2720}" srcOrd="2" destOrd="0" parTransId="{FD2B894B-1ADE-4477-8E61-6A752F9AD372}" sibTransId="{C81A21AC-ABF7-43D2-8899-64D95A1B78B1}"/>
    <dgm:cxn modelId="{289AC6DA-8A62-4E3B-89DD-39DA8522B244}" type="presParOf" srcId="{43EBE40B-5BBD-4EC4-8168-3964FB795239}" destId="{E8CE5E19-E16D-477F-9B63-B5927C797DC4}" srcOrd="0" destOrd="0" presId="urn:microsoft.com/office/officeart/2005/8/layout/default"/>
    <dgm:cxn modelId="{246DAC8A-B5E6-4164-84BE-A6BA9340D9FD}" type="presParOf" srcId="{43EBE40B-5BBD-4EC4-8168-3964FB795239}" destId="{0D9968BF-27D5-467B-AA14-F3979DDFD209}" srcOrd="1" destOrd="0" presId="urn:microsoft.com/office/officeart/2005/8/layout/default"/>
    <dgm:cxn modelId="{C236091D-D361-44BB-8052-48983BF03013}" type="presParOf" srcId="{43EBE40B-5BBD-4EC4-8168-3964FB795239}" destId="{CABBCCEF-5AA7-4B2D-80C0-51FD6B6407B1}" srcOrd="2" destOrd="0" presId="urn:microsoft.com/office/officeart/2005/8/layout/default"/>
    <dgm:cxn modelId="{2A232BEE-0C4C-4E03-9022-D73BECBC2730}" type="presParOf" srcId="{43EBE40B-5BBD-4EC4-8168-3964FB795239}" destId="{E4B19AA5-1C3D-43D8-B945-99E729A1C5F2}" srcOrd="3" destOrd="0" presId="urn:microsoft.com/office/officeart/2005/8/layout/default"/>
    <dgm:cxn modelId="{9E70B061-396A-4F44-8F80-25E66DD84505}" type="presParOf" srcId="{43EBE40B-5BBD-4EC4-8168-3964FB795239}" destId="{A830C107-1C89-4C89-9099-8CC4D7417026}" srcOrd="4" destOrd="0" presId="urn:microsoft.com/office/officeart/2005/8/layout/default"/>
    <dgm:cxn modelId="{44E5CC5E-2BFB-4041-9A31-BA66104D7260}" type="presParOf" srcId="{43EBE40B-5BBD-4EC4-8168-3964FB795239}" destId="{F07859BA-A52E-4321-B66A-B1C86DBF5550}" srcOrd="5" destOrd="0" presId="urn:microsoft.com/office/officeart/2005/8/layout/default"/>
    <dgm:cxn modelId="{824F53A1-48C5-422F-88FC-66B3BA8F8098}" type="presParOf" srcId="{43EBE40B-5BBD-4EC4-8168-3964FB795239}" destId="{16190610-A0BF-4AD9-8513-456F6977EDE3}" srcOrd="6" destOrd="0" presId="urn:microsoft.com/office/officeart/2005/8/layout/default"/>
    <dgm:cxn modelId="{9AC7C231-E71E-4C8D-8FD1-974BEBDF6DAA}" type="presParOf" srcId="{43EBE40B-5BBD-4EC4-8168-3964FB795239}" destId="{C1A3B3D5-7EBB-4863-9055-4C41FCFCE04A}" srcOrd="7" destOrd="0" presId="urn:microsoft.com/office/officeart/2005/8/layout/default"/>
    <dgm:cxn modelId="{27ACCDD9-7DBD-4686-B881-163AB0E2580B}" type="presParOf" srcId="{43EBE40B-5BBD-4EC4-8168-3964FB795239}" destId="{E2FE7CE1-47F2-4F46-A041-DB37B962DB18}" srcOrd="8" destOrd="0" presId="urn:microsoft.com/office/officeart/2005/8/layout/default"/>
    <dgm:cxn modelId="{33B85FCE-2916-49D3-9A9D-5DDE19B9367C}" type="presParOf" srcId="{43EBE40B-5BBD-4EC4-8168-3964FB795239}" destId="{B76C4C5D-F7FB-4297-9BAF-620A60F9837C}" srcOrd="9" destOrd="0" presId="urn:microsoft.com/office/officeart/2005/8/layout/default"/>
    <dgm:cxn modelId="{CC0C1CA5-FE1D-4EFB-84E3-CF1B13A0F621}" type="presParOf" srcId="{43EBE40B-5BBD-4EC4-8168-3964FB795239}" destId="{43CE1557-7E26-4F02-B499-0611EBA197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C3E908-705C-40D9-8601-F33A10275B5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D34D680-CDEC-4503-BDE7-E1C1233B70AD}">
      <dgm:prSet phldrT="[Texto]"/>
      <dgm:spPr/>
      <dgm:t>
        <a:bodyPr/>
        <a:lstStyle/>
        <a:p>
          <a:r>
            <a:rPr lang="es-AR" dirty="0" smtClean="0"/>
            <a:t>Planificación</a:t>
          </a:r>
          <a:endParaRPr lang="es-ES" dirty="0"/>
        </a:p>
      </dgm:t>
    </dgm:pt>
    <dgm:pt modelId="{0D3A117F-0352-417E-9AA4-04F62B51EBC3}" type="parTrans" cxnId="{F036F8D2-B06C-45EC-99B2-13F48CFE9F97}">
      <dgm:prSet/>
      <dgm:spPr/>
      <dgm:t>
        <a:bodyPr/>
        <a:lstStyle/>
        <a:p>
          <a:endParaRPr lang="es-ES"/>
        </a:p>
      </dgm:t>
    </dgm:pt>
    <dgm:pt modelId="{94273FF6-4E0B-4961-93EE-B657F79EF54A}" type="sibTrans" cxnId="{F036F8D2-B06C-45EC-99B2-13F48CFE9F97}">
      <dgm:prSet/>
      <dgm:spPr/>
      <dgm:t>
        <a:bodyPr/>
        <a:lstStyle/>
        <a:p>
          <a:endParaRPr lang="es-ES"/>
        </a:p>
      </dgm:t>
    </dgm:pt>
    <dgm:pt modelId="{7C128327-3337-4B9B-A256-74F2010E086E}">
      <dgm:prSet phldrT="[Texto]"/>
      <dgm:spPr/>
      <dgm:t>
        <a:bodyPr/>
        <a:lstStyle/>
        <a:p>
          <a:r>
            <a:rPr lang="es-AR" dirty="0" smtClean="0"/>
            <a:t>Puesta en marcha</a:t>
          </a:r>
          <a:endParaRPr lang="es-ES" dirty="0"/>
        </a:p>
      </dgm:t>
    </dgm:pt>
    <dgm:pt modelId="{E0BBFADC-2CAB-44D2-9102-F43E1FC1DC6B}" type="parTrans" cxnId="{1F69F8B8-4683-48AD-B77F-447FC563BD2A}">
      <dgm:prSet/>
      <dgm:spPr/>
      <dgm:t>
        <a:bodyPr/>
        <a:lstStyle/>
        <a:p>
          <a:endParaRPr lang="es-ES"/>
        </a:p>
      </dgm:t>
    </dgm:pt>
    <dgm:pt modelId="{9C539730-27A5-4C53-83E4-9A9172CDDF53}" type="sibTrans" cxnId="{1F69F8B8-4683-48AD-B77F-447FC563BD2A}">
      <dgm:prSet/>
      <dgm:spPr/>
      <dgm:t>
        <a:bodyPr/>
        <a:lstStyle/>
        <a:p>
          <a:endParaRPr lang="es-ES"/>
        </a:p>
      </dgm:t>
    </dgm:pt>
    <dgm:pt modelId="{E052C4CF-126E-4B6F-BF50-244946CA8798}">
      <dgm:prSet phldrT="[Texto]"/>
      <dgm:spPr/>
      <dgm:t>
        <a:bodyPr/>
        <a:lstStyle/>
        <a:p>
          <a:r>
            <a:rPr lang="es-AR" dirty="0" smtClean="0"/>
            <a:t>Análisis de resultados</a:t>
          </a:r>
          <a:endParaRPr lang="es-ES" dirty="0"/>
        </a:p>
      </dgm:t>
    </dgm:pt>
    <dgm:pt modelId="{CBFCF38A-263D-4A39-97A6-F4A8B1D148AF}" type="parTrans" cxnId="{9C9AB3CF-1462-4377-A79B-1A805AE6AD64}">
      <dgm:prSet/>
      <dgm:spPr/>
      <dgm:t>
        <a:bodyPr/>
        <a:lstStyle/>
        <a:p>
          <a:endParaRPr lang="es-ES"/>
        </a:p>
      </dgm:t>
    </dgm:pt>
    <dgm:pt modelId="{40C7E3B8-C175-41A3-BE89-DC9BE664205E}" type="sibTrans" cxnId="{9C9AB3CF-1462-4377-A79B-1A805AE6AD64}">
      <dgm:prSet/>
      <dgm:spPr/>
      <dgm:t>
        <a:bodyPr/>
        <a:lstStyle/>
        <a:p>
          <a:endParaRPr lang="es-ES"/>
        </a:p>
      </dgm:t>
    </dgm:pt>
    <dgm:pt modelId="{16A2AC65-D6AA-4646-9867-DA58082C2FCE}" type="pres">
      <dgm:prSet presAssocID="{33C3E908-705C-40D9-8601-F33A10275B5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7201511-BCC6-4F05-A1C4-DCC609228725}" type="pres">
      <dgm:prSet presAssocID="{FD34D680-CDEC-4503-BDE7-E1C1233B70AD}" presName="parentLin" presStyleCnt="0"/>
      <dgm:spPr/>
    </dgm:pt>
    <dgm:pt modelId="{6C67A74D-3D7B-4600-9A54-FA61760CC560}" type="pres">
      <dgm:prSet presAssocID="{FD34D680-CDEC-4503-BDE7-E1C1233B70AD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77A898D-53A8-41F1-B203-9689A89AA9A9}" type="pres">
      <dgm:prSet presAssocID="{FD34D680-CDEC-4503-BDE7-E1C1233B70A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D86AC9-38B0-4F10-9ADD-962AFBF30FC2}" type="pres">
      <dgm:prSet presAssocID="{FD34D680-CDEC-4503-BDE7-E1C1233B70AD}" presName="negativeSpace" presStyleCnt="0"/>
      <dgm:spPr/>
    </dgm:pt>
    <dgm:pt modelId="{3952BB9E-2B40-4B23-9E2D-42A11A32C1C7}" type="pres">
      <dgm:prSet presAssocID="{FD34D680-CDEC-4503-BDE7-E1C1233B70AD}" presName="childText" presStyleLbl="conFgAcc1" presStyleIdx="0" presStyleCnt="3">
        <dgm:presLayoutVars>
          <dgm:bulletEnabled val="1"/>
        </dgm:presLayoutVars>
      </dgm:prSet>
      <dgm:spPr/>
    </dgm:pt>
    <dgm:pt modelId="{75DD9F76-787F-4446-989F-1BF6D2C54222}" type="pres">
      <dgm:prSet presAssocID="{94273FF6-4E0B-4961-93EE-B657F79EF54A}" presName="spaceBetweenRectangles" presStyleCnt="0"/>
      <dgm:spPr/>
    </dgm:pt>
    <dgm:pt modelId="{EB06FEC7-62C7-4252-BBC4-34514AE138F1}" type="pres">
      <dgm:prSet presAssocID="{7C128327-3337-4B9B-A256-74F2010E086E}" presName="parentLin" presStyleCnt="0"/>
      <dgm:spPr/>
    </dgm:pt>
    <dgm:pt modelId="{EF9B02BB-8C84-4751-B11B-007EA972FEF0}" type="pres">
      <dgm:prSet presAssocID="{7C128327-3337-4B9B-A256-74F2010E086E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8EEC9EC2-4E0F-4C56-9AEF-1F8FE1666B39}" type="pres">
      <dgm:prSet presAssocID="{7C128327-3337-4B9B-A256-74F2010E086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D36FB9-8D5A-47DC-BD4D-366FBF35FA3A}" type="pres">
      <dgm:prSet presAssocID="{7C128327-3337-4B9B-A256-74F2010E086E}" presName="negativeSpace" presStyleCnt="0"/>
      <dgm:spPr/>
    </dgm:pt>
    <dgm:pt modelId="{A62CD114-473C-4499-B07E-58CEE77B15C2}" type="pres">
      <dgm:prSet presAssocID="{7C128327-3337-4B9B-A256-74F2010E086E}" presName="childText" presStyleLbl="conFgAcc1" presStyleIdx="1" presStyleCnt="3">
        <dgm:presLayoutVars>
          <dgm:bulletEnabled val="1"/>
        </dgm:presLayoutVars>
      </dgm:prSet>
      <dgm:spPr/>
    </dgm:pt>
    <dgm:pt modelId="{1456A22A-B964-4F8A-B04F-1D50901185BA}" type="pres">
      <dgm:prSet presAssocID="{9C539730-27A5-4C53-83E4-9A9172CDDF53}" presName="spaceBetweenRectangles" presStyleCnt="0"/>
      <dgm:spPr/>
    </dgm:pt>
    <dgm:pt modelId="{18350414-08BA-49B9-BB6C-DE122539677E}" type="pres">
      <dgm:prSet presAssocID="{E052C4CF-126E-4B6F-BF50-244946CA8798}" presName="parentLin" presStyleCnt="0"/>
      <dgm:spPr/>
    </dgm:pt>
    <dgm:pt modelId="{A185BE6F-4611-4E59-BD74-D6A59FF11AFE}" type="pres">
      <dgm:prSet presAssocID="{E052C4CF-126E-4B6F-BF50-244946CA8798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E7FF3D57-246C-4B45-87ED-327A01EDC8ED}" type="pres">
      <dgm:prSet presAssocID="{E052C4CF-126E-4B6F-BF50-244946CA87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B79180-A281-4497-A196-56C7456E479F}" type="pres">
      <dgm:prSet presAssocID="{E052C4CF-126E-4B6F-BF50-244946CA8798}" presName="negativeSpace" presStyleCnt="0"/>
      <dgm:spPr/>
    </dgm:pt>
    <dgm:pt modelId="{251322BF-F04F-4B2B-98FC-4FA5EF2C6B96}" type="pres">
      <dgm:prSet presAssocID="{E052C4CF-126E-4B6F-BF50-244946CA87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8E49A6-765D-4976-8873-C08CD47FA179}" type="presOf" srcId="{E052C4CF-126E-4B6F-BF50-244946CA8798}" destId="{E7FF3D57-246C-4B45-87ED-327A01EDC8ED}" srcOrd="1" destOrd="0" presId="urn:microsoft.com/office/officeart/2005/8/layout/list1"/>
    <dgm:cxn modelId="{F54E9032-9422-4E25-B00D-5B0F0CB79E03}" type="presOf" srcId="{7C128327-3337-4B9B-A256-74F2010E086E}" destId="{8EEC9EC2-4E0F-4C56-9AEF-1F8FE1666B39}" srcOrd="1" destOrd="0" presId="urn:microsoft.com/office/officeart/2005/8/layout/list1"/>
    <dgm:cxn modelId="{AF56E207-654F-4592-8F82-6795D29767FC}" type="presOf" srcId="{7C128327-3337-4B9B-A256-74F2010E086E}" destId="{EF9B02BB-8C84-4751-B11B-007EA972FEF0}" srcOrd="0" destOrd="0" presId="urn:microsoft.com/office/officeart/2005/8/layout/list1"/>
    <dgm:cxn modelId="{EB0CDA83-3D2A-46FC-92E2-E0190A10C27A}" type="presOf" srcId="{FD34D680-CDEC-4503-BDE7-E1C1233B70AD}" destId="{177A898D-53A8-41F1-B203-9689A89AA9A9}" srcOrd="1" destOrd="0" presId="urn:microsoft.com/office/officeart/2005/8/layout/list1"/>
    <dgm:cxn modelId="{52EF4F0B-82B6-4D61-98BC-7C04A0B41CD0}" type="presOf" srcId="{33C3E908-705C-40D9-8601-F33A10275B52}" destId="{16A2AC65-D6AA-4646-9867-DA58082C2FCE}" srcOrd="0" destOrd="0" presId="urn:microsoft.com/office/officeart/2005/8/layout/list1"/>
    <dgm:cxn modelId="{900B7298-8EDA-42A1-81D1-4C61358E2E88}" type="presOf" srcId="{E052C4CF-126E-4B6F-BF50-244946CA8798}" destId="{A185BE6F-4611-4E59-BD74-D6A59FF11AFE}" srcOrd="0" destOrd="0" presId="urn:microsoft.com/office/officeart/2005/8/layout/list1"/>
    <dgm:cxn modelId="{1F69F8B8-4683-48AD-B77F-447FC563BD2A}" srcId="{33C3E908-705C-40D9-8601-F33A10275B52}" destId="{7C128327-3337-4B9B-A256-74F2010E086E}" srcOrd="1" destOrd="0" parTransId="{E0BBFADC-2CAB-44D2-9102-F43E1FC1DC6B}" sibTransId="{9C539730-27A5-4C53-83E4-9A9172CDDF53}"/>
    <dgm:cxn modelId="{F036F8D2-B06C-45EC-99B2-13F48CFE9F97}" srcId="{33C3E908-705C-40D9-8601-F33A10275B52}" destId="{FD34D680-CDEC-4503-BDE7-E1C1233B70AD}" srcOrd="0" destOrd="0" parTransId="{0D3A117F-0352-417E-9AA4-04F62B51EBC3}" sibTransId="{94273FF6-4E0B-4961-93EE-B657F79EF54A}"/>
    <dgm:cxn modelId="{9C9AB3CF-1462-4377-A79B-1A805AE6AD64}" srcId="{33C3E908-705C-40D9-8601-F33A10275B52}" destId="{E052C4CF-126E-4B6F-BF50-244946CA8798}" srcOrd="2" destOrd="0" parTransId="{CBFCF38A-263D-4A39-97A6-F4A8B1D148AF}" sibTransId="{40C7E3B8-C175-41A3-BE89-DC9BE664205E}"/>
    <dgm:cxn modelId="{9532266A-90E1-4C56-9418-CBF24F419FAA}" type="presOf" srcId="{FD34D680-CDEC-4503-BDE7-E1C1233B70AD}" destId="{6C67A74D-3D7B-4600-9A54-FA61760CC560}" srcOrd="0" destOrd="0" presId="urn:microsoft.com/office/officeart/2005/8/layout/list1"/>
    <dgm:cxn modelId="{D1AE6C13-6C2E-4D77-8D70-FF88778C30AF}" type="presParOf" srcId="{16A2AC65-D6AA-4646-9867-DA58082C2FCE}" destId="{C7201511-BCC6-4F05-A1C4-DCC609228725}" srcOrd="0" destOrd="0" presId="urn:microsoft.com/office/officeart/2005/8/layout/list1"/>
    <dgm:cxn modelId="{298AB8E8-689F-492D-9FD9-99CB9DC36338}" type="presParOf" srcId="{C7201511-BCC6-4F05-A1C4-DCC609228725}" destId="{6C67A74D-3D7B-4600-9A54-FA61760CC560}" srcOrd="0" destOrd="0" presId="urn:microsoft.com/office/officeart/2005/8/layout/list1"/>
    <dgm:cxn modelId="{2048CF7B-8A80-4B75-833A-53EC107BC05D}" type="presParOf" srcId="{C7201511-BCC6-4F05-A1C4-DCC609228725}" destId="{177A898D-53A8-41F1-B203-9689A89AA9A9}" srcOrd="1" destOrd="0" presId="urn:microsoft.com/office/officeart/2005/8/layout/list1"/>
    <dgm:cxn modelId="{8E4352AA-5041-4DA4-8978-83019DADD820}" type="presParOf" srcId="{16A2AC65-D6AA-4646-9867-DA58082C2FCE}" destId="{72D86AC9-38B0-4F10-9ADD-962AFBF30FC2}" srcOrd="1" destOrd="0" presId="urn:microsoft.com/office/officeart/2005/8/layout/list1"/>
    <dgm:cxn modelId="{708DDD14-7796-4FA7-B1AF-2689999BB38C}" type="presParOf" srcId="{16A2AC65-D6AA-4646-9867-DA58082C2FCE}" destId="{3952BB9E-2B40-4B23-9E2D-42A11A32C1C7}" srcOrd="2" destOrd="0" presId="urn:microsoft.com/office/officeart/2005/8/layout/list1"/>
    <dgm:cxn modelId="{4D4BA65A-8F06-48AD-8E33-C7D8ED5EC8DD}" type="presParOf" srcId="{16A2AC65-D6AA-4646-9867-DA58082C2FCE}" destId="{75DD9F76-787F-4446-989F-1BF6D2C54222}" srcOrd="3" destOrd="0" presId="urn:microsoft.com/office/officeart/2005/8/layout/list1"/>
    <dgm:cxn modelId="{C9703E33-4732-4C3B-9C71-B43F9A0531E4}" type="presParOf" srcId="{16A2AC65-D6AA-4646-9867-DA58082C2FCE}" destId="{EB06FEC7-62C7-4252-BBC4-34514AE138F1}" srcOrd="4" destOrd="0" presId="urn:microsoft.com/office/officeart/2005/8/layout/list1"/>
    <dgm:cxn modelId="{2C2DAC66-410B-496C-A398-A702E56715AF}" type="presParOf" srcId="{EB06FEC7-62C7-4252-BBC4-34514AE138F1}" destId="{EF9B02BB-8C84-4751-B11B-007EA972FEF0}" srcOrd="0" destOrd="0" presId="urn:microsoft.com/office/officeart/2005/8/layout/list1"/>
    <dgm:cxn modelId="{6054E5AC-DDAC-4BE4-A60D-FC7769E88C00}" type="presParOf" srcId="{EB06FEC7-62C7-4252-BBC4-34514AE138F1}" destId="{8EEC9EC2-4E0F-4C56-9AEF-1F8FE1666B39}" srcOrd="1" destOrd="0" presId="urn:microsoft.com/office/officeart/2005/8/layout/list1"/>
    <dgm:cxn modelId="{8CC49B76-5945-493C-B660-A785A2C6D893}" type="presParOf" srcId="{16A2AC65-D6AA-4646-9867-DA58082C2FCE}" destId="{62D36FB9-8D5A-47DC-BD4D-366FBF35FA3A}" srcOrd="5" destOrd="0" presId="urn:microsoft.com/office/officeart/2005/8/layout/list1"/>
    <dgm:cxn modelId="{626B9822-AE85-480B-8692-43C525C992AC}" type="presParOf" srcId="{16A2AC65-D6AA-4646-9867-DA58082C2FCE}" destId="{A62CD114-473C-4499-B07E-58CEE77B15C2}" srcOrd="6" destOrd="0" presId="urn:microsoft.com/office/officeart/2005/8/layout/list1"/>
    <dgm:cxn modelId="{D57F0F46-9FF5-4179-A473-3FED5CC10EFD}" type="presParOf" srcId="{16A2AC65-D6AA-4646-9867-DA58082C2FCE}" destId="{1456A22A-B964-4F8A-B04F-1D50901185BA}" srcOrd="7" destOrd="0" presId="urn:microsoft.com/office/officeart/2005/8/layout/list1"/>
    <dgm:cxn modelId="{18F10D3C-8364-456C-8541-BEAD0C68AFD5}" type="presParOf" srcId="{16A2AC65-D6AA-4646-9867-DA58082C2FCE}" destId="{18350414-08BA-49B9-BB6C-DE122539677E}" srcOrd="8" destOrd="0" presId="urn:microsoft.com/office/officeart/2005/8/layout/list1"/>
    <dgm:cxn modelId="{A4ACAAC6-BF07-4A43-BE84-9A29EC21B603}" type="presParOf" srcId="{18350414-08BA-49B9-BB6C-DE122539677E}" destId="{A185BE6F-4611-4E59-BD74-D6A59FF11AFE}" srcOrd="0" destOrd="0" presId="urn:microsoft.com/office/officeart/2005/8/layout/list1"/>
    <dgm:cxn modelId="{E85A1469-89B9-4D62-80CD-D355CADFD60D}" type="presParOf" srcId="{18350414-08BA-49B9-BB6C-DE122539677E}" destId="{E7FF3D57-246C-4B45-87ED-327A01EDC8ED}" srcOrd="1" destOrd="0" presId="urn:microsoft.com/office/officeart/2005/8/layout/list1"/>
    <dgm:cxn modelId="{805C8C34-FF12-4A89-8542-85E22AC4B1C2}" type="presParOf" srcId="{16A2AC65-D6AA-4646-9867-DA58082C2FCE}" destId="{C6B79180-A281-4497-A196-56C7456E479F}" srcOrd="9" destOrd="0" presId="urn:microsoft.com/office/officeart/2005/8/layout/list1"/>
    <dgm:cxn modelId="{F74B2609-B743-4B4C-A535-40017F86AE23}" type="presParOf" srcId="{16A2AC65-D6AA-4646-9867-DA58082C2FCE}" destId="{251322BF-F04F-4B2B-98FC-4FA5EF2C6B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5D956-95AC-4726-A057-A33999C8CF03}">
      <dsp:nvSpPr>
        <dsp:cNvPr id="0" name=""/>
        <dsp:cNvSpPr/>
      </dsp:nvSpPr>
      <dsp:spPr>
        <a:xfrm>
          <a:off x="0" y="2063"/>
          <a:ext cx="990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B527-F114-4712-8D1B-4C21D180E971}">
      <dsp:nvSpPr>
        <dsp:cNvPr id="0" name=""/>
        <dsp:cNvSpPr/>
      </dsp:nvSpPr>
      <dsp:spPr>
        <a:xfrm>
          <a:off x="0" y="2063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heurístico, </a:t>
          </a:r>
          <a:r>
            <a:rPr lang="es-ES" sz="2100" kern="1200" dirty="0" err="1" smtClean="0"/>
            <a:t>ca</a:t>
          </a:r>
          <a:r>
            <a:rPr lang="es-ES" sz="2100" kern="1200" dirty="0" smtClean="0"/>
            <a:t>. : Del gr. </a:t>
          </a:r>
          <a:r>
            <a:rPr lang="el-GR" sz="2100" kern="1200" dirty="0" smtClean="0"/>
            <a:t>εὑρίσκειν </a:t>
          </a:r>
          <a:r>
            <a:rPr lang="es-ES" sz="2100" kern="1200" dirty="0" err="1" smtClean="0"/>
            <a:t>heurískein</a:t>
          </a:r>
          <a:r>
            <a:rPr lang="es-ES" sz="2100" kern="1200" dirty="0" smtClean="0"/>
            <a:t> 'hallar', 'inventar' y ‒́tico.</a:t>
          </a:r>
          <a:endParaRPr lang="es-ES" sz="2100" kern="1200" dirty="0"/>
        </a:p>
      </dsp:txBody>
      <dsp:txXfrm>
        <a:off x="0" y="2063"/>
        <a:ext cx="9906000" cy="703647"/>
      </dsp:txXfrm>
    </dsp:sp>
    <dsp:sp modelId="{A5FE5950-C6B7-4F34-A116-5238FC5B61F1}">
      <dsp:nvSpPr>
        <dsp:cNvPr id="0" name=""/>
        <dsp:cNvSpPr/>
      </dsp:nvSpPr>
      <dsp:spPr>
        <a:xfrm>
          <a:off x="0" y="705710"/>
          <a:ext cx="9906000" cy="0"/>
        </a:xfrm>
        <a:prstGeom prst="line">
          <a:avLst/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accent5">
              <a:hueOff val="-661711"/>
              <a:satOff val="-3554"/>
              <a:lumOff val="1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FBC20-233E-4A6E-9C1C-79880B431FD9}">
      <dsp:nvSpPr>
        <dsp:cNvPr id="0" name=""/>
        <dsp:cNvSpPr/>
      </dsp:nvSpPr>
      <dsp:spPr>
        <a:xfrm>
          <a:off x="0" y="705710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adj</a:t>
          </a:r>
          <a:r>
            <a:rPr lang="es-ES" sz="2100" kern="1200" dirty="0" smtClean="0"/>
            <a:t>. Perteneciente o relativo a la heurística.</a:t>
          </a:r>
          <a:endParaRPr lang="es-ES" sz="2100" kern="1200" dirty="0"/>
        </a:p>
      </dsp:txBody>
      <dsp:txXfrm>
        <a:off x="0" y="705710"/>
        <a:ext cx="9906000" cy="703647"/>
      </dsp:txXfrm>
    </dsp:sp>
    <dsp:sp modelId="{FCED7A7D-3272-44E1-ACC3-2C32A488BABA}">
      <dsp:nvSpPr>
        <dsp:cNvPr id="0" name=""/>
        <dsp:cNvSpPr/>
      </dsp:nvSpPr>
      <dsp:spPr>
        <a:xfrm>
          <a:off x="0" y="1409358"/>
          <a:ext cx="9906000" cy="0"/>
        </a:xfrm>
        <a:prstGeom prst="line">
          <a:avLst/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accent5">
              <a:hueOff val="-1323423"/>
              <a:satOff val="-7108"/>
              <a:lumOff val="2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9A86C-EE71-4340-AA84-4CCBB05497D1}">
      <dsp:nvSpPr>
        <dsp:cNvPr id="0" name=""/>
        <dsp:cNvSpPr/>
      </dsp:nvSpPr>
      <dsp:spPr>
        <a:xfrm>
          <a:off x="0" y="1409358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smtClean="0"/>
            <a:t>f. Técnica de la indagación y del descubrimiento.</a:t>
          </a:r>
          <a:endParaRPr lang="es-ES" sz="2100" kern="1200"/>
        </a:p>
      </dsp:txBody>
      <dsp:txXfrm>
        <a:off x="0" y="1409358"/>
        <a:ext cx="9906000" cy="703647"/>
      </dsp:txXfrm>
    </dsp:sp>
    <dsp:sp modelId="{61F2DE84-8334-422B-9AD9-6E81741DB8DF}">
      <dsp:nvSpPr>
        <dsp:cNvPr id="0" name=""/>
        <dsp:cNvSpPr/>
      </dsp:nvSpPr>
      <dsp:spPr>
        <a:xfrm>
          <a:off x="0" y="2113005"/>
          <a:ext cx="9906000" cy="0"/>
        </a:xfrm>
        <a:prstGeom prst="line">
          <a:avLst/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accent5">
              <a:hueOff val="-1985134"/>
              <a:satOff val="-10662"/>
              <a:lumOff val="3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0E9D3-F2CC-402D-A46A-CDF8AF8F65AF}">
      <dsp:nvSpPr>
        <dsp:cNvPr id="0" name=""/>
        <dsp:cNvSpPr/>
      </dsp:nvSpPr>
      <dsp:spPr>
        <a:xfrm>
          <a:off x="0" y="2113005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f. Búsqueda </a:t>
          </a:r>
          <a:r>
            <a:rPr lang="es-ES" sz="2100" kern="1200" dirty="0" smtClean="0"/>
            <a:t>empírica, </a:t>
          </a:r>
          <a:r>
            <a:rPr lang="es-ES" sz="2100" kern="1200" dirty="0" smtClean="0"/>
            <a:t>etc.</a:t>
          </a:r>
          <a:endParaRPr lang="es-ES" sz="2100" kern="1200" dirty="0"/>
        </a:p>
      </dsp:txBody>
      <dsp:txXfrm>
        <a:off x="0" y="2113005"/>
        <a:ext cx="9906000" cy="703647"/>
      </dsp:txXfrm>
    </dsp:sp>
    <dsp:sp modelId="{B2A41F85-BA88-4930-94FC-74BCB615125C}">
      <dsp:nvSpPr>
        <dsp:cNvPr id="0" name=""/>
        <dsp:cNvSpPr/>
      </dsp:nvSpPr>
      <dsp:spPr>
        <a:xfrm>
          <a:off x="0" y="2816652"/>
          <a:ext cx="9906000" cy="0"/>
        </a:xfrm>
        <a:prstGeom prst="line">
          <a:avLst/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accent5">
              <a:hueOff val="-2646845"/>
              <a:satOff val="-14216"/>
              <a:lumOff val="4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B4F32-ADE8-4724-9472-98BFB638017B}">
      <dsp:nvSpPr>
        <dsp:cNvPr id="0" name=""/>
        <dsp:cNvSpPr/>
      </dsp:nvSpPr>
      <dsp:spPr>
        <a:xfrm>
          <a:off x="0" y="2816652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o investigación de documentos o fuentes históricas.</a:t>
          </a:r>
          <a:endParaRPr lang="es-ES" sz="2100" kern="1200"/>
        </a:p>
      </dsp:txBody>
      <dsp:txXfrm>
        <a:off x="0" y="2816652"/>
        <a:ext cx="9906000" cy="703647"/>
      </dsp:txXfrm>
    </dsp:sp>
    <dsp:sp modelId="{1A19763D-5FB6-4F70-8942-0D4BC4482A01}">
      <dsp:nvSpPr>
        <dsp:cNvPr id="0" name=""/>
        <dsp:cNvSpPr/>
      </dsp:nvSpPr>
      <dsp:spPr>
        <a:xfrm>
          <a:off x="0" y="3520300"/>
          <a:ext cx="9906000" cy="0"/>
        </a:xfrm>
        <a:prstGeom prst="lin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929C-1A32-4755-8CD1-0DC9911BB561}">
      <dsp:nvSpPr>
        <dsp:cNvPr id="0" name=""/>
        <dsp:cNvSpPr/>
      </dsp:nvSpPr>
      <dsp:spPr>
        <a:xfrm>
          <a:off x="0" y="3520300"/>
          <a:ext cx="9906000" cy="7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f. En algunas ciencias, manera de buscar la solución de un problema mediante métodos no rigurosos, como por tanteo, reglas</a:t>
          </a:r>
          <a:endParaRPr lang="es-ES" sz="2100" kern="1200" dirty="0"/>
        </a:p>
      </dsp:txBody>
      <dsp:txXfrm>
        <a:off x="0" y="3520300"/>
        <a:ext cx="9906000" cy="70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FFE1-9D80-4895-9FEA-09C32061E92A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80A2F-D630-4447-A1DA-364ADFFF6ED6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Método de evaluación de la usabilidad por inspección.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AD9295E4-2602-4217-B4AF-C5CC91D59958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8A2A6-2B7A-4598-A509-8C7E8126F5B8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smtClean="0"/>
            <a:t>Verificar la calidad de los Principios Heurísticos.</a:t>
          </a:r>
          <a:endParaRPr lang="es-ES" sz="2700" kern="1200"/>
        </a:p>
      </dsp:txBody>
      <dsp:txXfrm>
        <a:off x="534208" y="1270303"/>
        <a:ext cx="6856384" cy="719224"/>
      </dsp:txXfrm>
    </dsp:sp>
    <dsp:sp modelId="{2569B8B6-52A9-4E95-9847-E27CBA3E74CC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9B477-6C17-43BA-A583-77F004AC7345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Llevada adelante por Evaluadores Expertos.</a:t>
          </a:r>
          <a:endParaRPr lang="es-ES" sz="2700" kern="1200"/>
        </a:p>
      </dsp:txBody>
      <dsp:txXfrm>
        <a:off x="534208" y="2495023"/>
        <a:ext cx="685638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3260B-9C40-4FE5-877B-F48561C5F5AC}">
      <dsp:nvSpPr>
        <dsp:cNvPr id="0" name=""/>
        <dsp:cNvSpPr/>
      </dsp:nvSpPr>
      <dsp:spPr>
        <a:xfrm>
          <a:off x="48" y="213335"/>
          <a:ext cx="4628926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Ventajas</a:t>
          </a:r>
          <a:endParaRPr lang="es-ES" sz="2000" kern="1200" dirty="0"/>
        </a:p>
      </dsp:txBody>
      <dsp:txXfrm>
        <a:off x="48" y="213335"/>
        <a:ext cx="4628926" cy="576000"/>
      </dsp:txXfrm>
    </dsp:sp>
    <dsp:sp modelId="{09CAB592-AABD-46E8-8321-9C5F95D14E18}">
      <dsp:nvSpPr>
        <dsp:cNvPr id="0" name=""/>
        <dsp:cNvSpPr/>
      </dsp:nvSpPr>
      <dsp:spPr>
        <a:xfrm>
          <a:off x="48" y="789335"/>
          <a:ext cx="4628926" cy="41500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Económica</a:t>
          </a:r>
          <a:endParaRPr lang="es-ES" sz="2000" kern="1200" dirty="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Intuitiva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No planificada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Evaluadores no expertos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Para etapas tempranas de desarrollo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5">
                  <a:lumMod val="50000"/>
                </a:schemeClr>
              </a:solidFill>
            </a:rPr>
            <a:t>Menor tiempo que los test de laboratorio</a:t>
          </a:r>
        </a:p>
      </dsp:txBody>
      <dsp:txXfrm>
        <a:off x="48" y="789335"/>
        <a:ext cx="4628926" cy="4150096"/>
      </dsp:txXfrm>
    </dsp:sp>
    <dsp:sp modelId="{F4EE2AB7-BB84-46D2-A7F8-E3B1B59E33BB}">
      <dsp:nvSpPr>
        <dsp:cNvPr id="0" name=""/>
        <dsp:cNvSpPr/>
      </dsp:nvSpPr>
      <dsp:spPr>
        <a:xfrm>
          <a:off x="5277024" y="213335"/>
          <a:ext cx="4628926" cy="5760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Desventajas</a:t>
          </a:r>
          <a:endParaRPr lang="es-ES" sz="2000" kern="1200" dirty="0"/>
        </a:p>
      </dsp:txBody>
      <dsp:txXfrm>
        <a:off x="5277024" y="213335"/>
        <a:ext cx="4628926" cy="576000"/>
      </dsp:txXfrm>
    </dsp:sp>
    <dsp:sp modelId="{8024FCCE-9B95-453F-B556-39A7D15AC9C1}">
      <dsp:nvSpPr>
        <dsp:cNvPr id="0" name=""/>
        <dsp:cNvSpPr/>
      </dsp:nvSpPr>
      <dsp:spPr>
        <a:xfrm>
          <a:off x="5277024" y="789335"/>
          <a:ext cx="4628926" cy="415009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Resultados variables según conocimiento de los evaluadores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Más de un evaluador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Identificación de menor cantidad de atributos frente a otras metodologías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Detecta mayor cantidad de problemas menores y viceversa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Difícil de implementar en interfaces complejas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No sugiere fácil o claramente soluciones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Los evaluadores emulan el comportamiento de usuarios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>
              <a:solidFill>
                <a:schemeClr val="accent6">
                  <a:lumMod val="50000"/>
                </a:schemeClr>
              </a:solidFill>
            </a:rPr>
            <a:t>Tiende a reportar falsas alarmas</a:t>
          </a:r>
          <a:endParaRPr lang="es-ES" sz="2000" kern="1200" dirty="0">
            <a:solidFill>
              <a:schemeClr val="accent6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 dirty="0"/>
        </a:p>
      </dsp:txBody>
      <dsp:txXfrm>
        <a:off x="5277024" y="789335"/>
        <a:ext cx="4628926" cy="4150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A39E-2579-461E-8B39-41C7903D8118}">
      <dsp:nvSpPr>
        <dsp:cNvPr id="0" name=""/>
        <dsp:cNvSpPr/>
      </dsp:nvSpPr>
      <dsp:spPr>
        <a:xfrm>
          <a:off x="0" y="305655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1E3B9-0308-467B-A3D7-6E9BADCDBE97}">
      <dsp:nvSpPr>
        <dsp:cNvPr id="0" name=""/>
        <dsp:cNvSpPr/>
      </dsp:nvSpPr>
      <dsp:spPr>
        <a:xfrm>
          <a:off x="495300" y="10455"/>
          <a:ext cx="693420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Guían a diseñadores en el proceso de diseño</a:t>
          </a:r>
          <a:endParaRPr lang="es-ES" sz="2000" kern="1200" dirty="0"/>
        </a:p>
      </dsp:txBody>
      <dsp:txXfrm>
        <a:off x="524121" y="39276"/>
        <a:ext cx="6876558" cy="532758"/>
      </dsp:txXfrm>
    </dsp:sp>
    <dsp:sp modelId="{1AAA9B0F-CBF1-4BDF-9DFD-0EBC2F490089}">
      <dsp:nvSpPr>
        <dsp:cNvPr id="0" name=""/>
        <dsp:cNvSpPr/>
      </dsp:nvSpPr>
      <dsp:spPr>
        <a:xfrm>
          <a:off x="0" y="1212856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67E4A-3CD4-4C0B-BCCA-FD50CCCC36E3}">
      <dsp:nvSpPr>
        <dsp:cNvPr id="0" name=""/>
        <dsp:cNvSpPr/>
      </dsp:nvSpPr>
      <dsp:spPr>
        <a:xfrm>
          <a:off x="495300" y="917656"/>
          <a:ext cx="6934200" cy="590400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Ayudan a los evaluadores a identificar problemas en las interfaces de usuario.</a:t>
          </a:r>
          <a:endParaRPr lang="es-ES" sz="2000" kern="1200" dirty="0"/>
        </a:p>
      </dsp:txBody>
      <dsp:txXfrm>
        <a:off x="524121" y="946477"/>
        <a:ext cx="6876558" cy="532758"/>
      </dsp:txXfrm>
    </dsp:sp>
    <dsp:sp modelId="{C4D77EE5-AC69-4E37-B388-9A25554ABB9B}">
      <dsp:nvSpPr>
        <dsp:cNvPr id="0" name=""/>
        <dsp:cNvSpPr/>
      </dsp:nvSpPr>
      <dsp:spPr>
        <a:xfrm>
          <a:off x="0" y="2120056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DB59-1D61-4674-AC46-6B21DE701DC8}">
      <dsp:nvSpPr>
        <dsp:cNvPr id="0" name=""/>
        <dsp:cNvSpPr/>
      </dsp:nvSpPr>
      <dsp:spPr>
        <a:xfrm>
          <a:off x="495300" y="1824856"/>
          <a:ext cx="6934200" cy="590400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Explican problemas de usabilidad observados.</a:t>
          </a:r>
          <a:endParaRPr lang="es-ES" sz="2000" kern="1200" dirty="0"/>
        </a:p>
      </dsp:txBody>
      <dsp:txXfrm>
        <a:off x="524121" y="1853677"/>
        <a:ext cx="6876558" cy="532758"/>
      </dsp:txXfrm>
    </dsp:sp>
    <dsp:sp modelId="{1093DF28-3B50-49DD-8FB3-1CB785E0578C}">
      <dsp:nvSpPr>
        <dsp:cNvPr id="0" name=""/>
        <dsp:cNvSpPr/>
      </dsp:nvSpPr>
      <dsp:spPr>
        <a:xfrm>
          <a:off x="0" y="3027256"/>
          <a:ext cx="990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75783-D733-4AAD-A02C-841BDB2E1E79}">
      <dsp:nvSpPr>
        <dsp:cNvPr id="0" name=""/>
        <dsp:cNvSpPr/>
      </dsp:nvSpPr>
      <dsp:spPr>
        <a:xfrm>
          <a:off x="495300" y="2732056"/>
          <a:ext cx="6934200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Dan pautas sobre por qué los usuarios cometen determinados errores.</a:t>
          </a:r>
          <a:endParaRPr lang="es-ES" sz="2000" kern="1200" dirty="0"/>
        </a:p>
      </dsp:txBody>
      <dsp:txXfrm>
        <a:off x="524121" y="2760877"/>
        <a:ext cx="687655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5DD1E-A4FC-45A7-8384-6D6E1BDC685B}">
      <dsp:nvSpPr>
        <dsp:cNvPr id="0" name=""/>
        <dsp:cNvSpPr/>
      </dsp:nvSpPr>
      <dsp:spPr>
        <a:xfrm>
          <a:off x="478052" y="2992"/>
          <a:ext cx="2091477" cy="12548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Consistencia</a:t>
          </a:r>
          <a:endParaRPr lang="es-ES" sz="1600" kern="1200" dirty="0"/>
        </a:p>
      </dsp:txBody>
      <dsp:txXfrm>
        <a:off x="478052" y="2992"/>
        <a:ext cx="2091477" cy="1254886"/>
      </dsp:txXfrm>
    </dsp:sp>
    <dsp:sp modelId="{07D20294-4DA1-4293-9444-6C58EA381C63}">
      <dsp:nvSpPr>
        <dsp:cNvPr id="0" name=""/>
        <dsp:cNvSpPr/>
      </dsp:nvSpPr>
      <dsp:spPr>
        <a:xfrm>
          <a:off x="2778677" y="2992"/>
          <a:ext cx="2091477" cy="1254886"/>
        </a:xfrm>
        <a:prstGeom prst="rect">
          <a:avLst/>
        </a:prstGeom>
        <a:solidFill>
          <a:schemeClr val="accent5">
            <a:hueOff val="-551426"/>
            <a:satOff val="-2962"/>
            <a:lumOff val="1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Atajos</a:t>
          </a:r>
          <a:endParaRPr lang="es-AR" sz="1600" kern="1200" dirty="0" smtClean="0"/>
        </a:p>
      </dsp:txBody>
      <dsp:txXfrm>
        <a:off x="2778677" y="2992"/>
        <a:ext cx="2091477" cy="1254886"/>
      </dsp:txXfrm>
    </dsp:sp>
    <dsp:sp modelId="{1C30CE40-E04E-4CE3-AF97-40F423998ACE}">
      <dsp:nvSpPr>
        <dsp:cNvPr id="0" name=""/>
        <dsp:cNvSpPr/>
      </dsp:nvSpPr>
      <dsp:spPr>
        <a:xfrm>
          <a:off x="5079303" y="2992"/>
          <a:ext cx="2091477" cy="1254886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Feedback</a:t>
          </a:r>
          <a:endParaRPr lang="es-AR" sz="1600" kern="1200" dirty="0" smtClean="0"/>
        </a:p>
      </dsp:txBody>
      <dsp:txXfrm>
        <a:off x="5079303" y="2992"/>
        <a:ext cx="2091477" cy="1254886"/>
      </dsp:txXfrm>
    </dsp:sp>
    <dsp:sp modelId="{FCBA38E8-DA79-4514-8934-310F098D8CF1}">
      <dsp:nvSpPr>
        <dsp:cNvPr id="0" name=""/>
        <dsp:cNvSpPr/>
      </dsp:nvSpPr>
      <dsp:spPr>
        <a:xfrm>
          <a:off x="478052" y="1467027"/>
          <a:ext cx="2091477" cy="1254886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Secuencia de acciones</a:t>
          </a:r>
        </a:p>
      </dsp:txBody>
      <dsp:txXfrm>
        <a:off x="478052" y="1467027"/>
        <a:ext cx="2091477" cy="1254886"/>
      </dsp:txXfrm>
    </dsp:sp>
    <dsp:sp modelId="{C781BCB6-5267-4D04-8C9A-EBE90D477AF8}">
      <dsp:nvSpPr>
        <dsp:cNvPr id="0" name=""/>
        <dsp:cNvSpPr/>
      </dsp:nvSpPr>
      <dsp:spPr>
        <a:xfrm>
          <a:off x="2778677" y="1467027"/>
          <a:ext cx="2091477" cy="1254886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Errores simples</a:t>
          </a:r>
          <a:endParaRPr lang="es-AR" sz="1600" kern="1200" dirty="0" smtClean="0"/>
        </a:p>
      </dsp:txBody>
      <dsp:txXfrm>
        <a:off x="2778677" y="1467027"/>
        <a:ext cx="2091477" cy="1254886"/>
      </dsp:txXfrm>
    </dsp:sp>
    <dsp:sp modelId="{1E3A67AC-1B2A-4231-8E86-6740F973B385}">
      <dsp:nvSpPr>
        <dsp:cNvPr id="0" name=""/>
        <dsp:cNvSpPr/>
      </dsp:nvSpPr>
      <dsp:spPr>
        <a:xfrm>
          <a:off x="5079303" y="1467027"/>
          <a:ext cx="2091477" cy="1254886"/>
        </a:xfrm>
        <a:prstGeom prst="rect">
          <a:avLst/>
        </a:prstGeom>
        <a:solidFill>
          <a:schemeClr val="accent5">
            <a:hueOff val="-2757130"/>
            <a:satOff val="-14808"/>
            <a:lumOff val="50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Recuperación de acciones</a:t>
          </a:r>
          <a:endParaRPr lang="es-AR" sz="1600" kern="1200" dirty="0" smtClean="0"/>
        </a:p>
      </dsp:txBody>
      <dsp:txXfrm>
        <a:off x="5079303" y="1467027"/>
        <a:ext cx="2091477" cy="1254886"/>
      </dsp:txXfrm>
    </dsp:sp>
    <dsp:sp modelId="{C6C508B0-D34E-4364-893A-20948EFE119F}">
      <dsp:nvSpPr>
        <dsp:cNvPr id="0" name=""/>
        <dsp:cNvSpPr/>
      </dsp:nvSpPr>
      <dsp:spPr>
        <a:xfrm>
          <a:off x="2778677" y="2931061"/>
          <a:ext cx="2091477" cy="1254886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Control por el usuario</a:t>
          </a:r>
          <a:endParaRPr lang="es-ES" sz="1600" kern="1200" dirty="0"/>
        </a:p>
      </dsp:txBody>
      <dsp:txXfrm>
        <a:off x="2778677" y="2931061"/>
        <a:ext cx="2091477" cy="1254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528CC-1641-4D3B-A4EC-F873F02941C4}">
      <dsp:nvSpPr>
        <dsp:cNvPr id="0" name=""/>
        <dsp:cNvSpPr/>
      </dsp:nvSpPr>
      <dsp:spPr>
        <a:xfrm>
          <a:off x="715258" y="1640"/>
          <a:ext cx="1971042" cy="11826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Visibilidad del Estado del Sistema</a:t>
          </a:r>
          <a:endParaRPr lang="es-ES" sz="1600" kern="1200"/>
        </a:p>
      </dsp:txBody>
      <dsp:txXfrm>
        <a:off x="715258" y="1640"/>
        <a:ext cx="1971042" cy="1182625"/>
      </dsp:txXfrm>
    </dsp:sp>
    <dsp:sp modelId="{DDEFE93E-2DFF-43BB-8213-9E0AC824E917}">
      <dsp:nvSpPr>
        <dsp:cNvPr id="0" name=""/>
        <dsp:cNvSpPr/>
      </dsp:nvSpPr>
      <dsp:spPr>
        <a:xfrm>
          <a:off x="2883405" y="1640"/>
          <a:ext cx="1971042" cy="1182625"/>
        </a:xfrm>
        <a:prstGeom prst="rect">
          <a:avLst/>
        </a:prstGeom>
        <a:solidFill>
          <a:schemeClr val="accent5">
            <a:hueOff val="-367617"/>
            <a:satOff val="-1974"/>
            <a:lumOff val="6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Lenguaje de los Usuarios</a:t>
          </a:r>
          <a:endParaRPr lang="es-ES" sz="1600" kern="1200"/>
        </a:p>
      </dsp:txBody>
      <dsp:txXfrm>
        <a:off x="2883405" y="1640"/>
        <a:ext cx="1971042" cy="1182625"/>
      </dsp:txXfrm>
    </dsp:sp>
    <dsp:sp modelId="{4F6BF7CF-607C-4888-A0ED-D6F699FC79C6}">
      <dsp:nvSpPr>
        <dsp:cNvPr id="0" name=""/>
        <dsp:cNvSpPr/>
      </dsp:nvSpPr>
      <dsp:spPr>
        <a:xfrm>
          <a:off x="5051552" y="1640"/>
          <a:ext cx="1971042" cy="1182625"/>
        </a:xfrm>
        <a:prstGeom prst="rect">
          <a:avLst/>
        </a:prstGeom>
        <a:solidFill>
          <a:schemeClr val="accent5">
            <a:hueOff val="-735235"/>
            <a:satOff val="-3949"/>
            <a:lumOff val="13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Control y libertad para el Usuario</a:t>
          </a:r>
          <a:endParaRPr lang="es-ES" sz="1600" kern="1200"/>
        </a:p>
      </dsp:txBody>
      <dsp:txXfrm>
        <a:off x="5051552" y="1640"/>
        <a:ext cx="1971042" cy="1182625"/>
      </dsp:txXfrm>
    </dsp:sp>
    <dsp:sp modelId="{530EBDB5-7930-4314-A1A3-79D3ED2595DD}">
      <dsp:nvSpPr>
        <dsp:cNvPr id="0" name=""/>
        <dsp:cNvSpPr/>
      </dsp:nvSpPr>
      <dsp:spPr>
        <a:xfrm>
          <a:off x="7219698" y="1640"/>
          <a:ext cx="1971042" cy="1182625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Consistencia y Estándares</a:t>
          </a:r>
          <a:endParaRPr lang="es-ES" sz="1600" kern="1200"/>
        </a:p>
      </dsp:txBody>
      <dsp:txXfrm>
        <a:off x="7219698" y="1640"/>
        <a:ext cx="1971042" cy="1182625"/>
      </dsp:txXfrm>
    </dsp:sp>
    <dsp:sp modelId="{9A9DEA7A-2E34-47F9-AFDD-A404E8705E29}">
      <dsp:nvSpPr>
        <dsp:cNvPr id="0" name=""/>
        <dsp:cNvSpPr/>
      </dsp:nvSpPr>
      <dsp:spPr>
        <a:xfrm>
          <a:off x="715258" y="1381370"/>
          <a:ext cx="1971042" cy="1182625"/>
        </a:xfrm>
        <a:prstGeom prst="rect">
          <a:avLst/>
        </a:prstGeom>
        <a:solidFill>
          <a:schemeClr val="accent5">
            <a:hueOff val="-1470470"/>
            <a:satOff val="-7898"/>
            <a:lumOff val="27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Ayuda a los Usuarios para Reconocimiento, Diagnóstico y Recuperación de errores</a:t>
          </a:r>
          <a:endParaRPr lang="es-ES" sz="1600" kern="1200"/>
        </a:p>
      </dsp:txBody>
      <dsp:txXfrm>
        <a:off x="715258" y="1381370"/>
        <a:ext cx="1971042" cy="1182625"/>
      </dsp:txXfrm>
    </dsp:sp>
    <dsp:sp modelId="{B9DD22B9-86E3-4F96-BEC6-790368E15958}">
      <dsp:nvSpPr>
        <dsp:cNvPr id="0" name=""/>
        <dsp:cNvSpPr/>
      </dsp:nvSpPr>
      <dsp:spPr>
        <a:xfrm>
          <a:off x="2883405" y="1381370"/>
          <a:ext cx="1971042" cy="1182625"/>
        </a:xfrm>
        <a:prstGeom prst="rect">
          <a:avLst/>
        </a:prstGeom>
        <a:solidFill>
          <a:schemeClr val="accent5">
            <a:hueOff val="-1838087"/>
            <a:satOff val="-9872"/>
            <a:lumOff val="33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Prevención de Errores</a:t>
          </a:r>
          <a:endParaRPr lang="es-ES" sz="1600" kern="1200"/>
        </a:p>
      </dsp:txBody>
      <dsp:txXfrm>
        <a:off x="2883405" y="1381370"/>
        <a:ext cx="1971042" cy="1182625"/>
      </dsp:txXfrm>
    </dsp:sp>
    <dsp:sp modelId="{6D424103-C63F-4621-91F1-5B1AA71C0629}">
      <dsp:nvSpPr>
        <dsp:cNvPr id="0" name=""/>
        <dsp:cNvSpPr/>
      </dsp:nvSpPr>
      <dsp:spPr>
        <a:xfrm>
          <a:off x="5051552" y="1381370"/>
          <a:ext cx="1971042" cy="1182625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Reconocimiento antes que Cancelación</a:t>
          </a:r>
          <a:endParaRPr lang="es-ES" sz="1600" kern="1200"/>
        </a:p>
      </dsp:txBody>
      <dsp:txXfrm>
        <a:off x="5051552" y="1381370"/>
        <a:ext cx="1971042" cy="1182625"/>
      </dsp:txXfrm>
    </dsp:sp>
    <dsp:sp modelId="{02F0686D-F07D-4E97-8670-6C83BCA459C1}">
      <dsp:nvSpPr>
        <dsp:cNvPr id="0" name=""/>
        <dsp:cNvSpPr/>
      </dsp:nvSpPr>
      <dsp:spPr>
        <a:xfrm>
          <a:off x="7219698" y="1381370"/>
          <a:ext cx="1971042" cy="1182625"/>
        </a:xfrm>
        <a:prstGeom prst="rect">
          <a:avLst/>
        </a:prstGeom>
        <a:solidFill>
          <a:schemeClr val="accent5">
            <a:hueOff val="-2573322"/>
            <a:satOff val="-13821"/>
            <a:lumOff val="47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Flexibilidad y eficiencia de uso</a:t>
          </a:r>
          <a:endParaRPr lang="es-ES" sz="1600" kern="1200"/>
        </a:p>
      </dsp:txBody>
      <dsp:txXfrm>
        <a:off x="7219698" y="1381370"/>
        <a:ext cx="1971042" cy="1182625"/>
      </dsp:txXfrm>
    </dsp:sp>
    <dsp:sp modelId="{2F890135-69FB-4C4D-8973-3F4A5489FE63}">
      <dsp:nvSpPr>
        <dsp:cNvPr id="0" name=""/>
        <dsp:cNvSpPr/>
      </dsp:nvSpPr>
      <dsp:spPr>
        <a:xfrm>
          <a:off x="2883405" y="2761099"/>
          <a:ext cx="1971042" cy="1182625"/>
        </a:xfrm>
        <a:prstGeom prst="rect">
          <a:avLst/>
        </a:prstGeom>
        <a:solidFill>
          <a:schemeClr val="accent5">
            <a:hueOff val="-2940939"/>
            <a:satOff val="-15796"/>
            <a:lumOff val="54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Estética de diálogos y Diseño minimalista</a:t>
          </a:r>
          <a:endParaRPr lang="es-ES" sz="1600" kern="1200"/>
        </a:p>
      </dsp:txBody>
      <dsp:txXfrm>
        <a:off x="2883405" y="2761099"/>
        <a:ext cx="1971042" cy="1182625"/>
      </dsp:txXfrm>
    </dsp:sp>
    <dsp:sp modelId="{B96EC7BE-382A-4590-A209-94AD080BCBFF}">
      <dsp:nvSpPr>
        <dsp:cNvPr id="0" name=""/>
        <dsp:cNvSpPr/>
      </dsp:nvSpPr>
      <dsp:spPr>
        <a:xfrm>
          <a:off x="5051552" y="2761099"/>
          <a:ext cx="1971042" cy="1182625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Ayuda General y Documentación</a:t>
          </a:r>
          <a:endParaRPr lang="es-ES" sz="1600" kern="1200"/>
        </a:p>
      </dsp:txBody>
      <dsp:txXfrm>
        <a:off x="5051552" y="2761099"/>
        <a:ext cx="1971042" cy="1182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43E1-2E90-48A1-A805-272F5080DADE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5060-BE41-43DF-95B3-6DED6C7FDF2B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Habilidades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B4621B3C-F9D5-44A3-8F66-AB962E024F13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9AA04-6A77-4AED-BD03-8F84666AEC20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Interacción con el Usuario Placentera y Respetuosa</a:t>
          </a:r>
          <a:endParaRPr lang="es-ES" sz="2700" kern="1200" dirty="0"/>
        </a:p>
      </dsp:txBody>
      <dsp:txXfrm>
        <a:off x="534208" y="1270303"/>
        <a:ext cx="6856384" cy="719224"/>
      </dsp:txXfrm>
    </dsp:sp>
    <dsp:sp modelId="{7A503A6F-B000-4125-BA84-4E98396C0582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D10B-7328-423B-9991-DE3A06FC7BD4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Privacidad</a:t>
          </a:r>
          <a:endParaRPr lang="es-ES" sz="2700" kern="1200" dirty="0"/>
        </a:p>
      </dsp:txBody>
      <dsp:txXfrm>
        <a:off x="534208" y="2495023"/>
        <a:ext cx="6856384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E5E19-E16D-477F-9B63-B5927C797DC4}">
      <dsp:nvSpPr>
        <dsp:cNvPr id="0" name=""/>
        <dsp:cNvSpPr/>
      </dsp:nvSpPr>
      <dsp:spPr>
        <a:xfrm>
          <a:off x="1002208" y="1089"/>
          <a:ext cx="2469244" cy="14815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Estructura</a:t>
          </a:r>
        </a:p>
      </dsp:txBody>
      <dsp:txXfrm>
        <a:off x="1002208" y="1089"/>
        <a:ext cx="2469244" cy="1481546"/>
      </dsp:txXfrm>
    </dsp:sp>
    <dsp:sp modelId="{CABBCCEF-5AA7-4B2D-80C0-51FD6B6407B1}">
      <dsp:nvSpPr>
        <dsp:cNvPr id="0" name=""/>
        <dsp:cNvSpPr/>
      </dsp:nvSpPr>
      <dsp:spPr>
        <a:xfrm>
          <a:off x="3718377" y="1089"/>
          <a:ext cx="2469244" cy="1481546"/>
        </a:xfrm>
        <a:prstGeom prst="rect">
          <a:avLst/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Simplicidad</a:t>
          </a:r>
          <a:endParaRPr lang="es-ES" sz="2500" kern="1200" dirty="0"/>
        </a:p>
      </dsp:txBody>
      <dsp:txXfrm>
        <a:off x="3718377" y="1089"/>
        <a:ext cx="2469244" cy="1481546"/>
      </dsp:txXfrm>
    </dsp:sp>
    <dsp:sp modelId="{A830C107-1C89-4C89-9099-8CC4D7417026}">
      <dsp:nvSpPr>
        <dsp:cNvPr id="0" name=""/>
        <dsp:cNvSpPr/>
      </dsp:nvSpPr>
      <dsp:spPr>
        <a:xfrm>
          <a:off x="6434546" y="1089"/>
          <a:ext cx="2469244" cy="1481546"/>
        </a:xfrm>
        <a:prstGeom prst="rect">
          <a:avLst/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Visibilidad</a:t>
          </a:r>
        </a:p>
      </dsp:txBody>
      <dsp:txXfrm>
        <a:off x="6434546" y="1089"/>
        <a:ext cx="2469244" cy="1481546"/>
      </dsp:txXfrm>
    </dsp:sp>
    <dsp:sp modelId="{16190610-A0BF-4AD9-8513-456F6977EDE3}">
      <dsp:nvSpPr>
        <dsp:cNvPr id="0" name=""/>
        <dsp:cNvSpPr/>
      </dsp:nvSpPr>
      <dsp:spPr>
        <a:xfrm>
          <a:off x="1002208" y="1729561"/>
          <a:ext cx="2469244" cy="1481546"/>
        </a:xfrm>
        <a:prstGeom prst="rect">
          <a:avLst/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Retroalimentación</a:t>
          </a:r>
        </a:p>
      </dsp:txBody>
      <dsp:txXfrm>
        <a:off x="1002208" y="1729561"/>
        <a:ext cx="2469244" cy="1481546"/>
      </dsp:txXfrm>
    </dsp:sp>
    <dsp:sp modelId="{E2FE7CE1-47F2-4F46-A041-DB37B962DB18}">
      <dsp:nvSpPr>
        <dsp:cNvPr id="0" name=""/>
        <dsp:cNvSpPr/>
      </dsp:nvSpPr>
      <dsp:spPr>
        <a:xfrm>
          <a:off x="3718377" y="1729561"/>
          <a:ext cx="2469244" cy="1481546"/>
        </a:xfrm>
        <a:prstGeom prst="rect">
          <a:avLst/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Tolerancia</a:t>
          </a:r>
        </a:p>
      </dsp:txBody>
      <dsp:txXfrm>
        <a:off x="3718377" y="1729561"/>
        <a:ext cx="2469244" cy="1481546"/>
      </dsp:txXfrm>
    </dsp:sp>
    <dsp:sp modelId="{43CE1557-7E26-4F02-B499-0611EBA1973C}">
      <dsp:nvSpPr>
        <dsp:cNvPr id="0" name=""/>
        <dsp:cNvSpPr/>
      </dsp:nvSpPr>
      <dsp:spPr>
        <a:xfrm>
          <a:off x="6434546" y="1729561"/>
          <a:ext cx="2469244" cy="1481546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Reutilización</a:t>
          </a:r>
        </a:p>
      </dsp:txBody>
      <dsp:txXfrm>
        <a:off x="6434546" y="1729561"/>
        <a:ext cx="2469244" cy="14815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2BB9E-2B40-4B23-9E2D-42A11A32C1C7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A898D-53A8-41F1-B203-9689A89AA9A9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Planificación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A62CD114-473C-4499-B07E-58CEE77B15C2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C9EC2-4E0F-4C56-9AEF-1F8FE1666B39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Puesta en marcha</a:t>
          </a:r>
          <a:endParaRPr lang="es-ES" sz="2700" kern="1200" dirty="0"/>
        </a:p>
      </dsp:txBody>
      <dsp:txXfrm>
        <a:off x="534208" y="1270303"/>
        <a:ext cx="6856384" cy="719224"/>
      </dsp:txXfrm>
    </dsp:sp>
    <dsp:sp modelId="{251322BF-F04F-4B2B-98FC-4FA5EF2C6B96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F3D57-246C-4B45-87ED-327A01EDC8ED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Análisis de resultados</a:t>
          </a:r>
          <a:endParaRPr lang="es-ES" sz="2700" kern="1200" dirty="0"/>
        </a:p>
      </dsp:txBody>
      <dsp:txXfrm>
        <a:off x="534208" y="2495023"/>
        <a:ext cx="68563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BE51-D179-4BBB-B427-5DCA2342746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AB628-6C54-45C6-995E-4F0ABDC0B7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AB628-6C54-45C6-995E-4F0ABDC0B7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AB628-6C54-45C6-995E-4F0ABDC0B7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7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Evaluación Heurística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Visualización e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38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Principios heurísticos de </a:t>
            </a:r>
            <a:r>
              <a:rPr lang="es-AR" dirty="0" err="1" smtClean="0"/>
              <a:t>constantine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98201"/>
              </p:ext>
            </p:extLst>
          </p:nvPr>
        </p:nvGraphicFramePr>
        <p:xfrm>
          <a:off x="1141413" y="2249488"/>
          <a:ext cx="9906000" cy="321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5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Evaluación heurística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1996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34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Algunos sitios para ver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https://www.hiberus.com/crecemos-contigo/analisis-heuristico-para-ux-evalua-la-usabilidad-de-tu-web/</a:t>
            </a:r>
          </a:p>
          <a:p>
            <a:r>
              <a:rPr lang="en-US" dirty="0"/>
              <a:t>https://blog.interactius.com/metodolog%C3%ADas-de-ux-evaluaci%C3%B3n-heur%C3%ADstica-parte-i-b5d02b566987</a:t>
            </a:r>
          </a:p>
          <a:p>
            <a:r>
              <a:rPr lang="en-US" dirty="0"/>
              <a:t>https://medium.com/ux-ui-design/an%C3%A1lisis-heur%C3%ADstico-de-usabilidad-en-ciudapp-c847b6f5d264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3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Definición de la RAE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055099"/>
              </p:ext>
            </p:extLst>
          </p:nvPr>
        </p:nvGraphicFramePr>
        <p:xfrm>
          <a:off x="1141413" y="1853513"/>
          <a:ext cx="9906000" cy="422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42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 la IPO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1949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59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478570"/>
          </a:xfrm>
        </p:spPr>
        <p:txBody>
          <a:bodyPr/>
          <a:lstStyle/>
          <a:p>
            <a:r>
              <a:rPr lang="es-AR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2335426"/>
            <a:ext cx="9905999" cy="1692877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Medir la calidad de la interfaz de cualquier sistema interactivo en relación a su facilidad para ser aprendido y usado por un determinado grupo de usuarios en un determinado contexto de uso </a:t>
            </a:r>
            <a:r>
              <a:rPr lang="es-ES" dirty="0" smtClean="0"/>
              <a:t>[ISO989241-11]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8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364007"/>
              </p:ext>
            </p:extLst>
          </p:nvPr>
        </p:nvGraphicFramePr>
        <p:xfrm>
          <a:off x="1141413" y="840259"/>
          <a:ext cx="9906000" cy="5152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81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 Heurístico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200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2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Las 8 Reglas de Ben </a:t>
            </a:r>
            <a:r>
              <a:rPr lang="es-AR" dirty="0" err="1" smtClean="0"/>
              <a:t>Schneiderman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99692"/>
              </p:ext>
            </p:extLst>
          </p:nvPr>
        </p:nvGraphicFramePr>
        <p:xfrm>
          <a:off x="2269995" y="2261286"/>
          <a:ext cx="7648833" cy="4188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3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Principios heurísticos de </a:t>
            </a:r>
            <a:r>
              <a:rPr lang="es-AR" dirty="0" err="1" smtClean="0"/>
              <a:t>Molich</a:t>
            </a:r>
            <a:r>
              <a:rPr lang="es-AR" dirty="0" smtClean="0"/>
              <a:t> y </a:t>
            </a:r>
            <a:r>
              <a:rPr lang="es-AR" dirty="0" err="1" smtClean="0"/>
              <a:t>nielsen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68808"/>
              </p:ext>
            </p:extLst>
          </p:nvPr>
        </p:nvGraphicFramePr>
        <p:xfrm>
          <a:off x="1141413" y="2249488"/>
          <a:ext cx="9906000" cy="394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142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Tres principios más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7070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891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117</TotalTime>
  <Words>389</Words>
  <Application>Microsoft Office PowerPoint</Application>
  <PresentationFormat>Panorámica</PresentationFormat>
  <Paragraphs>76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Circuito</vt:lpstr>
      <vt:lpstr>Evaluación Heurística</vt:lpstr>
      <vt:lpstr>Definición de la RAE</vt:lpstr>
      <vt:lpstr>Para la IPO</vt:lpstr>
      <vt:lpstr>Objetivo</vt:lpstr>
      <vt:lpstr>Presentación de PowerPoint</vt:lpstr>
      <vt:lpstr>Principio Heurístico</vt:lpstr>
      <vt:lpstr>Las 8 Reglas de Ben Schneiderman</vt:lpstr>
      <vt:lpstr>Principios heurísticos de Molich y nielsen</vt:lpstr>
      <vt:lpstr>Tres principios más</vt:lpstr>
      <vt:lpstr>Principios heurísticos de constantine</vt:lpstr>
      <vt:lpstr>Proceso de Evaluación heurística</vt:lpstr>
      <vt:lpstr>Algunos sitios para 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Heurística</dc:title>
  <dc:creator>Silvana</dc:creator>
  <cp:lastModifiedBy>Usuario de Windows</cp:lastModifiedBy>
  <cp:revision>25</cp:revision>
  <dcterms:created xsi:type="dcterms:W3CDTF">2016-05-13T01:01:43Z</dcterms:created>
  <dcterms:modified xsi:type="dcterms:W3CDTF">2018-09-28T01:00:09Z</dcterms:modified>
</cp:coreProperties>
</file>