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4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2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3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9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6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0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4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4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9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2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494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err="1"/>
              <a:t>Legislación</a:t>
            </a:r>
            <a:r>
              <a:rPr dirty="0"/>
              <a:t> </a:t>
            </a:r>
            <a:r>
              <a:rPr dirty="0" err="1"/>
              <a:t>Aplicada</a:t>
            </a:r>
            <a:r>
              <a:rPr dirty="0"/>
              <a:t> a la </a:t>
            </a:r>
            <a:r>
              <a:rPr dirty="0" err="1"/>
              <a:t>Tecnología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Resumen</a:t>
            </a:r>
            <a:r>
              <a:rPr dirty="0"/>
              <a:t> de las </a:t>
            </a:r>
            <a:r>
              <a:rPr dirty="0" err="1"/>
              <a:t>Unidades</a:t>
            </a:r>
            <a:r>
              <a:rPr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Los </a:t>
            </a:r>
            <a:r>
              <a:rPr dirty="0" err="1"/>
              <a:t>contratos</a:t>
            </a:r>
            <a:r>
              <a:rPr dirty="0"/>
              <a:t>, </a:t>
            </a:r>
            <a:r>
              <a:rPr dirty="0" err="1"/>
              <a:t>delitos</a:t>
            </a:r>
            <a:r>
              <a:rPr dirty="0"/>
              <a:t> y </a:t>
            </a:r>
            <a:r>
              <a:rPr dirty="0" err="1"/>
              <a:t>problemas</a:t>
            </a:r>
            <a:r>
              <a:rPr dirty="0"/>
              <a:t> </a:t>
            </a:r>
            <a:r>
              <a:rPr dirty="0" err="1"/>
              <a:t>jurídicos</a:t>
            </a:r>
            <a:r>
              <a:rPr dirty="0"/>
              <a:t> </a:t>
            </a:r>
            <a:r>
              <a:rPr dirty="0" err="1"/>
              <a:t>deben</a:t>
            </a:r>
            <a:r>
              <a:rPr dirty="0"/>
              <a:t> </a:t>
            </a:r>
            <a:r>
              <a:rPr dirty="0" err="1"/>
              <a:t>adaptarse</a:t>
            </a:r>
            <a:r>
              <a:rPr dirty="0"/>
              <a:t> a la era digital.</a:t>
            </a:r>
          </a:p>
          <a:p>
            <a:r>
              <a:rPr dirty="0"/>
              <a:t>Es vital </a:t>
            </a:r>
            <a:r>
              <a:rPr dirty="0" err="1"/>
              <a:t>conocer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marco</a:t>
            </a:r>
            <a:r>
              <a:rPr dirty="0"/>
              <a:t> legal para </a:t>
            </a:r>
            <a:r>
              <a:rPr dirty="0" err="1"/>
              <a:t>evitar</a:t>
            </a:r>
            <a:r>
              <a:rPr dirty="0"/>
              <a:t> </a:t>
            </a:r>
            <a:r>
              <a:rPr dirty="0" err="1"/>
              <a:t>abusos</a:t>
            </a:r>
            <a:r>
              <a:rPr dirty="0"/>
              <a:t> o </a:t>
            </a:r>
            <a:r>
              <a:rPr dirty="0" err="1"/>
              <a:t>nulidades</a:t>
            </a:r>
            <a:r>
              <a:rPr dirty="0"/>
              <a:t>.</a:t>
            </a:r>
          </a:p>
          <a:p>
            <a:r>
              <a:rPr dirty="0"/>
              <a:t>La </a:t>
            </a:r>
            <a:r>
              <a:rPr dirty="0" err="1"/>
              <a:t>tecnología</a:t>
            </a:r>
            <a:r>
              <a:rPr dirty="0"/>
              <a:t> </a:t>
            </a:r>
            <a:r>
              <a:rPr dirty="0" err="1"/>
              <a:t>avanza</a:t>
            </a:r>
            <a:r>
              <a:rPr dirty="0"/>
              <a:t>, </a:t>
            </a:r>
            <a:r>
              <a:rPr dirty="0" err="1"/>
              <a:t>pero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Derecho </a:t>
            </a:r>
            <a:r>
              <a:rPr dirty="0" err="1"/>
              <a:t>debe</a:t>
            </a:r>
            <a:r>
              <a:rPr dirty="0"/>
              <a:t> </a:t>
            </a:r>
            <a:r>
              <a:rPr dirty="0" err="1"/>
              <a:t>acompañarla</a:t>
            </a:r>
            <a:r>
              <a:rPr dirty="0"/>
              <a:t> con </a:t>
            </a:r>
            <a:r>
              <a:rPr dirty="0" err="1"/>
              <a:t>criterios</a:t>
            </a:r>
            <a:r>
              <a:rPr dirty="0"/>
              <a:t> claros y </a:t>
            </a:r>
            <a:r>
              <a:rPr dirty="0" err="1"/>
              <a:t>actualizados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03E39-CC5B-E373-1BBA-5C2874567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Integrantes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665355-65C3-CE4C-B7CC-070C4D4B0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/>
              <a:t>Apellido Nombre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2834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Contratos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Definición</a:t>
            </a:r>
            <a:r>
              <a:rPr dirty="0"/>
              <a:t> (Art. 957 </a:t>
            </a:r>
            <a:r>
              <a:rPr dirty="0" err="1"/>
              <a:t>CCyCN</a:t>
            </a:r>
            <a:r>
              <a:rPr dirty="0"/>
              <a:t>): </a:t>
            </a:r>
            <a:r>
              <a:rPr dirty="0" err="1"/>
              <a:t>acto</a:t>
            </a:r>
            <a:r>
              <a:rPr dirty="0"/>
              <a:t> </a:t>
            </a:r>
            <a:r>
              <a:rPr dirty="0" err="1"/>
              <a:t>jurídico</a:t>
            </a:r>
            <a:r>
              <a:rPr dirty="0"/>
              <a:t> para </a:t>
            </a:r>
            <a:r>
              <a:rPr dirty="0" err="1"/>
              <a:t>crear</a:t>
            </a:r>
            <a:r>
              <a:rPr dirty="0"/>
              <a:t>, </a:t>
            </a:r>
            <a:r>
              <a:rPr dirty="0" err="1"/>
              <a:t>modificar</a:t>
            </a:r>
            <a:r>
              <a:rPr dirty="0"/>
              <a:t> o </a:t>
            </a:r>
            <a:r>
              <a:rPr dirty="0" err="1"/>
              <a:t>extinguir</a:t>
            </a:r>
            <a:r>
              <a:rPr dirty="0"/>
              <a:t> </a:t>
            </a:r>
            <a:r>
              <a:rPr dirty="0" err="1"/>
              <a:t>relaciones</a:t>
            </a:r>
            <a:r>
              <a:rPr dirty="0"/>
              <a:t> </a:t>
            </a:r>
            <a:r>
              <a:rPr dirty="0" err="1"/>
              <a:t>patrimoniales</a:t>
            </a:r>
            <a:r>
              <a:rPr dirty="0"/>
              <a:t>.</a:t>
            </a:r>
          </a:p>
          <a:p>
            <a:r>
              <a:rPr dirty="0" err="1"/>
              <a:t>Requiere</a:t>
            </a:r>
            <a:r>
              <a:rPr dirty="0"/>
              <a:t> </a:t>
            </a:r>
            <a:r>
              <a:rPr dirty="0" err="1"/>
              <a:t>consentimiento</a:t>
            </a:r>
            <a:r>
              <a:rPr dirty="0"/>
              <a:t>, </a:t>
            </a:r>
            <a:r>
              <a:rPr dirty="0" err="1"/>
              <a:t>objeto</a:t>
            </a:r>
            <a:r>
              <a:rPr dirty="0"/>
              <a:t> y causa </a:t>
            </a:r>
            <a:r>
              <a:rPr dirty="0" err="1"/>
              <a:t>lícita</a:t>
            </a:r>
            <a:r>
              <a:rPr dirty="0"/>
              <a:t>.</a:t>
            </a:r>
          </a:p>
          <a:p>
            <a:r>
              <a:rPr dirty="0"/>
              <a:t>El </a:t>
            </a:r>
            <a:r>
              <a:rPr dirty="0" err="1"/>
              <a:t>consentimiento</a:t>
            </a:r>
            <a:r>
              <a:rPr dirty="0"/>
              <a:t> </a:t>
            </a:r>
            <a:r>
              <a:rPr dirty="0" err="1"/>
              <a:t>debe</a:t>
            </a:r>
            <a:r>
              <a:rPr dirty="0"/>
              <a:t> ser </a:t>
            </a:r>
            <a:r>
              <a:rPr dirty="0" err="1"/>
              <a:t>voluntario</a:t>
            </a:r>
            <a:r>
              <a:rPr dirty="0"/>
              <a:t>, con </a:t>
            </a:r>
            <a:r>
              <a:rPr dirty="0" err="1"/>
              <a:t>discernimiento</a:t>
            </a:r>
            <a:r>
              <a:rPr dirty="0"/>
              <a:t>, </a:t>
            </a:r>
            <a:r>
              <a:rPr dirty="0" err="1"/>
              <a:t>intención</a:t>
            </a:r>
            <a:r>
              <a:rPr dirty="0"/>
              <a:t> y </a:t>
            </a:r>
            <a:r>
              <a:rPr dirty="0" err="1"/>
              <a:t>libertad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Su clasificación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Unilaterales</a:t>
            </a:r>
            <a:r>
              <a:rPr dirty="0"/>
              <a:t> / </a:t>
            </a:r>
            <a:r>
              <a:rPr dirty="0" err="1"/>
              <a:t>Bilaterales</a:t>
            </a:r>
            <a:endParaRPr dirty="0"/>
          </a:p>
          <a:p>
            <a:r>
              <a:rPr dirty="0" err="1"/>
              <a:t>Onerosos</a:t>
            </a:r>
            <a:r>
              <a:rPr dirty="0"/>
              <a:t> / </a:t>
            </a:r>
            <a:r>
              <a:rPr dirty="0" err="1"/>
              <a:t>Gratuitos</a:t>
            </a:r>
            <a:endParaRPr dirty="0"/>
          </a:p>
          <a:p>
            <a:r>
              <a:rPr dirty="0" err="1"/>
              <a:t>Conmutativos</a:t>
            </a:r>
            <a:r>
              <a:rPr dirty="0"/>
              <a:t> / </a:t>
            </a:r>
            <a:r>
              <a:rPr dirty="0" err="1"/>
              <a:t>Aleatorios</a:t>
            </a:r>
            <a:endParaRPr dirty="0"/>
          </a:p>
          <a:p>
            <a:r>
              <a:rPr dirty="0" err="1"/>
              <a:t>Formales</a:t>
            </a:r>
            <a:r>
              <a:rPr dirty="0"/>
              <a:t> / </a:t>
            </a:r>
            <a:r>
              <a:rPr dirty="0" err="1"/>
              <a:t>Informales</a:t>
            </a:r>
            <a:endParaRPr dirty="0"/>
          </a:p>
          <a:p>
            <a:r>
              <a:rPr dirty="0" err="1"/>
              <a:t>Nominados</a:t>
            </a:r>
            <a:r>
              <a:rPr dirty="0"/>
              <a:t> / </a:t>
            </a:r>
            <a:r>
              <a:rPr dirty="0" err="1"/>
              <a:t>Innominados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Contratos</a:t>
            </a:r>
            <a:r>
              <a:rPr lang="es-AR" dirty="0"/>
              <a:t> Especiales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 </a:t>
            </a:r>
            <a:r>
              <a:rPr dirty="0" err="1"/>
              <a:t>Adhesión</a:t>
            </a:r>
            <a:r>
              <a:rPr dirty="0"/>
              <a:t>: </a:t>
            </a:r>
            <a:r>
              <a:rPr dirty="0" err="1"/>
              <a:t>cláusulas</a:t>
            </a:r>
            <a:r>
              <a:rPr dirty="0"/>
              <a:t> </a:t>
            </a:r>
            <a:r>
              <a:rPr dirty="0" err="1"/>
              <a:t>predispuestas</a:t>
            </a:r>
            <a:r>
              <a:rPr dirty="0"/>
              <a:t>, no </a:t>
            </a:r>
            <a:r>
              <a:rPr dirty="0" err="1"/>
              <a:t>negociables</a:t>
            </a:r>
            <a:r>
              <a:rPr dirty="0"/>
              <a:t>.</a:t>
            </a:r>
          </a:p>
          <a:p>
            <a:r>
              <a:rPr lang="es-AR" dirty="0"/>
              <a:t>D</a:t>
            </a:r>
            <a:r>
              <a:rPr dirty="0"/>
              <a:t>e </a:t>
            </a:r>
            <a:r>
              <a:rPr dirty="0" err="1"/>
              <a:t>Consumo</a:t>
            </a:r>
            <a:r>
              <a:rPr dirty="0"/>
              <a:t>: entre </a:t>
            </a:r>
            <a:r>
              <a:rPr dirty="0" err="1"/>
              <a:t>proveedor</a:t>
            </a:r>
            <a:r>
              <a:rPr dirty="0"/>
              <a:t> y </a:t>
            </a:r>
            <a:r>
              <a:rPr dirty="0" err="1"/>
              <a:t>consumidor</a:t>
            </a:r>
            <a:r>
              <a:rPr dirty="0"/>
              <a:t> final.</a:t>
            </a:r>
          </a:p>
          <a:p>
            <a:r>
              <a:rPr dirty="0" err="1"/>
              <a:t>Electrónicos</a:t>
            </a:r>
            <a:r>
              <a:rPr dirty="0"/>
              <a:t>: </a:t>
            </a:r>
            <a:r>
              <a:rPr dirty="0" err="1"/>
              <a:t>considerados</a:t>
            </a:r>
            <a:r>
              <a:rPr dirty="0"/>
              <a:t> </a:t>
            </a:r>
            <a:r>
              <a:rPr dirty="0" err="1"/>
              <a:t>válidos</a:t>
            </a:r>
            <a:r>
              <a:rPr dirty="0"/>
              <a:t>, </a:t>
            </a:r>
            <a:r>
              <a:rPr dirty="0" err="1"/>
              <a:t>deben</a:t>
            </a:r>
            <a:r>
              <a:rPr dirty="0"/>
              <a:t> </a:t>
            </a:r>
            <a:r>
              <a:rPr dirty="0" err="1"/>
              <a:t>informar</a:t>
            </a:r>
            <a:r>
              <a:rPr dirty="0"/>
              <a:t> </a:t>
            </a:r>
            <a:r>
              <a:rPr dirty="0" err="1"/>
              <a:t>riesgos</a:t>
            </a:r>
            <a:r>
              <a:rPr dirty="0"/>
              <a:t> y </a:t>
            </a:r>
            <a:r>
              <a:rPr dirty="0" err="1"/>
              <a:t>permitir</a:t>
            </a:r>
            <a:r>
              <a:rPr dirty="0"/>
              <a:t> </a:t>
            </a:r>
            <a:r>
              <a:rPr dirty="0" err="1"/>
              <a:t>revocación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Elementos que afectan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Vicios</a:t>
            </a:r>
            <a:r>
              <a:rPr dirty="0"/>
              <a:t> del </a:t>
            </a:r>
            <a:r>
              <a:rPr dirty="0" err="1"/>
              <a:t>consentimiento</a:t>
            </a:r>
            <a:r>
              <a:rPr dirty="0"/>
              <a:t>: error, </a:t>
            </a:r>
            <a:r>
              <a:rPr dirty="0" err="1"/>
              <a:t>dolo</a:t>
            </a:r>
            <a:r>
              <a:rPr dirty="0"/>
              <a:t>, </a:t>
            </a:r>
            <a:r>
              <a:rPr lang="es-AR" dirty="0"/>
              <a:t>v</a:t>
            </a:r>
            <a:r>
              <a:rPr dirty="0" err="1"/>
              <a:t>iolencia</a:t>
            </a:r>
            <a:r>
              <a:rPr dirty="0"/>
              <a:t>.</a:t>
            </a:r>
          </a:p>
          <a:p>
            <a:r>
              <a:rPr dirty="0" err="1"/>
              <a:t>Capacidad</a:t>
            </a:r>
            <a:r>
              <a:rPr dirty="0"/>
              <a:t> e </a:t>
            </a:r>
            <a:r>
              <a:rPr dirty="0" err="1"/>
              <a:t>inhabilidades</a:t>
            </a:r>
            <a:r>
              <a:rPr dirty="0"/>
              <a:t>: </a:t>
            </a:r>
            <a:r>
              <a:rPr dirty="0" err="1"/>
              <a:t>menores</a:t>
            </a:r>
            <a:r>
              <a:rPr dirty="0"/>
              <a:t>, personas </a:t>
            </a:r>
            <a:r>
              <a:rPr dirty="0" err="1"/>
              <a:t>incapaces</a:t>
            </a:r>
            <a:r>
              <a:rPr dirty="0"/>
              <a:t>, </a:t>
            </a:r>
            <a:r>
              <a:rPr dirty="0" err="1"/>
              <a:t>funcionarios</a:t>
            </a:r>
            <a:r>
              <a:rPr dirty="0"/>
              <a:t>.</a:t>
            </a:r>
          </a:p>
          <a:p>
            <a:r>
              <a:rPr dirty="0"/>
              <a:t>La forma </a:t>
            </a:r>
            <a:r>
              <a:rPr dirty="0" err="1"/>
              <a:t>puede</a:t>
            </a:r>
            <a:r>
              <a:rPr dirty="0"/>
              <a:t> ser libre, salvo que la ley </a:t>
            </a:r>
            <a:r>
              <a:rPr dirty="0" err="1"/>
              <a:t>exija</a:t>
            </a:r>
            <a:r>
              <a:rPr dirty="0"/>
              <a:t> </a:t>
            </a:r>
            <a:r>
              <a:rPr dirty="0" err="1"/>
              <a:t>formalidad</a:t>
            </a:r>
            <a:r>
              <a:rPr dirty="0"/>
              <a:t> (</a:t>
            </a:r>
            <a:r>
              <a:rPr dirty="0" err="1"/>
              <a:t>ej</a:t>
            </a:r>
            <a:r>
              <a:rPr dirty="0"/>
              <a:t>. </a:t>
            </a:r>
            <a:r>
              <a:rPr dirty="0" err="1"/>
              <a:t>inmuebles</a:t>
            </a:r>
            <a:r>
              <a:rPr dirty="0"/>
              <a:t>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/>
              <a:t>Delitos</a:t>
            </a:r>
            <a:r>
              <a:rPr dirty="0"/>
              <a:t> </a:t>
            </a:r>
            <a:r>
              <a:rPr dirty="0" err="1"/>
              <a:t>Informáticos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Delito</a:t>
            </a:r>
            <a:r>
              <a:rPr dirty="0"/>
              <a:t>: </a:t>
            </a:r>
            <a:r>
              <a:rPr dirty="0" err="1"/>
              <a:t>conducta</a:t>
            </a:r>
            <a:r>
              <a:rPr dirty="0"/>
              <a:t> </a:t>
            </a:r>
            <a:r>
              <a:rPr dirty="0" err="1"/>
              <a:t>típica</a:t>
            </a:r>
            <a:r>
              <a:rPr dirty="0"/>
              <a:t>, </a:t>
            </a:r>
            <a:r>
              <a:rPr dirty="0" err="1"/>
              <a:t>antijurídica</a:t>
            </a:r>
            <a:r>
              <a:rPr dirty="0"/>
              <a:t> y culpable.</a:t>
            </a:r>
          </a:p>
          <a:p>
            <a:r>
              <a:rPr dirty="0" err="1"/>
              <a:t>Tipicidad</a:t>
            </a:r>
            <a:r>
              <a:rPr dirty="0"/>
              <a:t>: </a:t>
            </a:r>
            <a:r>
              <a:rPr dirty="0" err="1"/>
              <a:t>debe</a:t>
            </a:r>
            <a:r>
              <a:rPr dirty="0"/>
              <a:t> </a:t>
            </a:r>
            <a:r>
              <a:rPr dirty="0" err="1"/>
              <a:t>estar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 ley, no se </a:t>
            </a:r>
            <a:r>
              <a:rPr dirty="0" err="1"/>
              <a:t>admite</a:t>
            </a:r>
            <a:r>
              <a:rPr dirty="0"/>
              <a:t> </a:t>
            </a:r>
            <a:r>
              <a:rPr dirty="0" err="1"/>
              <a:t>analogía</a:t>
            </a:r>
            <a:r>
              <a:rPr dirty="0"/>
              <a:t>.</a:t>
            </a:r>
          </a:p>
          <a:p>
            <a:r>
              <a:rPr dirty="0"/>
              <a:t>Dolo: </a:t>
            </a:r>
            <a:r>
              <a:rPr dirty="0" err="1"/>
              <a:t>intención</a:t>
            </a:r>
            <a:r>
              <a:rPr dirty="0"/>
              <a:t> </a:t>
            </a:r>
            <a:r>
              <a:rPr dirty="0" err="1"/>
              <a:t>directa</a:t>
            </a:r>
            <a:r>
              <a:rPr dirty="0"/>
              <a:t>, </a:t>
            </a:r>
            <a:r>
              <a:rPr dirty="0" err="1"/>
              <a:t>indirecta</a:t>
            </a:r>
            <a:r>
              <a:rPr dirty="0"/>
              <a:t> o eventual.</a:t>
            </a:r>
          </a:p>
          <a:p>
            <a:r>
              <a:rPr dirty="0"/>
              <a:t>Culpa: </a:t>
            </a:r>
            <a:r>
              <a:rPr dirty="0" err="1"/>
              <a:t>negligencia</a:t>
            </a:r>
            <a:r>
              <a:rPr dirty="0"/>
              <a:t>, </a:t>
            </a:r>
            <a:r>
              <a:rPr dirty="0" err="1"/>
              <a:t>imprudencia</a:t>
            </a:r>
            <a:r>
              <a:rPr dirty="0"/>
              <a:t> o </a:t>
            </a:r>
            <a:r>
              <a:rPr dirty="0" err="1"/>
              <a:t>impericia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Leyes importantes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Ley 26.388 </a:t>
            </a:r>
            <a:r>
              <a:rPr dirty="0" err="1"/>
              <a:t>incorpora</a:t>
            </a:r>
            <a:r>
              <a:rPr dirty="0"/>
              <a:t> </a:t>
            </a:r>
            <a:r>
              <a:rPr dirty="0" err="1"/>
              <a:t>delitos</a:t>
            </a:r>
            <a:r>
              <a:rPr dirty="0"/>
              <a:t> </a:t>
            </a:r>
            <a:r>
              <a:rPr dirty="0" err="1"/>
              <a:t>informáticos</a:t>
            </a:r>
            <a:r>
              <a:rPr dirty="0"/>
              <a:t> al Código Penal:</a:t>
            </a:r>
          </a:p>
          <a:p>
            <a:r>
              <a:rPr dirty="0"/>
              <a:t>Art. 153 bis: </a:t>
            </a:r>
            <a:r>
              <a:rPr dirty="0" err="1"/>
              <a:t>acceso</a:t>
            </a:r>
            <a:r>
              <a:rPr dirty="0"/>
              <a:t> </a:t>
            </a:r>
            <a:r>
              <a:rPr dirty="0" err="1"/>
              <a:t>indebido</a:t>
            </a:r>
            <a:r>
              <a:rPr dirty="0"/>
              <a:t> (</a:t>
            </a:r>
            <a:r>
              <a:rPr dirty="0" err="1"/>
              <a:t>hackeo</a:t>
            </a:r>
            <a:r>
              <a:rPr dirty="0"/>
              <a:t>)</a:t>
            </a:r>
          </a:p>
          <a:p>
            <a:r>
              <a:rPr dirty="0"/>
              <a:t>Art. 157 bis: </a:t>
            </a:r>
            <a:r>
              <a:rPr dirty="0" err="1"/>
              <a:t>manipulación</a:t>
            </a:r>
            <a:r>
              <a:rPr dirty="0"/>
              <a:t> de bases de </a:t>
            </a:r>
            <a:r>
              <a:rPr dirty="0" err="1"/>
              <a:t>datos</a:t>
            </a:r>
            <a:r>
              <a:rPr dirty="0"/>
              <a:t> </a:t>
            </a:r>
            <a:r>
              <a:rPr dirty="0" err="1"/>
              <a:t>personales</a:t>
            </a:r>
            <a:endParaRPr dirty="0"/>
          </a:p>
          <a:p>
            <a:r>
              <a:rPr dirty="0"/>
              <a:t>Art. 173 inc. 16: </a:t>
            </a:r>
            <a:r>
              <a:rPr dirty="0" err="1"/>
              <a:t>estafa</a:t>
            </a:r>
            <a:r>
              <a:rPr dirty="0"/>
              <a:t> </a:t>
            </a:r>
            <a:r>
              <a:rPr dirty="0" err="1"/>
              <a:t>informática</a:t>
            </a:r>
            <a:endParaRPr dirty="0"/>
          </a:p>
          <a:p>
            <a:r>
              <a:rPr dirty="0"/>
              <a:t>Art. 183: </a:t>
            </a:r>
            <a:r>
              <a:rPr dirty="0" err="1"/>
              <a:t>daño</a:t>
            </a:r>
            <a:r>
              <a:rPr dirty="0"/>
              <a:t> a </a:t>
            </a:r>
            <a:r>
              <a:rPr dirty="0" err="1"/>
              <a:t>sistemas</a:t>
            </a:r>
            <a:r>
              <a:rPr dirty="0"/>
              <a:t> </a:t>
            </a:r>
            <a:r>
              <a:rPr dirty="0" err="1"/>
              <a:t>informáticos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Sistemas </a:t>
            </a:r>
            <a:r>
              <a:rPr dirty="0" err="1"/>
              <a:t>Expertos</a:t>
            </a:r>
            <a:r>
              <a:rPr dirty="0"/>
              <a:t> </a:t>
            </a:r>
            <a:r>
              <a:rPr dirty="0" err="1"/>
              <a:t>Legales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IA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Derecho: </a:t>
            </a:r>
            <a:r>
              <a:rPr dirty="0" err="1"/>
              <a:t>aún</a:t>
            </a:r>
            <a:r>
              <a:rPr dirty="0"/>
              <a:t> no viable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subjetividad</a:t>
            </a:r>
            <a:r>
              <a:rPr dirty="0"/>
              <a:t>, </a:t>
            </a:r>
            <a:r>
              <a:rPr dirty="0" err="1"/>
              <a:t>ética</a:t>
            </a:r>
            <a:r>
              <a:rPr dirty="0"/>
              <a:t> e </a:t>
            </a:r>
            <a:r>
              <a:rPr dirty="0" err="1"/>
              <a:t>interpretación</a:t>
            </a:r>
            <a:r>
              <a:rPr dirty="0"/>
              <a:t> </a:t>
            </a:r>
            <a:r>
              <a:rPr dirty="0" err="1"/>
              <a:t>normativa</a:t>
            </a:r>
            <a:r>
              <a:rPr dirty="0"/>
              <a:t>.</a:t>
            </a:r>
          </a:p>
          <a:p>
            <a:r>
              <a:rPr dirty="0"/>
              <a:t>Un </a:t>
            </a:r>
            <a:r>
              <a:rPr dirty="0" err="1"/>
              <a:t>juez</a:t>
            </a:r>
            <a:r>
              <a:rPr dirty="0"/>
              <a:t> o abogado IA </a:t>
            </a:r>
            <a:r>
              <a:rPr dirty="0" err="1"/>
              <a:t>necesitaría</a:t>
            </a:r>
            <a:r>
              <a:rPr dirty="0"/>
              <a:t> </a:t>
            </a:r>
            <a:r>
              <a:rPr dirty="0" err="1"/>
              <a:t>múltiples</a:t>
            </a:r>
            <a:r>
              <a:rPr dirty="0"/>
              <a:t> </a:t>
            </a:r>
            <a:r>
              <a:rPr dirty="0" err="1"/>
              <a:t>criterios</a:t>
            </a:r>
            <a:r>
              <a:rPr dirty="0"/>
              <a:t> </a:t>
            </a:r>
            <a:r>
              <a:rPr dirty="0" err="1"/>
              <a:t>contradictorios</a:t>
            </a:r>
            <a:r>
              <a:rPr dirty="0"/>
              <a:t>.</a:t>
            </a:r>
          </a:p>
          <a:p>
            <a:r>
              <a:rPr dirty="0"/>
              <a:t>La </a:t>
            </a:r>
            <a:r>
              <a:rPr dirty="0" err="1"/>
              <a:t>justicia</a:t>
            </a:r>
            <a:r>
              <a:rPr dirty="0"/>
              <a:t> no es </a:t>
            </a:r>
            <a:r>
              <a:rPr dirty="0" err="1"/>
              <a:t>automatizable</a:t>
            </a:r>
            <a:r>
              <a:rPr dirty="0"/>
              <a:t> </a:t>
            </a:r>
            <a:r>
              <a:rPr dirty="0" err="1"/>
              <a:t>fácilmente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/>
              <a:t>Problemática</a:t>
            </a:r>
            <a:r>
              <a:rPr dirty="0"/>
              <a:t> </a:t>
            </a:r>
            <a:r>
              <a:rPr dirty="0" err="1"/>
              <a:t>Jurídica</a:t>
            </a:r>
            <a:r>
              <a:rPr dirty="0"/>
              <a:t> de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Internet </a:t>
            </a:r>
            <a:r>
              <a:rPr dirty="0" err="1"/>
              <a:t>globaliza</a:t>
            </a:r>
            <a:r>
              <a:rPr dirty="0"/>
              <a:t> </a:t>
            </a:r>
            <a:r>
              <a:rPr dirty="0" err="1"/>
              <a:t>relaciones</a:t>
            </a:r>
            <a:r>
              <a:rPr dirty="0"/>
              <a:t> </a:t>
            </a:r>
            <a:r>
              <a:rPr dirty="0" err="1"/>
              <a:t>jurídicas</a:t>
            </a:r>
            <a:r>
              <a:rPr dirty="0"/>
              <a:t>: </a:t>
            </a:r>
            <a:r>
              <a:rPr dirty="0" err="1"/>
              <a:t>contratos</a:t>
            </a:r>
            <a:r>
              <a:rPr dirty="0"/>
              <a:t> y </a:t>
            </a:r>
            <a:r>
              <a:rPr dirty="0" err="1"/>
              <a:t>delitos</a:t>
            </a:r>
            <a:r>
              <a:rPr dirty="0"/>
              <a:t> </a:t>
            </a:r>
            <a:r>
              <a:rPr dirty="0" err="1"/>
              <a:t>transnacionales</a:t>
            </a:r>
            <a:r>
              <a:rPr dirty="0"/>
              <a:t>.</a:t>
            </a:r>
          </a:p>
          <a:p>
            <a:r>
              <a:rPr dirty="0" err="1"/>
              <a:t>Dificultades</a:t>
            </a:r>
            <a:r>
              <a:rPr dirty="0"/>
              <a:t>:</a:t>
            </a:r>
          </a:p>
          <a:p>
            <a:r>
              <a:rPr dirty="0" err="1"/>
              <a:t>Jurisdicción</a:t>
            </a:r>
            <a:r>
              <a:rPr dirty="0"/>
              <a:t> legal</a:t>
            </a:r>
          </a:p>
          <a:p>
            <a:r>
              <a:rPr dirty="0" err="1"/>
              <a:t>Ejecución</a:t>
            </a:r>
            <a:r>
              <a:rPr dirty="0"/>
              <a:t> </a:t>
            </a:r>
            <a:r>
              <a:rPr dirty="0" err="1"/>
              <a:t>internacional</a:t>
            </a:r>
            <a:endParaRPr dirty="0"/>
          </a:p>
          <a:p>
            <a:r>
              <a:rPr dirty="0"/>
              <a:t>Falta de </a:t>
            </a:r>
            <a:r>
              <a:rPr dirty="0" err="1"/>
              <a:t>tratados</a:t>
            </a:r>
            <a:r>
              <a:rPr dirty="0"/>
              <a:t> </a:t>
            </a:r>
            <a:r>
              <a:rPr dirty="0" err="1"/>
              <a:t>globales</a:t>
            </a:r>
            <a:endParaRPr dirty="0"/>
          </a:p>
          <a:p>
            <a:r>
              <a:rPr dirty="0"/>
              <a:t>Cada </a:t>
            </a:r>
            <a:r>
              <a:rPr dirty="0" err="1"/>
              <a:t>país</a:t>
            </a:r>
            <a:r>
              <a:rPr dirty="0"/>
              <a:t> </a:t>
            </a:r>
            <a:r>
              <a:rPr dirty="0" err="1"/>
              <a:t>mantiene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soberanía</a:t>
            </a:r>
            <a:r>
              <a:rPr dirty="0"/>
              <a:t> legal.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7</TotalTime>
  <Words>343</Words>
  <Application>Microsoft Office PowerPoint</Application>
  <PresentationFormat>Presentación en pantalla (4:3)</PresentationFormat>
  <Paragraphs>48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Gill Sans MT</vt:lpstr>
      <vt:lpstr>Wingdings 2</vt:lpstr>
      <vt:lpstr>Dividendo</vt:lpstr>
      <vt:lpstr>Legislación Aplicada a la Tecnología</vt:lpstr>
      <vt:lpstr>Contratos</vt:lpstr>
      <vt:lpstr>Su clasificación</vt:lpstr>
      <vt:lpstr>Contratos Especiales</vt:lpstr>
      <vt:lpstr>Elementos que afectan</vt:lpstr>
      <vt:lpstr>Delitos Informáticos</vt:lpstr>
      <vt:lpstr>Leyes importantes</vt:lpstr>
      <vt:lpstr>Sistemas Expertos Legales</vt:lpstr>
      <vt:lpstr>Problemática Jurídica de Internet</vt:lpstr>
      <vt:lpstr>Conclusión</vt:lpstr>
      <vt:lpstr>Integrantes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ALONSO LEANDRO MATIAS</cp:lastModifiedBy>
  <cp:revision>4</cp:revision>
  <dcterms:created xsi:type="dcterms:W3CDTF">2013-01-27T09:14:16Z</dcterms:created>
  <dcterms:modified xsi:type="dcterms:W3CDTF">2025-06-25T03:09:56Z</dcterms:modified>
  <cp:category/>
</cp:coreProperties>
</file>