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64" r:id="rId4"/>
    <p:sldId id="267" r:id="rId5"/>
    <p:sldId id="265" r:id="rId6"/>
    <p:sldId id="256" r:id="rId7"/>
    <p:sldId id="257" r:id="rId8"/>
    <p:sldId id="259" r:id="rId9"/>
    <p:sldId id="260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 pages" id="{A929F88F-F27D-4FE2-A3F3-E28B1D055740}">
          <p14:sldIdLst>
            <p14:sldId id="268"/>
            <p14:sldId id="263"/>
            <p14:sldId id="264"/>
            <p14:sldId id="267"/>
            <p14:sldId id="265"/>
            <p14:sldId id="256"/>
            <p14:sldId id="257"/>
          </p14:sldIdLst>
        </p14:section>
        <p14:section name="History" id="{D8D3683D-1BAE-41E9-958A-79E167010FB9}">
          <p14:sldIdLst>
            <p14:sldId id="259"/>
          </p14:sldIdLst>
        </p14:section>
        <p14:section name="Details" id="{40A7CBEC-6917-4F90-9FDD-FF2132985C14}">
          <p14:sldIdLst>
            <p14:sldId id="260"/>
          </p14:sldIdLst>
        </p14:section>
        <p14:section name="Designer" id="{CFC97560-B94F-42EA-AABA-EF3034D357A2}">
          <p14:sldIdLst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694"/>
    <a:srgbClr val="FEBECC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976F-5850-06EF-C588-60643C76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CF778-8573-FDD3-3B74-90EF6FA6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6980F-CAC7-4C61-2044-3C08E5F1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EF3D1-6E53-C1D9-C469-60789C9B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CD472-A10E-C946-B6EF-8BDAAF84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31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D3C9-782D-AF6C-3E6A-076BF3C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332C0-8424-F22D-4299-FB8E465B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D9DDA-CF14-F26C-C17D-AFCD4F1E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1728B-134C-8874-B594-46B15A5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1CD5C-24AD-1BB0-2482-691E64A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B8297-9136-A5DE-DF4C-AA175E5A6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E0512-8227-7240-0741-76BB00EDF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FEC42-AD82-1488-77B6-E6FA0E3B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8AC3C-B1CF-A62B-3E5C-652E10C1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CC92D-C845-A0A6-4F65-EB0F2E99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757D-3F9B-7ABB-6894-BCD6B84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3AA70-325B-8621-B274-7AE8C7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4B8CB-9E9F-D7D2-D0D7-462FCC31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2C6D9-8EF0-9E65-0ED1-8F6930BC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A5DD-CFC6-AFA7-B7DC-6BE63137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1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E7A9-215F-8908-6505-0C93CA72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97F1E-445A-C534-44BB-609F9946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0E234-14A1-94EB-CB47-070C8184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F4D2D-7E97-270C-B04A-42D1CF3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B70B6-35D8-CBA7-F086-483A655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CE1FF-EA8B-3106-CB5F-4251283F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4814B-EE17-EA36-A662-39CE26AE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FC122-620A-DBFE-ED17-0D539109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6E86B-861C-33C4-39BB-54B730C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EEECF-A3E3-983E-17A2-4DE05CC1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748342-7BB5-35F0-ED05-AE76ECD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BA47-8FF6-309D-23B8-FED8E1BB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271DB-A5A5-5837-276E-74A74AF9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6F4D9-59E0-E8F3-A2AD-F72093CD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C1BE41-AC98-64E4-2192-44AF41E2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18F0E2-121A-C559-2ED0-2E75104E0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0C8F08-8978-F5F2-2332-2719553A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543E6A-0ADC-F033-AF1A-267AF36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252B71-CEEB-09D3-6C1F-834A3BD0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6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2E10-E2F0-117C-EA18-3D6337D0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567BD-DDB7-157C-91C8-E9B9D5B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165C2-CB4A-FA71-616B-D11AA60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7CD732-B67C-B6C5-3FFB-FEE8A60D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3DD4-D7E6-9A3B-F77A-22C26D7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7B6F61-A264-F0C1-F9CF-5B1D714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1AA116-EE43-B6CD-4740-3FD55F3C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5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FFA87-C01C-16F1-9EB2-45478A9C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DE544-523E-8378-4CB8-8F96DE28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91A96-BE13-2142-F4C5-E118038F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33C070-9E73-5A6B-A784-DBDE9A9D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186BCF-9765-FA6F-9A4E-695B3961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97B47-3EAD-703E-3E56-CFA8CBB2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2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615E-B38B-D157-D824-7854F7C9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30E912-7D9A-F0FC-BA94-6D692D63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F29AF-D418-75C0-8296-370DF5AA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137C0-3784-31F5-553D-9D5B02D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A6A3BC-29B4-8382-E74F-25E3340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39A640-5098-8215-9FB0-51077A92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6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AB1C51-D518-1086-7C30-4835B7B7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DACE8-88C5-3AC5-1F24-FD7A11F2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A4ED6-A51C-5BC1-4BDD-A8BBE84D7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0F1C-EE7F-44D0-A35A-64E08A566F1B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46ECE-C7F0-49C0-6AC4-5FF33F12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4E3C0-1B6B-2E6B-6704-98A948A2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CE15-EA14-4F8C-B23A-50C72D2E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B976122-E59E-0609-97C5-53DA48A5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8D87E1E2-C62F-0664-A053-2475203A6D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C30B4181-6E63-4A0C-ACA6-086CCB55E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5" y="1745092"/>
            <a:ext cx="4346005" cy="28878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19BB3F4-6DF3-6D67-1BAB-BCE6327C0767}"/>
              </a:ext>
            </a:extLst>
          </p:cNvPr>
          <p:cNvSpPr txBox="1"/>
          <p:nvPr/>
        </p:nvSpPr>
        <p:spPr>
          <a:xfrm>
            <a:off x="5195750" y="601957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Gabriel Linhares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347FF1-247E-A7E7-EB46-28F6BF393AF7}"/>
              </a:ext>
            </a:extLst>
          </p:cNvPr>
          <p:cNvSpPr txBox="1"/>
          <p:nvPr/>
        </p:nvSpPr>
        <p:spPr>
          <a:xfrm>
            <a:off x="3962498" y="5017362"/>
            <a:ext cx="42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PLATAFORMA DE PERSONALIZAÇÃO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BOLOS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6AF87-90AF-3A07-FAFC-ED515EC82F26}"/>
              </a:ext>
            </a:extLst>
          </p:cNvPr>
          <p:cNvSpPr txBox="1"/>
          <p:nvPr/>
        </p:nvSpPr>
        <p:spPr>
          <a:xfrm>
            <a:off x="5176516" y="457342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SWEET MAGIC</a:t>
            </a:r>
          </a:p>
        </p:txBody>
      </p:sp>
    </p:spTree>
    <p:extLst>
      <p:ext uri="{BB962C8B-B14F-4D97-AF65-F5344CB8AC3E}">
        <p14:creationId xmlns:p14="http://schemas.microsoft.com/office/powerpoint/2010/main" val="311911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35C08-433F-9CF4-7F32-B3D3BE30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E342A-7C48-43C9-4490-53D6CD16A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66F86F-0036-1B08-9E30-3C66E1010F77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1B8F0C8D-4218-1F08-ED08-B01BB3DA0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003BEF2-FE74-EE36-254D-0D3A482F78F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0C76DDB-9EC0-851B-043D-E88A36B06D10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8654C27-9237-1E68-28F5-BBFF692ED055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A3CA825B-C186-EE8C-D5BB-E5A8A9795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1E8315A-7B85-AAEC-AC70-9BCD21793E1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6F7305E7-03E1-FD90-6F6E-67C75ADB5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4B4D689-D592-21E7-7B7C-8EB04D372BC2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FB8CA26-96FE-8993-23B0-67D31B93B614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1FFBF0-6702-C63C-FC44-933991E6E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073" y="1618070"/>
            <a:ext cx="3223854" cy="504852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33C0B2-D6E2-A737-C611-29DDFB888859}"/>
              </a:ext>
            </a:extLst>
          </p:cNvPr>
          <p:cNvSpPr/>
          <p:nvPr/>
        </p:nvSpPr>
        <p:spPr>
          <a:xfrm>
            <a:off x="7874598" y="2892635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Adicionar camada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A9C797E-9C64-523F-2697-F4AA400EC648}"/>
              </a:ext>
            </a:extLst>
          </p:cNvPr>
          <p:cNvSpPr/>
          <p:nvPr/>
        </p:nvSpPr>
        <p:spPr>
          <a:xfrm>
            <a:off x="7874598" y="3619144"/>
            <a:ext cx="769356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Remover camada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7960C7E-4749-4241-7DB0-97E8790CB960}"/>
              </a:ext>
            </a:extLst>
          </p:cNvPr>
          <p:cNvSpPr/>
          <p:nvPr/>
        </p:nvSpPr>
        <p:spPr>
          <a:xfrm>
            <a:off x="7810312" y="5475807"/>
            <a:ext cx="897928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Recomeçar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D3E541A-3A51-0B4B-233C-25EF376AF9BC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61DFAE-4DE1-6B8E-574C-CD1B0AA1221E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21302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66980-5667-1A65-1866-41937547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7D2583-53E5-8644-2CF7-1B67737EA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81B68E3-5C62-196E-55EA-9F54458D7E59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9D0E16EC-C058-0525-0272-F729D9C15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C9454A-20FA-F762-2A67-B8331D90D582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6DB934E-A017-0740-AEDD-98ED7A390921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F014CEE-14F2-93EB-D039-DD562232B163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CE99CC9B-B6F7-7426-2F88-7481E8F8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9AD5850-296B-4A5A-D291-70DF98A2A605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C75591EC-056E-538E-62DF-DDB0AA4D6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82FD73B-08F1-2276-6008-D93B5C512ABA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C9F7A7-71F7-2694-3951-43F5E562756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 designer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7114E0-F4D1-301B-43CE-777A61DEF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621" y="1679249"/>
            <a:ext cx="2876757" cy="4978726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66D1FA8-400A-AE04-78A6-75BE426EF9D5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0A11040-269E-8DD2-1383-790D01893AB5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309204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B99F-D041-5B8B-E3A3-1BF6A216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54EA0C8-D098-7922-E43E-07C01200B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6A27AF7A-EA26-2385-EEA8-0ECBF62A18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50BD7D77-19A6-0410-CA10-A17E7E0D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1" y="1133012"/>
            <a:ext cx="6910559" cy="4591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BA66FAD-EF61-9A14-6D22-89F226DD2A3C}"/>
              </a:ext>
            </a:extLst>
          </p:cNvPr>
          <p:cNvSpPr/>
          <p:nvPr/>
        </p:nvSpPr>
        <p:spPr>
          <a:xfrm>
            <a:off x="520823" y="499369"/>
            <a:ext cx="11150354" cy="5859262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6B6325-0F98-B110-F29F-67175A34B919}"/>
              </a:ext>
            </a:extLst>
          </p:cNvPr>
          <p:cNvSpPr txBox="1"/>
          <p:nvPr/>
        </p:nvSpPr>
        <p:spPr>
          <a:xfrm>
            <a:off x="2029278" y="2846604"/>
            <a:ext cx="8071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Demonstração cadastro</a:t>
            </a:r>
          </a:p>
        </p:txBody>
      </p:sp>
    </p:spTree>
    <p:extLst>
      <p:ext uri="{BB962C8B-B14F-4D97-AF65-F5344CB8AC3E}">
        <p14:creationId xmlns:p14="http://schemas.microsoft.com/office/powerpoint/2010/main" val="366919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1AFD-CA8C-9E9C-042F-8E568F1E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73DDE38-AF21-7B8F-85D4-1FAC2E23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E2321207-BE98-597F-7745-6B85B951A9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8DF6B5AA-9216-ECD2-970F-43C9503D6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1" y="1133012"/>
            <a:ext cx="6910559" cy="4591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FFBE62F-944D-38D6-8D6C-C266995A052D}"/>
              </a:ext>
            </a:extLst>
          </p:cNvPr>
          <p:cNvSpPr/>
          <p:nvPr/>
        </p:nvSpPr>
        <p:spPr>
          <a:xfrm>
            <a:off x="520823" y="499369"/>
            <a:ext cx="11150354" cy="5859262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B4A3CC-2DBB-9A65-BE3D-9338F3B1725A}"/>
              </a:ext>
            </a:extLst>
          </p:cNvPr>
          <p:cNvSpPr txBox="1"/>
          <p:nvPr/>
        </p:nvSpPr>
        <p:spPr>
          <a:xfrm>
            <a:off x="4580208" y="721029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3D548E7-C430-CE7E-BAE6-F8121ED6F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720" y="1133012"/>
            <a:ext cx="6910559" cy="49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54CF-BB2C-BDE4-E54A-5C5BD110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3F29662-A49A-8BC6-E8C4-FDADD799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6A354AD3-92BD-FBE6-83A9-BEC11BFD61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8D11E510-8ADC-BFEF-55F7-7CEE9F193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1" y="1133012"/>
            <a:ext cx="6910559" cy="4591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094CC39-F00D-8665-7F11-DD1DF0A60F08}"/>
              </a:ext>
            </a:extLst>
          </p:cNvPr>
          <p:cNvSpPr/>
          <p:nvPr/>
        </p:nvSpPr>
        <p:spPr>
          <a:xfrm>
            <a:off x="520823" y="499369"/>
            <a:ext cx="11150354" cy="5859262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C448BA-0A45-41F0-BA4C-BD3502923513}"/>
              </a:ext>
            </a:extLst>
          </p:cNvPr>
          <p:cNvSpPr txBox="1"/>
          <p:nvPr/>
        </p:nvSpPr>
        <p:spPr>
          <a:xfrm>
            <a:off x="4189080" y="721029"/>
            <a:ext cx="38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Diagrama de Classes de Negócio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D91A3F-E195-B616-0867-1D46B0A5F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529" y="1724004"/>
            <a:ext cx="7864941" cy="36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8D1B3-D239-14B4-A559-580FE0B4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C874FC3-4E47-282D-5EEA-7FFF07A5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D66756CC-AD01-4D4B-4FB7-C78F26D96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974CCC0-635D-FCD5-9E9B-35C2EAA0A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1" y="1133012"/>
            <a:ext cx="6910559" cy="4591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9DE6E61-9C67-92E5-664D-BCFE4121FC0F}"/>
              </a:ext>
            </a:extLst>
          </p:cNvPr>
          <p:cNvSpPr/>
          <p:nvPr/>
        </p:nvSpPr>
        <p:spPr>
          <a:xfrm>
            <a:off x="520823" y="499369"/>
            <a:ext cx="11150354" cy="5859262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0B4371-3D4B-2957-AB73-4DBEE5872574}"/>
              </a:ext>
            </a:extLst>
          </p:cNvPr>
          <p:cNvSpPr txBox="1"/>
          <p:nvPr/>
        </p:nvSpPr>
        <p:spPr>
          <a:xfrm>
            <a:off x="4746930" y="721029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78C2A79-EA37-CC57-56A1-82F0850FC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544" y="1497169"/>
            <a:ext cx="9866912" cy="38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6C86-06CF-6059-1759-901EDCD1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5E3F2AE-8F4C-0D64-C9FF-CC5C359E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2B7ECEA6-01ED-0165-7BAB-3B40E84C3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0" name="Imagem 2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1D6EAFFD-2A1A-B5E6-B73B-4B58BB193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1" y="1133012"/>
            <a:ext cx="6910559" cy="45919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4BB33BC-C9F3-E6D7-B33C-85BB320A0E43}"/>
              </a:ext>
            </a:extLst>
          </p:cNvPr>
          <p:cNvSpPr/>
          <p:nvPr/>
        </p:nvSpPr>
        <p:spPr>
          <a:xfrm>
            <a:off x="520823" y="499369"/>
            <a:ext cx="11150354" cy="5859262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C6EBD-2222-FC46-7684-996EA4090EA6}"/>
              </a:ext>
            </a:extLst>
          </p:cNvPr>
          <p:cNvSpPr txBox="1"/>
          <p:nvPr/>
        </p:nvSpPr>
        <p:spPr>
          <a:xfrm>
            <a:off x="4241417" y="2846604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Protótipos</a:t>
            </a:r>
          </a:p>
        </p:txBody>
      </p:sp>
    </p:spTree>
    <p:extLst>
      <p:ext uri="{BB962C8B-B14F-4D97-AF65-F5344CB8AC3E}">
        <p14:creationId xmlns:p14="http://schemas.microsoft.com/office/powerpoint/2010/main" val="31317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BE223917-4D56-E093-33F4-5F9A1658E5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505" y="837488"/>
            <a:ext cx="12190475" cy="602051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1D4327B-5E10-8434-0C73-8C33DA8D2A7E}"/>
              </a:ext>
            </a:extLst>
          </p:cNvPr>
          <p:cNvSpPr/>
          <p:nvPr/>
        </p:nvSpPr>
        <p:spPr>
          <a:xfrm>
            <a:off x="4267200" y="105113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F59034-EC4A-BF79-4D1E-897AEE03B67F}"/>
              </a:ext>
            </a:extLst>
          </p:cNvPr>
          <p:cNvSpPr txBox="1"/>
          <p:nvPr/>
        </p:nvSpPr>
        <p:spPr>
          <a:xfrm>
            <a:off x="4580546" y="206808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09036D-9D6A-B17D-EEC4-8DAD0D9D96A3}"/>
              </a:ext>
            </a:extLst>
          </p:cNvPr>
          <p:cNvSpPr/>
          <p:nvPr/>
        </p:nvSpPr>
        <p:spPr>
          <a:xfrm>
            <a:off x="4520725" y="234508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065646-BC7B-615F-DAFD-25155479EA0E}"/>
              </a:ext>
            </a:extLst>
          </p:cNvPr>
          <p:cNvSpPr txBox="1"/>
          <p:nvPr/>
        </p:nvSpPr>
        <p:spPr>
          <a:xfrm>
            <a:off x="4580546" y="2849089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C62593-778F-9A66-1181-B3EBF93C3183}"/>
              </a:ext>
            </a:extLst>
          </p:cNvPr>
          <p:cNvSpPr/>
          <p:nvPr/>
        </p:nvSpPr>
        <p:spPr>
          <a:xfrm>
            <a:off x="4520725" y="3126088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F543BA-2146-36B3-7299-70FAA9D707B4}"/>
              </a:ext>
            </a:extLst>
          </p:cNvPr>
          <p:cNvSpPr/>
          <p:nvPr/>
        </p:nvSpPr>
        <p:spPr>
          <a:xfrm>
            <a:off x="4520726" y="3630097"/>
            <a:ext cx="188008" cy="181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147187-AADC-E48E-13A7-FFBF863617B8}"/>
              </a:ext>
            </a:extLst>
          </p:cNvPr>
          <p:cNvSpPr txBox="1"/>
          <p:nvPr/>
        </p:nvSpPr>
        <p:spPr>
          <a:xfrm>
            <a:off x="4751461" y="3593285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Salvar login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57B731-64D5-E0A0-B39F-CA25445D87AD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2DD5AD-CCE4-413F-8427-4C17F35EDB52}"/>
              </a:ext>
            </a:extLst>
          </p:cNvPr>
          <p:cNvSpPr txBox="1"/>
          <p:nvPr/>
        </p:nvSpPr>
        <p:spPr>
          <a:xfrm>
            <a:off x="5578979" y="5580777"/>
            <a:ext cx="107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>
                <a:latin typeface="Segoe UI" panose="020B0502040204020203" pitchFamily="34" charset="0"/>
                <a:cs typeface="Segoe UI" panose="020B0502040204020203" pitchFamily="34" charset="0"/>
              </a:rPr>
              <a:t>Cadastrar-se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BCE3951-F40F-B181-339B-E58C0E563546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Entrar</a:t>
            </a:r>
          </a:p>
        </p:txBody>
      </p:sp>
      <p:pic>
        <p:nvPicPr>
          <p:cNvPr id="19" name="Imagem 18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2FE0FAC-A475-3B1C-5EE8-F0F2E2E85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A8726EE-609A-83D2-82F0-D7481ED4D0A2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5" name="Imagem 4" descr="Tela de celular&#10;&#10;Descrição gerada automaticamente">
              <a:extLst>
                <a:ext uri="{FF2B5EF4-FFF2-40B4-BE49-F238E27FC236}">
                  <a16:creationId xmlns:a16="http://schemas.microsoft.com/office/drawing/2014/main" id="{76C855A9-52EE-0E80-0062-6266C761D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E48778D-888E-5A2C-7600-E3FED3E20DAE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9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204A8-CEF7-BC3A-EDB6-A57A04DA7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F4030F-8FFA-A44C-679A-5711E04E4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Texto, Carta&#10;&#10;Descrição gerada automaticamente">
            <a:extLst>
              <a:ext uri="{FF2B5EF4-FFF2-40B4-BE49-F238E27FC236}">
                <a16:creationId xmlns:a16="http://schemas.microsoft.com/office/drawing/2014/main" id="{FD8D94E6-3F44-8A81-AB18-5A9E2759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1" y="762000"/>
            <a:ext cx="12190475" cy="6113562"/>
          </a:xfrm>
          <a:prstGeom prst="rect">
            <a:avLst/>
          </a:prstGeom>
          <a:ln w="38100"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01C9117-064D-31C8-BD0C-C16CA378F0DB}"/>
              </a:ext>
            </a:extLst>
          </p:cNvPr>
          <p:cNvSpPr/>
          <p:nvPr/>
        </p:nvSpPr>
        <p:spPr>
          <a:xfrm>
            <a:off x="4267200" y="1039703"/>
            <a:ext cx="3657600" cy="5221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A24DEF-ECEC-8DF0-D487-BC3A36680F1C}"/>
              </a:ext>
            </a:extLst>
          </p:cNvPr>
          <p:cNvSpPr txBox="1"/>
          <p:nvPr/>
        </p:nvSpPr>
        <p:spPr>
          <a:xfrm>
            <a:off x="4922378" y="1568776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Cadastre-se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9958A3-769E-CD49-0A13-8154892FFE67}"/>
              </a:ext>
            </a:extLst>
          </p:cNvPr>
          <p:cNvSpPr txBox="1"/>
          <p:nvPr/>
        </p:nvSpPr>
        <p:spPr>
          <a:xfrm>
            <a:off x="4580546" y="2025352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E-mail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AA448CF-8424-A283-4AEF-898745DF8B2B}"/>
              </a:ext>
            </a:extLst>
          </p:cNvPr>
          <p:cNvSpPr/>
          <p:nvPr/>
        </p:nvSpPr>
        <p:spPr>
          <a:xfrm>
            <a:off x="4520725" y="2302351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FD39D6-1BE4-2ADE-8892-99ACB0BD064D}"/>
              </a:ext>
            </a:extLst>
          </p:cNvPr>
          <p:cNvSpPr txBox="1"/>
          <p:nvPr/>
        </p:nvSpPr>
        <p:spPr>
          <a:xfrm>
            <a:off x="4580546" y="2592711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Seu 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209D74-FFB3-591C-F4BD-C67E62449C4A}"/>
              </a:ext>
            </a:extLst>
          </p:cNvPr>
          <p:cNvSpPr/>
          <p:nvPr/>
        </p:nvSpPr>
        <p:spPr>
          <a:xfrm>
            <a:off x="4520725" y="2869710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EEA007F-1609-2732-C7A2-E813821D9EEB}"/>
              </a:ext>
            </a:extLst>
          </p:cNvPr>
          <p:cNvSpPr/>
          <p:nvPr/>
        </p:nvSpPr>
        <p:spPr>
          <a:xfrm>
            <a:off x="4614730" y="4854011"/>
            <a:ext cx="2905568" cy="367469"/>
          </a:xfrm>
          <a:prstGeom prst="roundRect">
            <a:avLst/>
          </a:prstGeom>
          <a:solidFill>
            <a:srgbClr val="FEBE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Cadastrar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0FA122-8FCD-F9F8-9EB0-05E372FC5DCC}"/>
              </a:ext>
            </a:extLst>
          </p:cNvPr>
          <p:cNvSpPr txBox="1"/>
          <p:nvPr/>
        </p:nvSpPr>
        <p:spPr>
          <a:xfrm>
            <a:off x="4580545" y="3149780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Senha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9BEA37-2BFE-9E4B-251C-883AF51842E5}"/>
              </a:ext>
            </a:extLst>
          </p:cNvPr>
          <p:cNvSpPr/>
          <p:nvPr/>
        </p:nvSpPr>
        <p:spPr>
          <a:xfrm>
            <a:off x="4520724" y="3426779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5EC61C-3C90-DB09-AA99-A6723328BB53}"/>
              </a:ext>
            </a:extLst>
          </p:cNvPr>
          <p:cNvSpPr txBox="1"/>
          <p:nvPr/>
        </p:nvSpPr>
        <p:spPr>
          <a:xfrm>
            <a:off x="4580545" y="3726807"/>
            <a:ext cx="276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Repetir senha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E52FD4-991E-0137-28C6-9BB61953DC7A}"/>
              </a:ext>
            </a:extLst>
          </p:cNvPr>
          <p:cNvSpPr/>
          <p:nvPr/>
        </p:nvSpPr>
        <p:spPr>
          <a:xfrm>
            <a:off x="4520724" y="4003806"/>
            <a:ext cx="318758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EAD45B95-A0B4-3FAC-1FA8-B87C0F142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04" y="1103376"/>
            <a:ext cx="867752" cy="57661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DCBBE66-D096-3582-E84D-C8D44DADE729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24" name="Imagem 23" descr="Tela de celular&#10;&#10;Descrição gerada automaticamente">
              <a:extLst>
                <a:ext uri="{FF2B5EF4-FFF2-40B4-BE49-F238E27FC236}">
                  <a16:creationId xmlns:a16="http://schemas.microsoft.com/office/drawing/2014/main" id="{2E529FD8-9417-FF85-48D8-08921745A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FA2FC1C-24CF-A2DD-8E11-AA9DC12E6115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1415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8B5C2-C625-1D43-2CC4-D4065123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284CBF-535E-801E-EF32-1BECB0733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67363C-8677-F373-EF8C-6E1FFD688CCC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7CD23982-217C-F540-1DDA-88D7E8709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A017366-D3D0-19C3-DDFD-517230FEBD29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C5067E-0D99-C961-2CE6-03D1E589EBC9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DA17876-BFF9-824D-347D-D4806142200D}"/>
              </a:ext>
            </a:extLst>
          </p:cNvPr>
          <p:cNvSpPr/>
          <p:nvPr/>
        </p:nvSpPr>
        <p:spPr>
          <a:xfrm>
            <a:off x="3419474" y="1546788"/>
            <a:ext cx="5400676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2069EF3A-28A0-CBB5-1B21-B3C3C2260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DA41A9-2D7D-2A99-5BAA-BB540C67402B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A297DE20-E3F5-C07E-9FC0-803823A3E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EB54AD9-7831-F96E-6063-77094F4BE79B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0B8D973-5CFD-47B5-DC74-B8084D40E5BF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</a:t>
            </a:r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cakes</a:t>
            </a:r>
            <a:endParaRPr lang="pt-BR" sz="3600" i="1" dirty="0"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79EB41C-1DB4-B4EF-5283-32003C6075C4}"/>
              </a:ext>
            </a:extLst>
          </p:cNvPr>
          <p:cNvGrpSpPr/>
          <p:nvPr/>
        </p:nvGrpSpPr>
        <p:grpSpPr>
          <a:xfrm>
            <a:off x="3752850" y="1838325"/>
            <a:ext cx="4732813" cy="876300"/>
            <a:chOff x="3752850" y="1838325"/>
            <a:chExt cx="4732813" cy="876300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1206D0CC-D4B9-3160-95F0-00002F456B2B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963FBA27-D892-31B5-80E2-23596A67D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1" name="Imagem 6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12887-6E77-973B-7911-C992B15F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E700BC0-C736-A6FA-43B6-745807D71609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C79A741-C063-1D1E-CFAB-011CCDDBC70B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dourado de 3 camadas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BC8FB49-C010-83DA-672B-14734A33E38F}"/>
              </a:ext>
            </a:extLst>
          </p:cNvPr>
          <p:cNvGrpSpPr/>
          <p:nvPr/>
        </p:nvGrpSpPr>
        <p:grpSpPr>
          <a:xfrm>
            <a:off x="3753405" y="2969912"/>
            <a:ext cx="4732813" cy="876300"/>
            <a:chOff x="3752850" y="1838325"/>
            <a:chExt cx="4732813" cy="8763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B03E841E-EF01-49AF-E5F5-E24F8E5D7C75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40143CFB-F511-95BF-9A81-B29C84F3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68" name="Imagem 6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6D68E2A-A288-B64F-CE03-EA402A00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063BC21-E13D-5250-A2C0-FF238D228E42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5724D80-46FB-0797-B9A5-EC63CA57ED73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2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D9D20851-5E10-36E3-077F-933829C6E70B}"/>
              </a:ext>
            </a:extLst>
          </p:cNvPr>
          <p:cNvGrpSpPr/>
          <p:nvPr/>
        </p:nvGrpSpPr>
        <p:grpSpPr>
          <a:xfrm>
            <a:off x="3752850" y="4097800"/>
            <a:ext cx="4732813" cy="876300"/>
            <a:chOff x="3752850" y="1838325"/>
            <a:chExt cx="4732813" cy="876300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7FFC3F85-2233-9996-E395-28534591DD72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D594C7D3-53E5-D899-3915-6B474F5A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4" name="Imagem 7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5090645-1AEC-C926-73E8-30BE705CA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D3FCB592-383F-6093-AE5B-5F5FA22D70EE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15F7931B-15C3-7F51-038E-4E3F0797F799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3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1D2EF42-03CB-72EE-CCCF-2D72DA2AA843}"/>
              </a:ext>
            </a:extLst>
          </p:cNvPr>
          <p:cNvGrpSpPr/>
          <p:nvPr/>
        </p:nvGrpSpPr>
        <p:grpSpPr>
          <a:xfrm>
            <a:off x="3752850" y="5234599"/>
            <a:ext cx="4732813" cy="876300"/>
            <a:chOff x="3752850" y="1838325"/>
            <a:chExt cx="4732813" cy="876300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E029B225-1E53-F4BB-7507-C5F4320F059F}"/>
                </a:ext>
              </a:extLst>
            </p:cNvPr>
            <p:cNvSpPr/>
            <p:nvPr/>
          </p:nvSpPr>
          <p:spPr>
            <a:xfrm>
              <a:off x="3752850" y="1838325"/>
              <a:ext cx="4686300" cy="876300"/>
            </a:xfrm>
            <a:prstGeom prst="roundRect">
              <a:avLst/>
            </a:prstGeom>
            <a:solidFill>
              <a:srgbClr val="FEBE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9036EBCE-DBB7-0DA3-7371-D9FFBF52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776" y="1967669"/>
              <a:ext cx="581299" cy="6157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0" name="Imagem 7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C147C22-1F03-7DDA-349F-93652AE8E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05979" y="1879451"/>
              <a:ext cx="615781" cy="615781"/>
            </a:xfrm>
            <a:prstGeom prst="rect">
              <a:avLst/>
            </a:prstGeom>
          </p:spPr>
        </p:pic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CB6D888-1A08-746F-BD2D-E6DF15375617}"/>
                </a:ext>
              </a:extLst>
            </p:cNvPr>
            <p:cNvSpPr txBox="1"/>
            <p:nvPr/>
          </p:nvSpPr>
          <p:spPr>
            <a:xfrm>
              <a:off x="7598859" y="2356733"/>
              <a:ext cx="886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Visualizar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4A7920C6-0FF0-3D7F-7682-764BECCA3E87}"/>
                </a:ext>
              </a:extLst>
            </p:cNvPr>
            <p:cNvSpPr txBox="1"/>
            <p:nvPr/>
          </p:nvSpPr>
          <p:spPr>
            <a:xfrm>
              <a:off x="4570739" y="1956508"/>
              <a:ext cx="1433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Bolo 4</a:t>
              </a:r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B0473BE7-0F23-3297-229D-5EA109B1C9AD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A55C46-1211-4325-9DCF-2EF164754DBC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14673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FDFA9-9BE2-535E-EF19-C2799899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A1F609-83CF-D9AF-22F8-15EBAD6EA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07E8562-7428-EF29-5F5A-3AC3D1C19D20}"/>
              </a:ext>
            </a:extLst>
          </p:cNvPr>
          <p:cNvGrpSpPr/>
          <p:nvPr/>
        </p:nvGrpSpPr>
        <p:grpSpPr>
          <a:xfrm>
            <a:off x="-1505" y="837488"/>
            <a:ext cx="12191980" cy="6020512"/>
            <a:chOff x="-1505" y="837488"/>
            <a:chExt cx="12191980" cy="6020512"/>
          </a:xfrm>
        </p:grpSpPr>
        <p:pic>
          <p:nvPicPr>
            <p:cNvPr id="6" name="Imagem 5" descr="Texto, Carta&#10;&#10;Descrição gerada automaticamente">
              <a:extLst>
                <a:ext uri="{FF2B5EF4-FFF2-40B4-BE49-F238E27FC236}">
                  <a16:creationId xmlns:a16="http://schemas.microsoft.com/office/drawing/2014/main" id="{D74D5752-29E9-B9E4-C134-F2BC78D07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/>
            <a:stretch/>
          </p:blipFill>
          <p:spPr>
            <a:xfrm>
              <a:off x="0" y="837488"/>
              <a:ext cx="12190475" cy="6020512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8D49D4A-C54C-A3F2-E268-104A4F52CD86}"/>
                </a:ext>
              </a:extLst>
            </p:cNvPr>
            <p:cNvSpPr/>
            <p:nvPr/>
          </p:nvSpPr>
          <p:spPr>
            <a:xfrm>
              <a:off x="-1505" y="837488"/>
              <a:ext cx="12188952" cy="709301"/>
            </a:xfrm>
            <a:prstGeom prst="rect">
              <a:avLst/>
            </a:prstGeom>
            <a:solidFill>
              <a:srgbClr val="FE6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8EA66D9-7A0E-A9F0-1C70-F308D912B38D}"/>
              </a:ext>
            </a:extLst>
          </p:cNvPr>
          <p:cNvSpPr/>
          <p:nvPr/>
        </p:nvSpPr>
        <p:spPr>
          <a:xfrm>
            <a:off x="1381571" y="920960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Criar bolo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CB4628C-E24D-1807-6A2E-8C1DB9481EE7}"/>
              </a:ext>
            </a:extLst>
          </p:cNvPr>
          <p:cNvSpPr/>
          <p:nvPr/>
        </p:nvSpPr>
        <p:spPr>
          <a:xfrm>
            <a:off x="3419474" y="1546788"/>
            <a:ext cx="5391151" cy="5311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483BB73-3928-6631-8425-4AE42B4C73C9}"/>
              </a:ext>
            </a:extLst>
          </p:cNvPr>
          <p:cNvSpPr txBox="1"/>
          <p:nvPr/>
        </p:nvSpPr>
        <p:spPr>
          <a:xfrm>
            <a:off x="3735369" y="1706027"/>
            <a:ext cx="314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Bolo dourado de 3 camadas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D85E5F99-8BD1-41C2-E66D-3FEF005C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01" y="2120069"/>
            <a:ext cx="2958279" cy="3133759"/>
          </a:xfrm>
          <a:prstGeom prst="rect">
            <a:avLst/>
          </a:prstGeom>
        </p:spPr>
      </p:pic>
      <p:pic>
        <p:nvPicPr>
          <p:cNvPr id="34" name="Imagem 33" descr="Bolo de aniversário com desenho&#10;&#10;Descrição gerada automaticamente com confiança baixa">
            <a:extLst>
              <a:ext uri="{FF2B5EF4-FFF2-40B4-BE49-F238E27FC236}">
                <a16:creationId xmlns:a16="http://schemas.microsoft.com/office/drawing/2014/main" id="{3567D8CB-D6AF-DD5C-DD10-310FA087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7" y="888049"/>
            <a:ext cx="867752" cy="57661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52D83E9-2E74-0564-E67F-C067D52F5B71}"/>
              </a:ext>
            </a:extLst>
          </p:cNvPr>
          <p:cNvGrpSpPr/>
          <p:nvPr/>
        </p:nvGrpSpPr>
        <p:grpSpPr>
          <a:xfrm>
            <a:off x="-1505" y="-20437"/>
            <a:ext cx="12191980" cy="862198"/>
            <a:chOff x="-1505" y="-20437"/>
            <a:chExt cx="12191980" cy="862198"/>
          </a:xfrm>
        </p:grpSpPr>
        <p:pic>
          <p:nvPicPr>
            <p:cNvPr id="39" name="Imagem 38" descr="Tela de celular&#10;&#10;Descrição gerada automaticamente">
              <a:extLst>
                <a:ext uri="{FF2B5EF4-FFF2-40B4-BE49-F238E27FC236}">
                  <a16:creationId xmlns:a16="http://schemas.microsoft.com/office/drawing/2014/main" id="{DC680FD9-E4B4-74DE-EB5C-B86182E9E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94" t="175" r="1600" b="87804"/>
            <a:stretch/>
          </p:blipFill>
          <p:spPr>
            <a:xfrm>
              <a:off x="-1505" y="-20437"/>
              <a:ext cx="12191980" cy="862198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8CE5AA6-ACCF-ABDB-6DD2-76E193F87A96}"/>
                </a:ext>
              </a:extLst>
            </p:cNvPr>
            <p:cNvSpPr/>
            <p:nvPr/>
          </p:nvSpPr>
          <p:spPr>
            <a:xfrm>
              <a:off x="-1505" y="579366"/>
              <a:ext cx="6002256" cy="182634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6F050-BA59-EA23-0E98-9394794C662A}"/>
              </a:ext>
            </a:extLst>
          </p:cNvPr>
          <p:cNvSpPr txBox="1"/>
          <p:nvPr/>
        </p:nvSpPr>
        <p:spPr>
          <a:xfrm>
            <a:off x="7005404" y="1963200"/>
            <a:ext cx="2033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Resumo:</a:t>
            </a:r>
            <a:b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1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2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3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Destaque 4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C6F19-27DE-5B0E-7BC0-1F83CE9059AE}"/>
              </a:ext>
            </a:extLst>
          </p:cNvPr>
          <p:cNvSpPr txBox="1"/>
          <p:nvPr/>
        </p:nvSpPr>
        <p:spPr>
          <a:xfrm>
            <a:off x="3808084" y="5431220"/>
            <a:ext cx="1374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Sabor: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Chocolate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BE1A87-F88D-F770-D342-250288E782BF}"/>
              </a:ext>
            </a:extLst>
          </p:cNvPr>
          <p:cNvSpPr txBox="1"/>
          <p:nvPr/>
        </p:nvSpPr>
        <p:spPr>
          <a:xfrm>
            <a:off x="3778680" y="5778914"/>
            <a:ext cx="157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Peso desejado: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 kg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8BFD87-16EB-3CFE-FF23-B5252E870C36}"/>
              </a:ext>
            </a:extLst>
          </p:cNvPr>
          <p:cNvSpPr txBox="1"/>
          <p:nvPr/>
        </p:nvSpPr>
        <p:spPr>
          <a:xfrm>
            <a:off x="4582912" y="896251"/>
            <a:ext cx="30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i="1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Cake</a:t>
            </a:r>
            <a:r>
              <a:rPr lang="pt-BR" sz="3600" i="1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 Designer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5D5FC09-848B-9221-82C1-132549E345DD}"/>
              </a:ext>
            </a:extLst>
          </p:cNvPr>
          <p:cNvGrpSpPr/>
          <p:nvPr/>
        </p:nvGrpSpPr>
        <p:grpSpPr>
          <a:xfrm>
            <a:off x="7078321" y="5469320"/>
            <a:ext cx="1374222" cy="352487"/>
            <a:chOff x="6697321" y="5431220"/>
            <a:chExt cx="1374222" cy="35248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F72142-C17C-A6F3-3A53-2C50B9121B51}"/>
                </a:ext>
              </a:extLst>
            </p:cNvPr>
            <p:cNvSpPr/>
            <p:nvPr/>
          </p:nvSpPr>
          <p:spPr>
            <a:xfrm>
              <a:off x="6697321" y="5431220"/>
              <a:ext cx="1374222" cy="352487"/>
            </a:xfrm>
            <a:prstGeom prst="roundRect">
              <a:avLst/>
            </a:prstGeom>
            <a:solidFill>
              <a:srgbClr val="FEB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Enviar</a:t>
              </a:r>
            </a:p>
          </p:txBody>
        </p:sp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9413E0E0-23FF-2868-844D-E706446A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530" y="5451276"/>
              <a:ext cx="312373" cy="312373"/>
            </a:xfrm>
            <a:prstGeom prst="rect">
              <a:avLst/>
            </a:prstGeom>
          </p:spPr>
        </p:pic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0C84147-927B-45CD-FA0F-E77DAA43C3A6}"/>
              </a:ext>
            </a:extLst>
          </p:cNvPr>
          <p:cNvSpPr/>
          <p:nvPr/>
        </p:nvSpPr>
        <p:spPr>
          <a:xfrm>
            <a:off x="7078321" y="6058612"/>
            <a:ext cx="1374222" cy="352487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2518A60-09E0-DB59-3038-1B4DD23ECB43}"/>
              </a:ext>
            </a:extLst>
          </p:cNvPr>
          <p:cNvSpPr txBox="1"/>
          <p:nvPr/>
        </p:nvSpPr>
        <p:spPr>
          <a:xfrm>
            <a:off x="5185313" y="5482827"/>
            <a:ext cx="81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wip</a:t>
            </a:r>
            <a:r>
              <a:rPr lang="pt-BR" dirty="0"/>
              <a:t>)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91F8D3-E0A0-A56A-01B8-8D4C5A75C534}"/>
              </a:ext>
            </a:extLst>
          </p:cNvPr>
          <p:cNvSpPr/>
          <p:nvPr/>
        </p:nvSpPr>
        <p:spPr>
          <a:xfrm>
            <a:off x="11320505" y="921176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Sair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C773F7-777E-ED1B-C267-977798D37EB1}"/>
              </a:ext>
            </a:extLst>
          </p:cNvPr>
          <p:cNvSpPr/>
          <p:nvPr/>
        </p:nvSpPr>
        <p:spPr>
          <a:xfrm>
            <a:off x="2382201" y="917249"/>
            <a:ext cx="683663" cy="461473"/>
          </a:xfrm>
          <a:prstGeom prst="roundRect">
            <a:avLst/>
          </a:prstGeom>
          <a:solidFill>
            <a:srgbClr val="FEBE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Meus bolos</a:t>
            </a:r>
          </a:p>
        </p:txBody>
      </p:sp>
    </p:spTree>
    <p:extLst>
      <p:ext uri="{BB962C8B-B14F-4D97-AF65-F5344CB8AC3E}">
        <p14:creationId xmlns:p14="http://schemas.microsoft.com/office/powerpoint/2010/main" val="648018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121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Dreaming Outloud Pro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</dc:creator>
  <cp:lastModifiedBy>Gabriel L</cp:lastModifiedBy>
  <cp:revision>33</cp:revision>
  <dcterms:created xsi:type="dcterms:W3CDTF">2024-02-16T09:02:35Z</dcterms:created>
  <dcterms:modified xsi:type="dcterms:W3CDTF">2024-10-30T21:27:46Z</dcterms:modified>
</cp:coreProperties>
</file>