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B812-A05A-7560-E01D-8CBA1F2F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4F996-7BFA-A088-55AA-F56A2CD85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961AA-25A3-F749-650A-746DC9B4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1A09F-474A-8719-B61E-4A1BDC9F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50596-019E-4F63-73A5-AA7CD2F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51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46A7F-64B8-E6EE-4CF5-70A9E17F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6631CF-9BA6-DF74-A859-B859E5750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4B33B-C219-18E0-74DD-A6EB566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89A3A-43C3-F06F-27B4-DF2161FA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5A0F86-2B11-3B23-6EF6-4FF7D5E1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F71E7-BF20-A7CA-6040-E433E9EE4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EF0AF9-A03F-02A9-9486-A226FA9C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54A6C-4F7E-CF61-7098-8BB885C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A9E48-EC47-4F92-9A05-7FE281D8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4EB71-CAD4-D7C2-97BE-A7D95C4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3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F624-ACAE-27DD-4783-B1196EF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72E91-6534-9D79-C4A7-7484E133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AAE8B-2D32-D2DB-B9FB-A17F741D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CDAB4-2466-2BF5-24DB-32DCC1DD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C2FEF-A4F6-911C-4FAE-B58E4EA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4A58-6498-45F1-16AD-19441C4B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1726A9-80A9-2554-AB68-FB4CF4EC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E8896-F61F-736A-1CB3-D8461EB4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ABEB7-0256-E7C6-F861-B30D6210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2C2FC-0303-2D33-1DF4-2D8C920D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9116A-9DEC-07A6-2183-D3D62182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2A169-C787-F411-3617-FE95833D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20BF9B-1249-F9F0-AC30-F2779D5B2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5DDBA-A9C2-17EA-64BD-C64FE492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9C24A7-5197-1A28-E4D5-0AF57C8C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33F8F5-306B-977C-0D4B-A47C511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71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C1CD-7C70-7469-08DB-600DCB65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0BEB8-1560-6528-AB5A-C72CA1DD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0D2A4E-D900-3B6A-E5D5-D12ED3EC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18E72F-D957-4C4F-AC40-A88FCE7BE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8CA6AE-95BA-976C-0F70-0AAFEBACF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6814C2-5F5B-D885-0D16-D8866C4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545FE4-71EB-AD55-10D6-B0284791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330D18-2A55-14AC-EFE5-78872D1F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A3792-CC30-6CB1-2D77-716D3E2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50B7E9-BC7D-D5D6-F638-0826BEC1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2E6F31-57E7-1CAA-3317-821789D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280C0-F399-C931-06D9-DB2F4AC5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4A8C92-2664-1300-530C-22458699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2905F7-A78D-6335-B8A4-D46F957A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625FB1-43E4-B2DA-6614-D51DB717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3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F6D4-B0B3-F732-24DE-3C5919B1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55726-567D-B71B-01C4-0AA3597A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F8382-264F-1626-32EE-FFB25875F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3AA370-097D-8A5A-1545-75E610EB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505783-259C-3BC2-63C7-72B8423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88E592-E176-5B02-A2EE-F7F135E1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8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3B792-F8B5-0865-5489-C2A7F85A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B07E29-F695-A514-1954-C98BB39E8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B7F751-ABA6-3484-DB4C-AEE28305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0F37D-F4EB-5D7A-2396-04484CF0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EA983-B2EA-A737-7F80-2FA62EDA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633D9B-6A81-FE89-90C8-FE3BA4E2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0D12A-2714-FBF1-9B52-E37B2B7A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A2CCF-323F-8E7A-4339-2F4823A1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20E41-8159-E90B-A556-6DA9A1F7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3C2F3-B843-40B2-877A-1EC74654078A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70E460-E802-1F32-4CAF-C6696A8A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DF20EF-0749-1890-0B5F-A69A46AAB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4E46A-7273-4528-BC85-AF0621BD4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5">
                <a:lumMod val="20000"/>
                <a:lumOff val="80000"/>
              </a:schemeClr>
            </a:gs>
            <a:gs pos="92000">
              <a:srgbClr val="FF33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78E0884-CC2D-4C1E-908F-9610E730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23" y="3727011"/>
            <a:ext cx="1291026" cy="1291026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F78A68C6-FF32-F3C6-2385-F996EDA43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851" y="3651107"/>
            <a:ext cx="1291026" cy="1291026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0E38DDF6-8A8A-4B73-16B0-BB3B8E256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51" y="3727011"/>
            <a:ext cx="915901" cy="9159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D2650F-110B-C768-E2A3-2B0AB091D9EF}"/>
              </a:ext>
            </a:extLst>
          </p:cNvPr>
          <p:cNvSpPr txBox="1"/>
          <p:nvPr/>
        </p:nvSpPr>
        <p:spPr>
          <a:xfrm>
            <a:off x="2664222" y="4849390"/>
            <a:ext cx="18708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Navegador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C300AC-2B2B-0D9E-FB98-DB84443386E6}"/>
              </a:ext>
            </a:extLst>
          </p:cNvPr>
          <p:cNvSpPr txBox="1"/>
          <p:nvPr/>
        </p:nvSpPr>
        <p:spPr>
          <a:xfrm>
            <a:off x="7509642" y="4942133"/>
            <a:ext cx="216544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Servidor</a:t>
            </a:r>
          </a:p>
          <a:p>
            <a:r>
              <a:rPr lang="pt-BR" dirty="0"/>
              <a:t>Sweet Magic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0CE97E-4A6C-E818-369B-39A4A8315AEE}"/>
              </a:ext>
            </a:extLst>
          </p:cNvPr>
          <p:cNvSpPr txBox="1"/>
          <p:nvPr/>
        </p:nvSpPr>
        <p:spPr>
          <a:xfrm>
            <a:off x="10248281" y="4655366"/>
            <a:ext cx="21654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WhatsApp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C61C581-ECAC-A5A6-E020-DE974F063DA6}"/>
              </a:ext>
            </a:extLst>
          </p:cNvPr>
          <p:cNvGrpSpPr/>
          <p:nvPr/>
        </p:nvGrpSpPr>
        <p:grpSpPr>
          <a:xfrm rot="19802457">
            <a:off x="7688656" y="3946694"/>
            <a:ext cx="353418" cy="453954"/>
            <a:chOff x="8022183" y="3144151"/>
            <a:chExt cx="353418" cy="45395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E9E778F-F686-78BF-BE88-E65F60F004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8198" y="3206893"/>
              <a:ext cx="287403" cy="391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0E54299-C1AF-813A-8509-58FE0E178255}"/>
                </a:ext>
              </a:extLst>
            </p:cNvPr>
            <p:cNvSpPr/>
            <p:nvPr/>
          </p:nvSpPr>
          <p:spPr>
            <a:xfrm>
              <a:off x="8022183" y="3144151"/>
              <a:ext cx="132030" cy="1254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4" name="Gráfico 23">
            <a:extLst>
              <a:ext uri="{FF2B5EF4-FFF2-40B4-BE49-F238E27FC236}">
                <a16:creationId xmlns:a16="http://schemas.microsoft.com/office/drawing/2014/main" id="{81845236-35E0-E35A-DC89-D2F6E77F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6379" y="3553632"/>
            <a:ext cx="848891" cy="763323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D9E9B25-F1C2-6B23-4391-1B8FA4119EF4}"/>
              </a:ext>
            </a:extLst>
          </p:cNvPr>
          <p:cNvSpPr txBox="1"/>
          <p:nvPr/>
        </p:nvSpPr>
        <p:spPr>
          <a:xfrm>
            <a:off x="6177465" y="4279557"/>
            <a:ext cx="21654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Aplicação Blazor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ASP.NET Core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F0D3938-E6E7-DF88-C1CE-5950110DA693}"/>
              </a:ext>
            </a:extLst>
          </p:cNvPr>
          <p:cNvGrpSpPr/>
          <p:nvPr/>
        </p:nvGrpSpPr>
        <p:grpSpPr>
          <a:xfrm rot="5400000">
            <a:off x="8476351" y="3247421"/>
            <a:ext cx="353418" cy="453954"/>
            <a:chOff x="8022183" y="3144151"/>
            <a:chExt cx="353418" cy="453954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CE401E0-C88A-B326-7817-EE539E46F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8198" y="3206893"/>
              <a:ext cx="287403" cy="391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45F6061-E7E3-A430-0FAA-956A56C00480}"/>
                </a:ext>
              </a:extLst>
            </p:cNvPr>
            <p:cNvSpPr/>
            <p:nvPr/>
          </p:nvSpPr>
          <p:spPr>
            <a:xfrm>
              <a:off x="8022183" y="3144151"/>
              <a:ext cx="132030" cy="1254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0" name="Imagem 29" descr="Logotipo, nome da empresa&#10;&#10;Descrição gerada automaticamente">
            <a:extLst>
              <a:ext uri="{FF2B5EF4-FFF2-40B4-BE49-F238E27FC236}">
                <a16:creationId xmlns:a16="http://schemas.microsoft.com/office/drawing/2014/main" id="{16A4D7D6-2891-F428-0A24-E185D2398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74" y="2541813"/>
            <a:ext cx="1079371" cy="1079371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7AD6AC95-5D3D-F07C-D02D-9D9032B67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30" y="3699780"/>
            <a:ext cx="744718" cy="744718"/>
          </a:xfrm>
          <a:prstGeom prst="rect">
            <a:avLst/>
          </a:prstGeom>
        </p:spPr>
      </p:pic>
      <p:sp>
        <p:nvSpPr>
          <p:cNvPr id="33" name="Seta: da Esquerda para a Direita 32">
            <a:extLst>
              <a:ext uri="{FF2B5EF4-FFF2-40B4-BE49-F238E27FC236}">
                <a16:creationId xmlns:a16="http://schemas.microsoft.com/office/drawing/2014/main" id="{A520146D-7322-00F3-11D0-065C8CCED120}"/>
              </a:ext>
            </a:extLst>
          </p:cNvPr>
          <p:cNvSpPr/>
          <p:nvPr/>
        </p:nvSpPr>
        <p:spPr>
          <a:xfrm>
            <a:off x="9593917" y="4421946"/>
            <a:ext cx="917037" cy="47727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4CC437-8FC9-5470-1F3A-81D4A3AC61C2}"/>
              </a:ext>
            </a:extLst>
          </p:cNvPr>
          <p:cNvSpPr txBox="1"/>
          <p:nvPr/>
        </p:nvSpPr>
        <p:spPr>
          <a:xfrm>
            <a:off x="4910643" y="4349235"/>
            <a:ext cx="132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Requisição e</a:t>
            </a:r>
          </a:p>
          <a:p>
            <a:r>
              <a:rPr lang="pt-BR" dirty="0"/>
              <a:t>resposta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B3FC09C6-3CEE-A68E-4F9E-050666DD3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62" y="3635994"/>
            <a:ext cx="744718" cy="744718"/>
          </a:xfrm>
          <a:prstGeom prst="rect">
            <a:avLst/>
          </a:prstGeom>
        </p:spPr>
      </p:pic>
      <p:sp>
        <p:nvSpPr>
          <p:cNvPr id="36" name="Seta: da Esquerda para a Direita 35">
            <a:extLst>
              <a:ext uri="{FF2B5EF4-FFF2-40B4-BE49-F238E27FC236}">
                <a16:creationId xmlns:a16="http://schemas.microsoft.com/office/drawing/2014/main" id="{71BB6129-EBD1-C9FC-2F8A-8E5FEE8AF525}"/>
              </a:ext>
            </a:extLst>
          </p:cNvPr>
          <p:cNvSpPr/>
          <p:nvPr/>
        </p:nvSpPr>
        <p:spPr>
          <a:xfrm>
            <a:off x="5057255" y="4860680"/>
            <a:ext cx="996246" cy="47727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A42664-CB07-E461-9966-ABE7B73CD040}"/>
              </a:ext>
            </a:extLst>
          </p:cNvPr>
          <p:cNvSpPr txBox="1"/>
          <p:nvPr/>
        </p:nvSpPr>
        <p:spPr>
          <a:xfrm>
            <a:off x="9406926" y="4844888"/>
            <a:ext cx="1329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dirty="0"/>
              <a:t>API via URL</a:t>
            </a:r>
          </a:p>
        </p:txBody>
      </p:sp>
    </p:spTree>
    <p:extLst>
      <p:ext uri="{BB962C8B-B14F-4D97-AF65-F5344CB8AC3E}">
        <p14:creationId xmlns:p14="http://schemas.microsoft.com/office/powerpoint/2010/main" val="2017926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L</dc:creator>
  <cp:lastModifiedBy>Gabriel L</cp:lastModifiedBy>
  <cp:revision>1</cp:revision>
  <dcterms:created xsi:type="dcterms:W3CDTF">2024-10-14T00:03:49Z</dcterms:created>
  <dcterms:modified xsi:type="dcterms:W3CDTF">2024-10-14T00:41:21Z</dcterms:modified>
</cp:coreProperties>
</file>