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8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2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BD07A5-8443-41FE-8A16-4111DED7CFD2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4942-0435-4B11-A0E7-41EAA018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0"/>
            <a:ext cx="12127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Li</dc:creator>
  <cp:lastModifiedBy>Hao Li</cp:lastModifiedBy>
  <cp:revision>2</cp:revision>
  <dcterms:created xsi:type="dcterms:W3CDTF">2016-01-27T06:42:45Z</dcterms:created>
  <dcterms:modified xsi:type="dcterms:W3CDTF">2016-01-27T06:54:34Z</dcterms:modified>
</cp:coreProperties>
</file>