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65" r:id="rId2"/>
    <p:sldId id="267" r:id="rId3"/>
    <p:sldId id="260" r:id="rId4"/>
    <p:sldId id="257" r:id="rId5"/>
    <p:sldId id="258" r:id="rId6"/>
    <p:sldId id="259" r:id="rId7"/>
    <p:sldId id="268" r:id="rId8"/>
    <p:sldId id="266" r:id="rId9"/>
    <p:sldId id="262" r:id="rId10"/>
    <p:sldId id="261" r:id="rId11"/>
    <p:sldId id="264" r:id="rId12"/>
    <p:sldId id="269" r:id="rId13"/>
    <p:sldId id="272" r:id="rId14"/>
    <p:sldId id="273" r:id="rId15"/>
    <p:sldId id="274" r:id="rId16"/>
    <p:sldId id="275" r:id="rId17"/>
    <p:sldId id="270" r:id="rId18"/>
    <p:sldId id="277" r:id="rId19"/>
    <p:sldId id="271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3738" autoAdjust="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295BC-A3DE-4A4C-97E4-10C39AE06CA2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PE"/>
        </a:p>
      </dgm:t>
    </dgm:pt>
    <dgm:pt modelId="{048784D9-E035-4662-9BAC-128099B7260E}">
      <dgm:prSet phldrT="[Texto]"/>
      <dgm:spPr/>
      <dgm:t>
        <a:bodyPr/>
        <a:lstStyle/>
        <a:p>
          <a:r>
            <a:rPr lang="es-PE" dirty="0"/>
            <a:t>EMPRESA DEL SECTOR FINANCIERO</a:t>
          </a:r>
        </a:p>
      </dgm:t>
    </dgm:pt>
    <dgm:pt modelId="{8D5C726D-1454-4AD3-A71A-5F0D0178AABD}" type="parTrans" cxnId="{1ADE62E9-20F4-4A02-9F67-27137EB6B8D0}">
      <dgm:prSet/>
      <dgm:spPr/>
      <dgm:t>
        <a:bodyPr/>
        <a:lstStyle/>
        <a:p>
          <a:endParaRPr lang="es-PE"/>
        </a:p>
      </dgm:t>
    </dgm:pt>
    <dgm:pt modelId="{4D5F5CAF-9126-4C0D-A92F-590157719B1B}" type="sibTrans" cxnId="{1ADE62E9-20F4-4A02-9F67-27137EB6B8D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PE"/>
        </a:p>
      </dgm:t>
    </dgm:pt>
    <dgm:pt modelId="{A03097DE-9DD0-43BC-B0DB-D28A8D9C770D}">
      <dgm:prSet phldrT="[Texto]"/>
      <dgm:spPr/>
      <dgm:t>
        <a:bodyPr/>
        <a:lstStyle/>
        <a:p>
          <a:r>
            <a:rPr lang="es-PE" dirty="0"/>
            <a:t>CENTRAL DE RIESGOS SBS</a:t>
          </a:r>
        </a:p>
      </dgm:t>
    </dgm:pt>
    <dgm:pt modelId="{5596EA0C-C43A-42A6-AB60-5040037EE83B}" type="parTrans" cxnId="{4055FA22-C010-4DE0-AE2C-6D0ABA251C48}">
      <dgm:prSet/>
      <dgm:spPr/>
      <dgm:t>
        <a:bodyPr/>
        <a:lstStyle/>
        <a:p>
          <a:endParaRPr lang="es-PE"/>
        </a:p>
      </dgm:t>
    </dgm:pt>
    <dgm:pt modelId="{3E786447-C778-445D-8DFC-0CE5399EEEB5}" type="sibTrans" cxnId="{4055FA22-C010-4DE0-AE2C-6D0ABA251C4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PE"/>
        </a:p>
      </dgm:t>
    </dgm:pt>
    <dgm:pt modelId="{4A14C87A-CBC2-4453-A257-01E7CC7EA9D4}">
      <dgm:prSet phldrT="[Texto]"/>
      <dgm:spPr/>
      <dgm:t>
        <a:bodyPr/>
        <a:lstStyle/>
        <a:p>
          <a:r>
            <a:rPr lang="es-PE" dirty="0"/>
            <a:t>EMPRESA DEL SECTOR FINANCIERO</a:t>
          </a:r>
        </a:p>
      </dgm:t>
    </dgm:pt>
    <dgm:pt modelId="{EFF48A02-5891-4FFD-8B58-E91E4A270674}" type="parTrans" cxnId="{1FA95672-7B6F-4252-B8E1-85E0A6A804F0}">
      <dgm:prSet/>
      <dgm:spPr/>
      <dgm:t>
        <a:bodyPr/>
        <a:lstStyle/>
        <a:p>
          <a:endParaRPr lang="es-PE"/>
        </a:p>
      </dgm:t>
    </dgm:pt>
    <dgm:pt modelId="{CA8785BC-508F-4A69-B505-0DF611D0FB89}" type="sibTrans" cxnId="{1FA95672-7B6F-4252-B8E1-85E0A6A804F0}">
      <dgm:prSet/>
      <dgm:spPr/>
      <dgm:t>
        <a:bodyPr/>
        <a:lstStyle/>
        <a:p>
          <a:endParaRPr lang="es-PE"/>
        </a:p>
      </dgm:t>
    </dgm:pt>
    <dgm:pt modelId="{FF3EB8E1-006A-425A-A443-BA7EE85B7B67}" type="pres">
      <dgm:prSet presAssocID="{1FE295BC-A3DE-4A4C-97E4-10C39AE06CA2}" presName="Name0" presStyleCnt="0">
        <dgm:presLayoutVars>
          <dgm:dir/>
          <dgm:resizeHandles val="exact"/>
        </dgm:presLayoutVars>
      </dgm:prSet>
      <dgm:spPr/>
    </dgm:pt>
    <dgm:pt modelId="{593F10C6-F3FF-4D7B-85B3-63FB39A4CFB2}" type="pres">
      <dgm:prSet presAssocID="{048784D9-E035-4662-9BAC-128099B7260E}" presName="node" presStyleLbl="node1" presStyleIdx="0" presStyleCnt="3">
        <dgm:presLayoutVars>
          <dgm:bulletEnabled val="1"/>
        </dgm:presLayoutVars>
      </dgm:prSet>
      <dgm:spPr/>
    </dgm:pt>
    <dgm:pt modelId="{B157BFC1-9213-4801-AF29-C16433127E00}" type="pres">
      <dgm:prSet presAssocID="{4D5F5CAF-9126-4C0D-A92F-590157719B1B}" presName="sibTrans" presStyleLbl="sibTrans2D1" presStyleIdx="0" presStyleCnt="2"/>
      <dgm:spPr/>
    </dgm:pt>
    <dgm:pt modelId="{C69DD888-3F1A-45FC-B0BC-90AD66B1BD8F}" type="pres">
      <dgm:prSet presAssocID="{4D5F5CAF-9126-4C0D-A92F-590157719B1B}" presName="connectorText" presStyleLbl="sibTrans2D1" presStyleIdx="0" presStyleCnt="2"/>
      <dgm:spPr/>
    </dgm:pt>
    <dgm:pt modelId="{1EEBEAD6-AB69-4977-BD93-4122BE6949C1}" type="pres">
      <dgm:prSet presAssocID="{A03097DE-9DD0-43BC-B0DB-D28A8D9C770D}" presName="node" presStyleLbl="node1" presStyleIdx="1" presStyleCnt="3">
        <dgm:presLayoutVars>
          <dgm:bulletEnabled val="1"/>
        </dgm:presLayoutVars>
      </dgm:prSet>
      <dgm:spPr/>
    </dgm:pt>
    <dgm:pt modelId="{07F32F91-9313-4608-AC5D-269F33DF0F9F}" type="pres">
      <dgm:prSet presAssocID="{3E786447-C778-445D-8DFC-0CE5399EEEB5}" presName="sibTrans" presStyleLbl="sibTrans2D1" presStyleIdx="1" presStyleCnt="2"/>
      <dgm:spPr/>
    </dgm:pt>
    <dgm:pt modelId="{9EBFEB36-DC57-4EA9-A97A-685EB735E050}" type="pres">
      <dgm:prSet presAssocID="{3E786447-C778-445D-8DFC-0CE5399EEEB5}" presName="connectorText" presStyleLbl="sibTrans2D1" presStyleIdx="1" presStyleCnt="2"/>
      <dgm:spPr/>
    </dgm:pt>
    <dgm:pt modelId="{C0EB5103-D9EB-4D1A-92F8-11C9B06B2602}" type="pres">
      <dgm:prSet presAssocID="{4A14C87A-CBC2-4453-A257-01E7CC7EA9D4}" presName="node" presStyleLbl="node1" presStyleIdx="2" presStyleCnt="3" custLinFactNeighborX="772" custLinFactNeighborY="-65567">
        <dgm:presLayoutVars>
          <dgm:bulletEnabled val="1"/>
        </dgm:presLayoutVars>
      </dgm:prSet>
      <dgm:spPr/>
    </dgm:pt>
  </dgm:ptLst>
  <dgm:cxnLst>
    <dgm:cxn modelId="{C8B65E0D-13FF-4FD7-87C8-AA37663ED983}" type="presOf" srcId="{3E786447-C778-445D-8DFC-0CE5399EEEB5}" destId="{9EBFEB36-DC57-4EA9-A97A-685EB735E050}" srcOrd="1" destOrd="0" presId="urn:microsoft.com/office/officeart/2005/8/layout/process1"/>
    <dgm:cxn modelId="{4055FA22-C010-4DE0-AE2C-6D0ABA251C48}" srcId="{1FE295BC-A3DE-4A4C-97E4-10C39AE06CA2}" destId="{A03097DE-9DD0-43BC-B0DB-D28A8D9C770D}" srcOrd="1" destOrd="0" parTransId="{5596EA0C-C43A-42A6-AB60-5040037EE83B}" sibTransId="{3E786447-C778-445D-8DFC-0CE5399EEEB5}"/>
    <dgm:cxn modelId="{00C8A65C-B8BC-4DB5-B1D2-EBFB3C36335C}" type="presOf" srcId="{4D5F5CAF-9126-4C0D-A92F-590157719B1B}" destId="{B157BFC1-9213-4801-AF29-C16433127E00}" srcOrd="0" destOrd="0" presId="urn:microsoft.com/office/officeart/2005/8/layout/process1"/>
    <dgm:cxn modelId="{1FA95672-7B6F-4252-B8E1-85E0A6A804F0}" srcId="{1FE295BC-A3DE-4A4C-97E4-10C39AE06CA2}" destId="{4A14C87A-CBC2-4453-A257-01E7CC7EA9D4}" srcOrd="2" destOrd="0" parTransId="{EFF48A02-5891-4FFD-8B58-E91E4A270674}" sibTransId="{CA8785BC-508F-4A69-B505-0DF611D0FB89}"/>
    <dgm:cxn modelId="{9685695A-AAE4-4761-A715-26C8348C87FA}" type="presOf" srcId="{4D5F5CAF-9126-4C0D-A92F-590157719B1B}" destId="{C69DD888-3F1A-45FC-B0BC-90AD66B1BD8F}" srcOrd="1" destOrd="0" presId="urn:microsoft.com/office/officeart/2005/8/layout/process1"/>
    <dgm:cxn modelId="{7F3AB390-28FD-4CBF-B1E9-74E855AB0161}" type="presOf" srcId="{A03097DE-9DD0-43BC-B0DB-D28A8D9C770D}" destId="{1EEBEAD6-AB69-4977-BD93-4122BE6949C1}" srcOrd="0" destOrd="0" presId="urn:microsoft.com/office/officeart/2005/8/layout/process1"/>
    <dgm:cxn modelId="{FC2EE3BF-6EFB-4645-A2AE-E48EC5E3FDD3}" type="presOf" srcId="{4A14C87A-CBC2-4453-A257-01E7CC7EA9D4}" destId="{C0EB5103-D9EB-4D1A-92F8-11C9B06B2602}" srcOrd="0" destOrd="0" presId="urn:microsoft.com/office/officeart/2005/8/layout/process1"/>
    <dgm:cxn modelId="{983556E8-6003-46A1-8311-AC44BC00BB51}" type="presOf" srcId="{048784D9-E035-4662-9BAC-128099B7260E}" destId="{593F10C6-F3FF-4D7B-85B3-63FB39A4CFB2}" srcOrd="0" destOrd="0" presId="urn:microsoft.com/office/officeart/2005/8/layout/process1"/>
    <dgm:cxn modelId="{1ADE62E9-20F4-4A02-9F67-27137EB6B8D0}" srcId="{1FE295BC-A3DE-4A4C-97E4-10C39AE06CA2}" destId="{048784D9-E035-4662-9BAC-128099B7260E}" srcOrd="0" destOrd="0" parTransId="{8D5C726D-1454-4AD3-A71A-5F0D0178AABD}" sibTransId="{4D5F5CAF-9126-4C0D-A92F-590157719B1B}"/>
    <dgm:cxn modelId="{42873DEF-6DE7-4D87-89FE-01FA7E72A7ED}" type="presOf" srcId="{1FE295BC-A3DE-4A4C-97E4-10C39AE06CA2}" destId="{FF3EB8E1-006A-425A-A443-BA7EE85B7B67}" srcOrd="0" destOrd="0" presId="urn:microsoft.com/office/officeart/2005/8/layout/process1"/>
    <dgm:cxn modelId="{4BAE02F9-0C3A-47EF-ABCE-1D82F1764B12}" type="presOf" srcId="{3E786447-C778-445D-8DFC-0CE5399EEEB5}" destId="{07F32F91-9313-4608-AC5D-269F33DF0F9F}" srcOrd="0" destOrd="0" presId="urn:microsoft.com/office/officeart/2005/8/layout/process1"/>
    <dgm:cxn modelId="{4C529284-2D89-4E96-BB00-B70CA850893A}" type="presParOf" srcId="{FF3EB8E1-006A-425A-A443-BA7EE85B7B67}" destId="{593F10C6-F3FF-4D7B-85B3-63FB39A4CFB2}" srcOrd="0" destOrd="0" presId="urn:microsoft.com/office/officeart/2005/8/layout/process1"/>
    <dgm:cxn modelId="{E19EC530-0A09-428B-879E-605E5C39BA88}" type="presParOf" srcId="{FF3EB8E1-006A-425A-A443-BA7EE85B7B67}" destId="{B157BFC1-9213-4801-AF29-C16433127E00}" srcOrd="1" destOrd="0" presId="urn:microsoft.com/office/officeart/2005/8/layout/process1"/>
    <dgm:cxn modelId="{E6D31016-C901-4838-8CD0-0F205FB0CEAF}" type="presParOf" srcId="{B157BFC1-9213-4801-AF29-C16433127E00}" destId="{C69DD888-3F1A-45FC-B0BC-90AD66B1BD8F}" srcOrd="0" destOrd="0" presId="urn:microsoft.com/office/officeart/2005/8/layout/process1"/>
    <dgm:cxn modelId="{E000A33F-D4E5-4B9E-A289-220ED7FD6F1B}" type="presParOf" srcId="{FF3EB8E1-006A-425A-A443-BA7EE85B7B67}" destId="{1EEBEAD6-AB69-4977-BD93-4122BE6949C1}" srcOrd="2" destOrd="0" presId="urn:microsoft.com/office/officeart/2005/8/layout/process1"/>
    <dgm:cxn modelId="{11BE6EC4-B0C4-445F-AE62-C0C9F92341AA}" type="presParOf" srcId="{FF3EB8E1-006A-425A-A443-BA7EE85B7B67}" destId="{07F32F91-9313-4608-AC5D-269F33DF0F9F}" srcOrd="3" destOrd="0" presId="urn:microsoft.com/office/officeart/2005/8/layout/process1"/>
    <dgm:cxn modelId="{F9F87886-7704-4F15-B216-8EE6E3E5C17F}" type="presParOf" srcId="{07F32F91-9313-4608-AC5D-269F33DF0F9F}" destId="{9EBFEB36-DC57-4EA9-A97A-685EB735E050}" srcOrd="0" destOrd="0" presId="urn:microsoft.com/office/officeart/2005/8/layout/process1"/>
    <dgm:cxn modelId="{43D00E04-47F1-4B60-BF0F-7DC0296D646D}" type="presParOf" srcId="{FF3EB8E1-006A-425A-A443-BA7EE85B7B67}" destId="{C0EB5103-D9EB-4D1A-92F8-11C9B06B260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992B3-E6C4-4D76-8FA7-C1795D5795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417120-ADE0-4263-A12E-A9A309B933B1}">
      <dgm:prSet phldrT="[Texto]"/>
      <dgm:spPr/>
      <dgm:t>
        <a:bodyPr/>
        <a:lstStyle/>
        <a:p>
          <a:r>
            <a:rPr lang="es-PE" dirty="0"/>
            <a:t>CLIENTE</a:t>
          </a:r>
        </a:p>
      </dgm:t>
    </dgm:pt>
    <dgm:pt modelId="{20604D66-002B-4B10-9883-F3483BB47334}" type="parTrans" cxnId="{F60A445B-314B-4049-AF80-73930BBAF606}">
      <dgm:prSet/>
      <dgm:spPr/>
      <dgm:t>
        <a:bodyPr/>
        <a:lstStyle/>
        <a:p>
          <a:endParaRPr lang="es-PE"/>
        </a:p>
      </dgm:t>
    </dgm:pt>
    <dgm:pt modelId="{FC792059-C872-4DE2-9DA3-9E70E4E1B200}" type="sibTrans" cxnId="{F60A445B-314B-4049-AF80-73930BBAF606}">
      <dgm:prSet/>
      <dgm:spPr/>
      <dgm:t>
        <a:bodyPr/>
        <a:lstStyle/>
        <a:p>
          <a:endParaRPr lang="es-PE"/>
        </a:p>
      </dgm:t>
    </dgm:pt>
    <dgm:pt modelId="{03442DE9-F51B-4355-BFBE-03C17359B6A0}">
      <dgm:prSet phldrT="[Texto]"/>
      <dgm:spPr/>
      <dgm:t>
        <a:bodyPr/>
        <a:lstStyle/>
        <a:p>
          <a:r>
            <a:rPr lang="es-PE" dirty="0"/>
            <a:t>Departamento</a:t>
          </a:r>
        </a:p>
      </dgm:t>
    </dgm:pt>
    <dgm:pt modelId="{1B638797-31FB-4ABD-B945-578C295F4E1F}" type="parTrans" cxnId="{3295AEC7-2DDD-4C79-9EEC-E672D69B5AEB}">
      <dgm:prSet/>
      <dgm:spPr/>
      <dgm:t>
        <a:bodyPr/>
        <a:lstStyle/>
        <a:p>
          <a:endParaRPr lang="es-PE"/>
        </a:p>
      </dgm:t>
    </dgm:pt>
    <dgm:pt modelId="{A30432DB-8598-466E-AC18-92C9FE646C15}" type="sibTrans" cxnId="{3295AEC7-2DDD-4C79-9EEC-E672D69B5AEB}">
      <dgm:prSet/>
      <dgm:spPr/>
      <dgm:t>
        <a:bodyPr/>
        <a:lstStyle/>
        <a:p>
          <a:endParaRPr lang="es-PE"/>
        </a:p>
      </dgm:t>
    </dgm:pt>
    <dgm:pt modelId="{B7ED643E-D3ED-4860-B340-C4A08F5083C8}">
      <dgm:prSet phldrT="[Texto]"/>
      <dgm:spPr/>
      <dgm:t>
        <a:bodyPr/>
        <a:lstStyle/>
        <a:p>
          <a:r>
            <a:rPr lang="es-PE" dirty="0"/>
            <a:t>Provincia</a:t>
          </a:r>
        </a:p>
      </dgm:t>
    </dgm:pt>
    <dgm:pt modelId="{8D67AF0C-A0DD-4BDC-B9A8-ED85BC996AA6}" type="parTrans" cxnId="{279A0F24-9644-42B3-B1A5-1DF45D7DFF05}">
      <dgm:prSet/>
      <dgm:spPr/>
      <dgm:t>
        <a:bodyPr/>
        <a:lstStyle/>
        <a:p>
          <a:endParaRPr lang="es-PE"/>
        </a:p>
      </dgm:t>
    </dgm:pt>
    <dgm:pt modelId="{DDBF619A-27E1-4485-BC7C-7E7E7181D3AE}" type="sibTrans" cxnId="{279A0F24-9644-42B3-B1A5-1DF45D7DFF05}">
      <dgm:prSet/>
      <dgm:spPr/>
      <dgm:t>
        <a:bodyPr/>
        <a:lstStyle/>
        <a:p>
          <a:endParaRPr lang="es-PE"/>
        </a:p>
      </dgm:t>
    </dgm:pt>
    <dgm:pt modelId="{0CD66E1F-47FF-4834-AF2C-4A067CF60778}">
      <dgm:prSet phldrT="[Texto]"/>
      <dgm:spPr/>
      <dgm:t>
        <a:bodyPr/>
        <a:lstStyle/>
        <a:p>
          <a:r>
            <a:rPr lang="es-PE" dirty="0"/>
            <a:t>Distrito</a:t>
          </a:r>
        </a:p>
      </dgm:t>
    </dgm:pt>
    <dgm:pt modelId="{744C0091-B975-4B6C-B1B7-24A3951DAAB7}" type="parTrans" cxnId="{BD6A41FA-129E-49DC-B72D-5D4F977A07DD}">
      <dgm:prSet/>
      <dgm:spPr/>
      <dgm:t>
        <a:bodyPr/>
        <a:lstStyle/>
        <a:p>
          <a:endParaRPr lang="es-PE"/>
        </a:p>
      </dgm:t>
    </dgm:pt>
    <dgm:pt modelId="{20CE274F-993F-4868-9D8E-471FFC822DAF}" type="sibTrans" cxnId="{BD6A41FA-129E-49DC-B72D-5D4F977A07DD}">
      <dgm:prSet/>
      <dgm:spPr/>
      <dgm:t>
        <a:bodyPr/>
        <a:lstStyle/>
        <a:p>
          <a:endParaRPr lang="es-PE"/>
        </a:p>
      </dgm:t>
    </dgm:pt>
    <dgm:pt modelId="{10915F71-AEA3-4AEA-B72A-8E1F81D36F78}">
      <dgm:prSet phldrT="[Texto]"/>
      <dgm:spPr/>
      <dgm:t>
        <a:bodyPr/>
        <a:lstStyle/>
        <a:p>
          <a:r>
            <a:rPr lang="es-PE" dirty="0"/>
            <a:t>Fecha</a:t>
          </a:r>
        </a:p>
      </dgm:t>
    </dgm:pt>
    <dgm:pt modelId="{9EF29C75-BCF8-402F-B371-CC3D21E1597A}" type="parTrans" cxnId="{EA471FC2-15AA-4B21-B431-3E35882996DE}">
      <dgm:prSet/>
      <dgm:spPr/>
      <dgm:t>
        <a:bodyPr/>
        <a:lstStyle/>
        <a:p>
          <a:endParaRPr lang="es-PE"/>
        </a:p>
      </dgm:t>
    </dgm:pt>
    <dgm:pt modelId="{0AF0603E-51D3-4403-981F-15ABFC8B70A8}" type="sibTrans" cxnId="{EA471FC2-15AA-4B21-B431-3E35882996DE}">
      <dgm:prSet/>
      <dgm:spPr/>
      <dgm:t>
        <a:bodyPr/>
        <a:lstStyle/>
        <a:p>
          <a:endParaRPr lang="es-PE"/>
        </a:p>
      </dgm:t>
    </dgm:pt>
    <dgm:pt modelId="{508B2863-1628-4F0D-B6BB-96F4EC66D650}">
      <dgm:prSet phldrT="[Texto]"/>
      <dgm:spPr/>
      <dgm:t>
        <a:bodyPr/>
        <a:lstStyle/>
        <a:p>
          <a:r>
            <a:rPr lang="es-PE" dirty="0" err="1"/>
            <a:t>Cod_Cliente</a:t>
          </a:r>
          <a:endParaRPr lang="es-PE" dirty="0"/>
        </a:p>
      </dgm:t>
    </dgm:pt>
    <dgm:pt modelId="{3F9C1740-127B-4FD9-A029-D4428BCCF765}" type="parTrans" cxnId="{2AD27C56-5E5F-4CEA-B4C2-BE2BF8884028}">
      <dgm:prSet/>
      <dgm:spPr/>
      <dgm:t>
        <a:bodyPr/>
        <a:lstStyle/>
        <a:p>
          <a:endParaRPr lang="es-PE"/>
        </a:p>
      </dgm:t>
    </dgm:pt>
    <dgm:pt modelId="{51362477-FDE5-4DDC-8CA9-0F2EF5DB39AF}" type="sibTrans" cxnId="{2AD27C56-5E5F-4CEA-B4C2-BE2BF8884028}">
      <dgm:prSet/>
      <dgm:spPr/>
      <dgm:t>
        <a:bodyPr/>
        <a:lstStyle/>
        <a:p>
          <a:endParaRPr lang="es-PE"/>
        </a:p>
      </dgm:t>
    </dgm:pt>
    <dgm:pt modelId="{106E2ACC-F326-481D-A91B-1447444428C6}" type="pres">
      <dgm:prSet presAssocID="{800992B3-E6C4-4D76-8FA7-C1795D5795E4}" presName="Name0" presStyleCnt="0">
        <dgm:presLayoutVars>
          <dgm:dir/>
          <dgm:animLvl val="lvl"/>
          <dgm:resizeHandles val="exact"/>
        </dgm:presLayoutVars>
      </dgm:prSet>
      <dgm:spPr/>
    </dgm:pt>
    <dgm:pt modelId="{0F6129BE-47D4-46BA-89C2-ABFA42A0DEBB}" type="pres">
      <dgm:prSet presAssocID="{1A417120-ADE0-4263-A12E-A9A309B933B1}" presName="composite" presStyleCnt="0"/>
      <dgm:spPr/>
    </dgm:pt>
    <dgm:pt modelId="{C9F98637-4686-40FD-A4EB-444862C2FD6D}" type="pres">
      <dgm:prSet presAssocID="{1A417120-ADE0-4263-A12E-A9A309B933B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ACFFF13-8EDC-49BA-A485-2B8E3EA74A8A}" type="pres">
      <dgm:prSet presAssocID="{1A417120-ADE0-4263-A12E-A9A309B933B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6EB1901-FE95-4AB8-A85F-F94284B95101}" type="presOf" srcId="{0CD66E1F-47FF-4834-AF2C-4A067CF60778}" destId="{9ACFFF13-8EDC-49BA-A485-2B8E3EA74A8A}" srcOrd="0" destOrd="4" presId="urn:microsoft.com/office/officeart/2005/8/layout/hList1"/>
    <dgm:cxn modelId="{8687FA21-ED9F-4E52-89D8-517DD1A0D47B}" type="presOf" srcId="{10915F71-AEA3-4AEA-B72A-8E1F81D36F78}" destId="{9ACFFF13-8EDC-49BA-A485-2B8E3EA74A8A}" srcOrd="0" destOrd="1" presId="urn:microsoft.com/office/officeart/2005/8/layout/hList1"/>
    <dgm:cxn modelId="{279A0F24-9644-42B3-B1A5-1DF45D7DFF05}" srcId="{1A417120-ADE0-4263-A12E-A9A309B933B1}" destId="{B7ED643E-D3ED-4860-B340-C4A08F5083C8}" srcOrd="3" destOrd="0" parTransId="{8D67AF0C-A0DD-4BDC-B9A8-ED85BC996AA6}" sibTransId="{DDBF619A-27E1-4485-BC7C-7E7E7181D3AE}"/>
    <dgm:cxn modelId="{7F332025-214B-46C1-8715-6D70ACDA67D0}" type="presOf" srcId="{B7ED643E-D3ED-4860-B340-C4A08F5083C8}" destId="{9ACFFF13-8EDC-49BA-A485-2B8E3EA74A8A}" srcOrd="0" destOrd="3" presId="urn:microsoft.com/office/officeart/2005/8/layout/hList1"/>
    <dgm:cxn modelId="{F60A445B-314B-4049-AF80-73930BBAF606}" srcId="{800992B3-E6C4-4D76-8FA7-C1795D5795E4}" destId="{1A417120-ADE0-4263-A12E-A9A309B933B1}" srcOrd="0" destOrd="0" parTransId="{20604D66-002B-4B10-9883-F3483BB47334}" sibTransId="{FC792059-C872-4DE2-9DA3-9E70E4E1B200}"/>
    <dgm:cxn modelId="{309EA867-7133-4599-9C80-4C3E07075B26}" type="presOf" srcId="{03442DE9-F51B-4355-BFBE-03C17359B6A0}" destId="{9ACFFF13-8EDC-49BA-A485-2B8E3EA74A8A}" srcOrd="0" destOrd="2" presId="urn:microsoft.com/office/officeart/2005/8/layout/hList1"/>
    <dgm:cxn modelId="{2AD27C56-5E5F-4CEA-B4C2-BE2BF8884028}" srcId="{1A417120-ADE0-4263-A12E-A9A309B933B1}" destId="{508B2863-1628-4F0D-B6BB-96F4EC66D650}" srcOrd="0" destOrd="0" parTransId="{3F9C1740-127B-4FD9-A029-D4428BCCF765}" sibTransId="{51362477-FDE5-4DDC-8CA9-0F2EF5DB39AF}"/>
    <dgm:cxn modelId="{8669BBA6-29E8-452D-8739-B09CB2C3348F}" type="presOf" srcId="{1A417120-ADE0-4263-A12E-A9A309B933B1}" destId="{C9F98637-4686-40FD-A4EB-444862C2FD6D}" srcOrd="0" destOrd="0" presId="urn:microsoft.com/office/officeart/2005/8/layout/hList1"/>
    <dgm:cxn modelId="{F6C383AA-E449-4429-B6DA-54EFBB89C4DB}" type="presOf" srcId="{800992B3-E6C4-4D76-8FA7-C1795D5795E4}" destId="{106E2ACC-F326-481D-A91B-1447444428C6}" srcOrd="0" destOrd="0" presId="urn:microsoft.com/office/officeart/2005/8/layout/hList1"/>
    <dgm:cxn modelId="{EA471FC2-15AA-4B21-B431-3E35882996DE}" srcId="{1A417120-ADE0-4263-A12E-A9A309B933B1}" destId="{10915F71-AEA3-4AEA-B72A-8E1F81D36F78}" srcOrd="1" destOrd="0" parTransId="{9EF29C75-BCF8-402F-B371-CC3D21E1597A}" sibTransId="{0AF0603E-51D3-4403-981F-15ABFC8B70A8}"/>
    <dgm:cxn modelId="{3295AEC7-2DDD-4C79-9EEC-E672D69B5AEB}" srcId="{1A417120-ADE0-4263-A12E-A9A309B933B1}" destId="{03442DE9-F51B-4355-BFBE-03C17359B6A0}" srcOrd="2" destOrd="0" parTransId="{1B638797-31FB-4ABD-B945-578C295F4E1F}" sibTransId="{A30432DB-8598-466E-AC18-92C9FE646C15}"/>
    <dgm:cxn modelId="{126645F1-8E7D-4559-B032-73270E24E93D}" type="presOf" srcId="{508B2863-1628-4F0D-B6BB-96F4EC66D650}" destId="{9ACFFF13-8EDC-49BA-A485-2B8E3EA74A8A}" srcOrd="0" destOrd="0" presId="urn:microsoft.com/office/officeart/2005/8/layout/hList1"/>
    <dgm:cxn modelId="{BD6A41FA-129E-49DC-B72D-5D4F977A07DD}" srcId="{1A417120-ADE0-4263-A12E-A9A309B933B1}" destId="{0CD66E1F-47FF-4834-AF2C-4A067CF60778}" srcOrd="4" destOrd="0" parTransId="{744C0091-B975-4B6C-B1B7-24A3951DAAB7}" sibTransId="{20CE274F-993F-4868-9D8E-471FFC822DAF}"/>
    <dgm:cxn modelId="{1C3C48C7-9602-4544-9275-2DE5B105F4AC}" type="presParOf" srcId="{106E2ACC-F326-481D-A91B-1447444428C6}" destId="{0F6129BE-47D4-46BA-89C2-ABFA42A0DEBB}" srcOrd="0" destOrd="0" presId="urn:microsoft.com/office/officeart/2005/8/layout/hList1"/>
    <dgm:cxn modelId="{6D39B0C2-F98F-45E8-AB31-4BA5B5848811}" type="presParOf" srcId="{0F6129BE-47D4-46BA-89C2-ABFA42A0DEBB}" destId="{C9F98637-4686-40FD-A4EB-444862C2FD6D}" srcOrd="0" destOrd="0" presId="urn:microsoft.com/office/officeart/2005/8/layout/hList1"/>
    <dgm:cxn modelId="{7D387BB6-136B-4A76-B021-9DE2150D0069}" type="presParOf" srcId="{0F6129BE-47D4-46BA-89C2-ABFA42A0DEBB}" destId="{9ACFFF13-8EDC-49BA-A485-2B8E3EA74A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363F2-6781-4A23-8B2F-9910B05AF8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3C8792A-8AD6-46BC-A4DF-B6A0513998A9}">
      <dgm:prSet phldrT="[Texto]"/>
      <dgm:spPr/>
      <dgm:t>
        <a:bodyPr/>
        <a:lstStyle/>
        <a:p>
          <a:r>
            <a:rPr lang="es-PE" dirty="0"/>
            <a:t>CLIENTE</a:t>
          </a:r>
        </a:p>
      </dgm:t>
    </dgm:pt>
    <dgm:pt modelId="{B606583C-BFF6-44DC-97C0-6075C1E0DBB6}" type="parTrans" cxnId="{974225E5-49CF-4506-AE50-06088F73F2EA}">
      <dgm:prSet/>
      <dgm:spPr/>
      <dgm:t>
        <a:bodyPr/>
        <a:lstStyle/>
        <a:p>
          <a:endParaRPr lang="es-PE"/>
        </a:p>
      </dgm:t>
    </dgm:pt>
    <dgm:pt modelId="{64430106-9375-46EC-9BF4-05A9E5E06DEA}" type="sibTrans" cxnId="{974225E5-49CF-4506-AE50-06088F73F2EA}">
      <dgm:prSet/>
      <dgm:spPr/>
      <dgm:t>
        <a:bodyPr/>
        <a:lstStyle/>
        <a:p>
          <a:endParaRPr lang="es-PE"/>
        </a:p>
      </dgm:t>
    </dgm:pt>
    <dgm:pt modelId="{028E3646-9C9E-42A2-979A-4B29812DBBF8}">
      <dgm:prSet phldrT="[Texto]"/>
      <dgm:spPr/>
      <dgm:t>
        <a:bodyPr/>
        <a:lstStyle/>
        <a:p>
          <a:r>
            <a:rPr lang="es-PE" dirty="0" err="1"/>
            <a:t>Cod_Cliente</a:t>
          </a:r>
          <a:endParaRPr lang="es-PE" dirty="0"/>
        </a:p>
      </dgm:t>
    </dgm:pt>
    <dgm:pt modelId="{BC8293BE-72AD-421C-AFEC-8777CE9CC8EA}" type="parTrans" cxnId="{5602A286-87C0-451D-AC92-6B64D9FDE210}">
      <dgm:prSet/>
      <dgm:spPr/>
      <dgm:t>
        <a:bodyPr/>
        <a:lstStyle/>
        <a:p>
          <a:endParaRPr lang="es-PE"/>
        </a:p>
      </dgm:t>
    </dgm:pt>
    <dgm:pt modelId="{5F634611-85A8-45A0-B398-9633BCDCDE99}" type="sibTrans" cxnId="{5602A286-87C0-451D-AC92-6B64D9FDE210}">
      <dgm:prSet/>
      <dgm:spPr/>
      <dgm:t>
        <a:bodyPr/>
        <a:lstStyle/>
        <a:p>
          <a:endParaRPr lang="es-PE"/>
        </a:p>
      </dgm:t>
    </dgm:pt>
    <dgm:pt modelId="{BE9BEBCE-4C49-4B5E-BD7A-9372287EE8F2}">
      <dgm:prSet phldrT="[Texto]"/>
      <dgm:spPr/>
      <dgm:t>
        <a:bodyPr/>
        <a:lstStyle/>
        <a:p>
          <a:r>
            <a:rPr lang="es-PE" dirty="0" err="1"/>
            <a:t>Ape_Pat_Cli</a:t>
          </a:r>
          <a:endParaRPr lang="es-PE" dirty="0"/>
        </a:p>
      </dgm:t>
    </dgm:pt>
    <dgm:pt modelId="{B1D7BEEF-A34A-40BB-9BA5-CAC031617BE1}" type="parTrans" cxnId="{C9A4433F-BEAD-463A-9689-A630D9D255A3}">
      <dgm:prSet/>
      <dgm:spPr/>
      <dgm:t>
        <a:bodyPr/>
        <a:lstStyle/>
        <a:p>
          <a:endParaRPr lang="es-PE"/>
        </a:p>
      </dgm:t>
    </dgm:pt>
    <dgm:pt modelId="{0536762C-8B55-458B-B635-13308699E725}" type="sibTrans" cxnId="{C9A4433F-BEAD-463A-9689-A630D9D255A3}">
      <dgm:prSet/>
      <dgm:spPr/>
      <dgm:t>
        <a:bodyPr/>
        <a:lstStyle/>
        <a:p>
          <a:endParaRPr lang="es-PE"/>
        </a:p>
      </dgm:t>
    </dgm:pt>
    <dgm:pt modelId="{3AB686BD-5744-41A8-B009-FDE9AFCB1704}">
      <dgm:prSet phldrT="[Texto]"/>
      <dgm:spPr/>
      <dgm:t>
        <a:bodyPr/>
        <a:lstStyle/>
        <a:p>
          <a:r>
            <a:rPr lang="es-PE" dirty="0"/>
            <a:t>UBIGEO</a:t>
          </a:r>
        </a:p>
      </dgm:t>
    </dgm:pt>
    <dgm:pt modelId="{04B18728-F5FE-41F0-BB6C-6AC823661ACE}" type="parTrans" cxnId="{25866A3C-DB2A-4ECD-A792-254911B89323}">
      <dgm:prSet/>
      <dgm:spPr/>
      <dgm:t>
        <a:bodyPr/>
        <a:lstStyle/>
        <a:p>
          <a:endParaRPr lang="es-PE"/>
        </a:p>
      </dgm:t>
    </dgm:pt>
    <dgm:pt modelId="{0CA1269B-8196-45C0-83F7-6D7A63D788A8}" type="sibTrans" cxnId="{25866A3C-DB2A-4ECD-A792-254911B89323}">
      <dgm:prSet/>
      <dgm:spPr/>
      <dgm:t>
        <a:bodyPr/>
        <a:lstStyle/>
        <a:p>
          <a:endParaRPr lang="es-PE"/>
        </a:p>
      </dgm:t>
    </dgm:pt>
    <dgm:pt modelId="{ED0D3439-5C5B-437C-90C0-D46523AD7AA4}">
      <dgm:prSet phldrT="[Texto]"/>
      <dgm:spPr/>
      <dgm:t>
        <a:bodyPr/>
        <a:lstStyle/>
        <a:p>
          <a:r>
            <a:rPr lang="es-PE" dirty="0" err="1"/>
            <a:t>Cod_Ubigeo</a:t>
          </a:r>
          <a:endParaRPr lang="es-PE" dirty="0"/>
        </a:p>
      </dgm:t>
    </dgm:pt>
    <dgm:pt modelId="{FFD780C2-3600-4ACF-BD3D-4BD5BEEB001E}" type="parTrans" cxnId="{E84FC274-CA00-457A-9B6B-B078C0F4DE46}">
      <dgm:prSet/>
      <dgm:spPr/>
      <dgm:t>
        <a:bodyPr/>
        <a:lstStyle/>
        <a:p>
          <a:endParaRPr lang="es-PE"/>
        </a:p>
      </dgm:t>
    </dgm:pt>
    <dgm:pt modelId="{5E29B083-1D04-485C-9DFA-17BFBF579CB6}" type="sibTrans" cxnId="{E84FC274-CA00-457A-9B6B-B078C0F4DE46}">
      <dgm:prSet/>
      <dgm:spPr/>
      <dgm:t>
        <a:bodyPr/>
        <a:lstStyle/>
        <a:p>
          <a:endParaRPr lang="es-PE"/>
        </a:p>
      </dgm:t>
    </dgm:pt>
    <dgm:pt modelId="{9CB37CA9-3065-49ED-823F-F3113C082FB6}">
      <dgm:prSet phldrT="[Texto]"/>
      <dgm:spPr/>
      <dgm:t>
        <a:bodyPr/>
        <a:lstStyle/>
        <a:p>
          <a:r>
            <a:rPr lang="es-PE" dirty="0" err="1"/>
            <a:t>Ape_Mat_Cli</a:t>
          </a:r>
          <a:endParaRPr lang="es-PE" dirty="0"/>
        </a:p>
      </dgm:t>
    </dgm:pt>
    <dgm:pt modelId="{606B25AF-2E3C-4912-A129-CE379170BFE7}" type="parTrans" cxnId="{09B754AA-DD7C-4F74-8F48-9935CF4ED209}">
      <dgm:prSet/>
      <dgm:spPr/>
      <dgm:t>
        <a:bodyPr/>
        <a:lstStyle/>
        <a:p>
          <a:endParaRPr lang="es-PE"/>
        </a:p>
      </dgm:t>
    </dgm:pt>
    <dgm:pt modelId="{27BDED21-E366-4EA8-865C-3E80345443B1}" type="sibTrans" cxnId="{09B754AA-DD7C-4F74-8F48-9935CF4ED209}">
      <dgm:prSet/>
      <dgm:spPr/>
      <dgm:t>
        <a:bodyPr/>
        <a:lstStyle/>
        <a:p>
          <a:endParaRPr lang="es-PE"/>
        </a:p>
      </dgm:t>
    </dgm:pt>
    <dgm:pt modelId="{0AE2A904-D347-4B19-849C-DF4B6193D0F1}">
      <dgm:prSet phldrT="[Texto]"/>
      <dgm:spPr/>
      <dgm:t>
        <a:bodyPr/>
        <a:lstStyle/>
        <a:p>
          <a:r>
            <a:rPr lang="es-PE" dirty="0" err="1"/>
            <a:t>Nom_Cli</a:t>
          </a:r>
          <a:endParaRPr lang="es-PE" dirty="0"/>
        </a:p>
      </dgm:t>
    </dgm:pt>
    <dgm:pt modelId="{305DE59B-1BB8-4CE9-8DFA-9CE3F449B1D5}" type="parTrans" cxnId="{3740EF53-9162-4478-8E68-BD40F7B6AC65}">
      <dgm:prSet/>
      <dgm:spPr/>
      <dgm:t>
        <a:bodyPr/>
        <a:lstStyle/>
        <a:p>
          <a:endParaRPr lang="es-PE"/>
        </a:p>
      </dgm:t>
    </dgm:pt>
    <dgm:pt modelId="{F918504E-C158-4968-9726-3B3E09ED0F50}" type="sibTrans" cxnId="{3740EF53-9162-4478-8E68-BD40F7B6AC65}">
      <dgm:prSet/>
      <dgm:spPr/>
      <dgm:t>
        <a:bodyPr/>
        <a:lstStyle/>
        <a:p>
          <a:endParaRPr lang="es-PE"/>
        </a:p>
      </dgm:t>
    </dgm:pt>
    <dgm:pt modelId="{FBED3213-A9FB-4227-89F5-F6D8152EB227}">
      <dgm:prSet phldrT="[Texto]"/>
      <dgm:spPr/>
      <dgm:t>
        <a:bodyPr/>
        <a:lstStyle/>
        <a:p>
          <a:r>
            <a:rPr lang="es-PE" dirty="0" err="1"/>
            <a:t>Doc_Ide_Cli</a:t>
          </a:r>
          <a:endParaRPr lang="es-PE" dirty="0"/>
        </a:p>
      </dgm:t>
    </dgm:pt>
    <dgm:pt modelId="{620B5080-0B20-4841-881E-D7A98613E707}" type="parTrans" cxnId="{B0A6C8B8-9F27-4244-BE6C-B278CE5A3B3C}">
      <dgm:prSet/>
      <dgm:spPr/>
      <dgm:t>
        <a:bodyPr/>
        <a:lstStyle/>
        <a:p>
          <a:endParaRPr lang="es-PE"/>
        </a:p>
      </dgm:t>
    </dgm:pt>
    <dgm:pt modelId="{47C81CFF-192B-4E34-BA27-C952FD7FD662}" type="sibTrans" cxnId="{B0A6C8B8-9F27-4244-BE6C-B278CE5A3B3C}">
      <dgm:prSet/>
      <dgm:spPr/>
      <dgm:t>
        <a:bodyPr/>
        <a:lstStyle/>
        <a:p>
          <a:endParaRPr lang="es-PE"/>
        </a:p>
      </dgm:t>
    </dgm:pt>
    <dgm:pt modelId="{A19265F8-9289-4BDE-8B7C-D4A75CEE9493}">
      <dgm:prSet phldrT="[Texto]"/>
      <dgm:spPr/>
      <dgm:t>
        <a:bodyPr/>
        <a:lstStyle/>
        <a:p>
          <a:endParaRPr lang="es-PE" dirty="0"/>
        </a:p>
      </dgm:t>
    </dgm:pt>
    <dgm:pt modelId="{7349F7D3-EFC8-450D-B12D-562AC029F346}" type="parTrans" cxnId="{EBC5131F-CCAB-433D-8CE2-31262F6B33F9}">
      <dgm:prSet/>
      <dgm:spPr/>
      <dgm:t>
        <a:bodyPr/>
        <a:lstStyle/>
        <a:p>
          <a:endParaRPr lang="es-PE"/>
        </a:p>
      </dgm:t>
    </dgm:pt>
    <dgm:pt modelId="{4200E728-277A-4E04-82F0-2B82A6AA49E1}" type="sibTrans" cxnId="{EBC5131F-CCAB-433D-8CE2-31262F6B33F9}">
      <dgm:prSet/>
      <dgm:spPr/>
      <dgm:t>
        <a:bodyPr/>
        <a:lstStyle/>
        <a:p>
          <a:endParaRPr lang="es-PE"/>
        </a:p>
      </dgm:t>
    </dgm:pt>
    <dgm:pt modelId="{2633539D-EB9C-401E-91A1-98B1B0B27C63}">
      <dgm:prSet phldrT="[Texto]"/>
      <dgm:spPr/>
      <dgm:t>
        <a:bodyPr/>
        <a:lstStyle/>
        <a:p>
          <a:r>
            <a:rPr lang="es-PE" dirty="0"/>
            <a:t>Departamento</a:t>
          </a:r>
        </a:p>
      </dgm:t>
    </dgm:pt>
    <dgm:pt modelId="{4C29AE8B-AFC1-4461-8941-3857E94AB734}" type="parTrans" cxnId="{92ACAC61-38A3-48D7-8B28-BEE74F7E8816}">
      <dgm:prSet/>
      <dgm:spPr/>
      <dgm:t>
        <a:bodyPr/>
        <a:lstStyle/>
        <a:p>
          <a:endParaRPr lang="es-PE"/>
        </a:p>
      </dgm:t>
    </dgm:pt>
    <dgm:pt modelId="{FB4DE50B-1D2D-4E12-9B3B-36454C0C637D}" type="sibTrans" cxnId="{92ACAC61-38A3-48D7-8B28-BEE74F7E8816}">
      <dgm:prSet/>
      <dgm:spPr/>
      <dgm:t>
        <a:bodyPr/>
        <a:lstStyle/>
        <a:p>
          <a:endParaRPr lang="es-PE"/>
        </a:p>
      </dgm:t>
    </dgm:pt>
    <dgm:pt modelId="{C97BC5CB-77DE-4954-8137-2EE3E945A216}">
      <dgm:prSet phldrT="[Texto]"/>
      <dgm:spPr/>
      <dgm:t>
        <a:bodyPr/>
        <a:lstStyle/>
        <a:p>
          <a:r>
            <a:rPr lang="es-PE" dirty="0"/>
            <a:t>Provincia</a:t>
          </a:r>
        </a:p>
      </dgm:t>
    </dgm:pt>
    <dgm:pt modelId="{6B023DA9-6B1B-4BB6-83E8-F44556380E56}" type="parTrans" cxnId="{3E023392-77F9-4C22-B6E6-3D35A16796B9}">
      <dgm:prSet/>
      <dgm:spPr/>
      <dgm:t>
        <a:bodyPr/>
        <a:lstStyle/>
        <a:p>
          <a:endParaRPr lang="es-PE"/>
        </a:p>
      </dgm:t>
    </dgm:pt>
    <dgm:pt modelId="{DAF83F4E-2BF4-4C16-983F-92A9266D70C2}" type="sibTrans" cxnId="{3E023392-77F9-4C22-B6E6-3D35A16796B9}">
      <dgm:prSet/>
      <dgm:spPr/>
      <dgm:t>
        <a:bodyPr/>
        <a:lstStyle/>
        <a:p>
          <a:endParaRPr lang="es-PE"/>
        </a:p>
      </dgm:t>
    </dgm:pt>
    <dgm:pt modelId="{EE99F1E6-B410-4960-8204-823CB83BAC21}">
      <dgm:prSet phldrT="[Texto]"/>
      <dgm:spPr/>
      <dgm:t>
        <a:bodyPr/>
        <a:lstStyle/>
        <a:p>
          <a:r>
            <a:rPr lang="es-PE" dirty="0"/>
            <a:t>Distrito</a:t>
          </a:r>
        </a:p>
      </dgm:t>
    </dgm:pt>
    <dgm:pt modelId="{81F20F35-7F37-4176-886B-4DEB8C493202}" type="parTrans" cxnId="{F9C06447-434A-422C-A0E7-D967FEF011B6}">
      <dgm:prSet/>
      <dgm:spPr/>
      <dgm:t>
        <a:bodyPr/>
        <a:lstStyle/>
        <a:p>
          <a:endParaRPr lang="es-PE"/>
        </a:p>
      </dgm:t>
    </dgm:pt>
    <dgm:pt modelId="{A3B64818-E9B7-4A27-9F39-24A7068DF90A}" type="sibTrans" cxnId="{F9C06447-434A-422C-A0E7-D967FEF011B6}">
      <dgm:prSet/>
      <dgm:spPr/>
      <dgm:t>
        <a:bodyPr/>
        <a:lstStyle/>
        <a:p>
          <a:endParaRPr lang="es-PE"/>
        </a:p>
      </dgm:t>
    </dgm:pt>
    <dgm:pt modelId="{E02D724C-E286-4E34-9B2B-FABF4574AFAF}" type="pres">
      <dgm:prSet presAssocID="{102363F2-6781-4A23-8B2F-9910B05AF8D9}" presName="Name0" presStyleCnt="0">
        <dgm:presLayoutVars>
          <dgm:dir/>
          <dgm:animLvl val="lvl"/>
          <dgm:resizeHandles val="exact"/>
        </dgm:presLayoutVars>
      </dgm:prSet>
      <dgm:spPr/>
    </dgm:pt>
    <dgm:pt modelId="{E8B5D757-1634-4BA4-BDBC-839FA360453A}" type="pres">
      <dgm:prSet presAssocID="{F3C8792A-8AD6-46BC-A4DF-B6A0513998A9}" presName="composite" presStyleCnt="0"/>
      <dgm:spPr/>
    </dgm:pt>
    <dgm:pt modelId="{E306C40A-3429-4485-B0EE-6FEEFC4942E0}" type="pres">
      <dgm:prSet presAssocID="{F3C8792A-8AD6-46BC-A4DF-B6A0513998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33034EB-5C22-4B28-99B1-E775A7459EF9}" type="pres">
      <dgm:prSet presAssocID="{F3C8792A-8AD6-46BC-A4DF-B6A0513998A9}" presName="desTx" presStyleLbl="alignAccFollowNode1" presStyleIdx="0" presStyleCnt="2">
        <dgm:presLayoutVars>
          <dgm:bulletEnabled val="1"/>
        </dgm:presLayoutVars>
      </dgm:prSet>
      <dgm:spPr/>
    </dgm:pt>
    <dgm:pt modelId="{AF6A41AF-CEFB-4F3C-9EFF-666307998E35}" type="pres">
      <dgm:prSet presAssocID="{64430106-9375-46EC-9BF4-05A9E5E06DEA}" presName="space" presStyleCnt="0"/>
      <dgm:spPr/>
    </dgm:pt>
    <dgm:pt modelId="{4571DBFF-4DDA-4CC9-81D5-DAEB5A46646A}" type="pres">
      <dgm:prSet presAssocID="{3AB686BD-5744-41A8-B009-FDE9AFCB1704}" presName="composite" presStyleCnt="0"/>
      <dgm:spPr/>
    </dgm:pt>
    <dgm:pt modelId="{8A3B1943-BA5C-4B52-882F-0FD8BAD43F99}" type="pres">
      <dgm:prSet presAssocID="{3AB686BD-5744-41A8-B009-FDE9AFCB170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DCD86A8-CE8C-43D0-93D0-08BB27544C53}" type="pres">
      <dgm:prSet presAssocID="{3AB686BD-5744-41A8-B009-FDE9AFCB170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A80F702-949E-4348-BC4F-57AB9011D388}" type="presOf" srcId="{0AE2A904-D347-4B19-849C-DF4B6193D0F1}" destId="{133034EB-5C22-4B28-99B1-E775A7459EF9}" srcOrd="0" destOrd="4" presId="urn:microsoft.com/office/officeart/2005/8/layout/hList1"/>
    <dgm:cxn modelId="{BDDF7004-BD36-483E-8BD3-632ADE601AA7}" type="presOf" srcId="{FBED3213-A9FB-4227-89F5-F6D8152EB227}" destId="{133034EB-5C22-4B28-99B1-E775A7459EF9}" srcOrd="0" destOrd="1" presId="urn:microsoft.com/office/officeart/2005/8/layout/hList1"/>
    <dgm:cxn modelId="{C5B2530D-5374-4E63-907E-67599A281177}" type="presOf" srcId="{9CB37CA9-3065-49ED-823F-F3113C082FB6}" destId="{133034EB-5C22-4B28-99B1-E775A7459EF9}" srcOrd="0" destOrd="3" presId="urn:microsoft.com/office/officeart/2005/8/layout/hList1"/>
    <dgm:cxn modelId="{EBC5131F-CCAB-433D-8CE2-31262F6B33F9}" srcId="{F3C8792A-8AD6-46BC-A4DF-B6A0513998A9}" destId="{A19265F8-9289-4BDE-8B7C-D4A75CEE9493}" srcOrd="5" destOrd="0" parTransId="{7349F7D3-EFC8-450D-B12D-562AC029F346}" sibTransId="{4200E728-277A-4E04-82F0-2B82A6AA49E1}"/>
    <dgm:cxn modelId="{561EF32B-3D60-46F5-8054-FB8296AACA45}" type="presOf" srcId="{A19265F8-9289-4BDE-8B7C-D4A75CEE9493}" destId="{133034EB-5C22-4B28-99B1-E775A7459EF9}" srcOrd="0" destOrd="5" presId="urn:microsoft.com/office/officeart/2005/8/layout/hList1"/>
    <dgm:cxn modelId="{25866A3C-DB2A-4ECD-A792-254911B89323}" srcId="{102363F2-6781-4A23-8B2F-9910B05AF8D9}" destId="{3AB686BD-5744-41A8-B009-FDE9AFCB1704}" srcOrd="1" destOrd="0" parTransId="{04B18728-F5FE-41F0-BB6C-6AC823661ACE}" sibTransId="{0CA1269B-8196-45C0-83F7-6D7A63D788A8}"/>
    <dgm:cxn modelId="{C9A4433F-BEAD-463A-9689-A630D9D255A3}" srcId="{F3C8792A-8AD6-46BC-A4DF-B6A0513998A9}" destId="{BE9BEBCE-4C49-4B5E-BD7A-9372287EE8F2}" srcOrd="2" destOrd="0" parTransId="{B1D7BEEF-A34A-40BB-9BA5-CAC031617BE1}" sibTransId="{0536762C-8B55-458B-B635-13308699E725}"/>
    <dgm:cxn modelId="{03FC5D40-8D0B-4CF5-97E5-33A233574081}" type="presOf" srcId="{BE9BEBCE-4C49-4B5E-BD7A-9372287EE8F2}" destId="{133034EB-5C22-4B28-99B1-E775A7459EF9}" srcOrd="0" destOrd="2" presId="urn:microsoft.com/office/officeart/2005/8/layout/hList1"/>
    <dgm:cxn modelId="{92ACAC61-38A3-48D7-8B28-BEE74F7E8816}" srcId="{3AB686BD-5744-41A8-B009-FDE9AFCB1704}" destId="{2633539D-EB9C-401E-91A1-98B1B0B27C63}" srcOrd="1" destOrd="0" parTransId="{4C29AE8B-AFC1-4461-8941-3857E94AB734}" sibTransId="{FB4DE50B-1D2D-4E12-9B3B-36454C0C637D}"/>
    <dgm:cxn modelId="{F9C06447-434A-422C-A0E7-D967FEF011B6}" srcId="{3AB686BD-5744-41A8-B009-FDE9AFCB1704}" destId="{EE99F1E6-B410-4960-8204-823CB83BAC21}" srcOrd="3" destOrd="0" parTransId="{81F20F35-7F37-4176-886B-4DEB8C493202}" sibTransId="{A3B64818-E9B7-4A27-9F39-24A7068DF90A}"/>
    <dgm:cxn modelId="{3740EF53-9162-4478-8E68-BD40F7B6AC65}" srcId="{F3C8792A-8AD6-46BC-A4DF-B6A0513998A9}" destId="{0AE2A904-D347-4B19-849C-DF4B6193D0F1}" srcOrd="4" destOrd="0" parTransId="{305DE59B-1BB8-4CE9-8DFA-9CE3F449B1D5}" sibTransId="{F918504E-C158-4968-9726-3B3E09ED0F50}"/>
    <dgm:cxn modelId="{54C36154-82D1-4BC4-AED0-5CFBCD6CE845}" type="presOf" srcId="{EE99F1E6-B410-4960-8204-823CB83BAC21}" destId="{4DCD86A8-CE8C-43D0-93D0-08BB27544C53}" srcOrd="0" destOrd="3" presId="urn:microsoft.com/office/officeart/2005/8/layout/hList1"/>
    <dgm:cxn modelId="{8D648C54-730A-4AA4-B1D4-6619D15FC08E}" type="presOf" srcId="{102363F2-6781-4A23-8B2F-9910B05AF8D9}" destId="{E02D724C-E286-4E34-9B2B-FABF4574AFAF}" srcOrd="0" destOrd="0" presId="urn:microsoft.com/office/officeart/2005/8/layout/hList1"/>
    <dgm:cxn modelId="{BECFB254-5181-4E2E-B417-9E73414FB53F}" type="presOf" srcId="{ED0D3439-5C5B-437C-90C0-D46523AD7AA4}" destId="{4DCD86A8-CE8C-43D0-93D0-08BB27544C53}" srcOrd="0" destOrd="0" presId="urn:microsoft.com/office/officeart/2005/8/layout/hList1"/>
    <dgm:cxn modelId="{E84FC274-CA00-457A-9B6B-B078C0F4DE46}" srcId="{3AB686BD-5744-41A8-B009-FDE9AFCB1704}" destId="{ED0D3439-5C5B-437C-90C0-D46523AD7AA4}" srcOrd="0" destOrd="0" parTransId="{FFD780C2-3600-4ACF-BD3D-4BD5BEEB001E}" sibTransId="{5E29B083-1D04-485C-9DFA-17BFBF579CB6}"/>
    <dgm:cxn modelId="{5602A286-87C0-451D-AC92-6B64D9FDE210}" srcId="{F3C8792A-8AD6-46BC-A4DF-B6A0513998A9}" destId="{028E3646-9C9E-42A2-979A-4B29812DBBF8}" srcOrd="0" destOrd="0" parTransId="{BC8293BE-72AD-421C-AFEC-8777CE9CC8EA}" sibTransId="{5F634611-85A8-45A0-B398-9633BCDCDE99}"/>
    <dgm:cxn modelId="{3E023392-77F9-4C22-B6E6-3D35A16796B9}" srcId="{3AB686BD-5744-41A8-B009-FDE9AFCB1704}" destId="{C97BC5CB-77DE-4954-8137-2EE3E945A216}" srcOrd="2" destOrd="0" parTransId="{6B023DA9-6B1B-4BB6-83E8-F44556380E56}" sibTransId="{DAF83F4E-2BF4-4C16-983F-92A9266D70C2}"/>
    <dgm:cxn modelId="{09B754AA-DD7C-4F74-8F48-9935CF4ED209}" srcId="{F3C8792A-8AD6-46BC-A4DF-B6A0513998A9}" destId="{9CB37CA9-3065-49ED-823F-F3113C082FB6}" srcOrd="3" destOrd="0" parTransId="{606B25AF-2E3C-4912-A129-CE379170BFE7}" sibTransId="{27BDED21-E366-4EA8-865C-3E80345443B1}"/>
    <dgm:cxn modelId="{B0A6C8B8-9F27-4244-BE6C-B278CE5A3B3C}" srcId="{F3C8792A-8AD6-46BC-A4DF-B6A0513998A9}" destId="{FBED3213-A9FB-4227-89F5-F6D8152EB227}" srcOrd="1" destOrd="0" parTransId="{620B5080-0B20-4841-881E-D7A98613E707}" sibTransId="{47C81CFF-192B-4E34-BA27-C952FD7FD662}"/>
    <dgm:cxn modelId="{1EC71AB9-8F59-4358-B2E8-B370C8DE777F}" type="presOf" srcId="{F3C8792A-8AD6-46BC-A4DF-B6A0513998A9}" destId="{E306C40A-3429-4485-B0EE-6FEEFC4942E0}" srcOrd="0" destOrd="0" presId="urn:microsoft.com/office/officeart/2005/8/layout/hList1"/>
    <dgm:cxn modelId="{1CC103DA-0840-4A69-B981-CF75420EB6F7}" type="presOf" srcId="{028E3646-9C9E-42A2-979A-4B29812DBBF8}" destId="{133034EB-5C22-4B28-99B1-E775A7459EF9}" srcOrd="0" destOrd="0" presId="urn:microsoft.com/office/officeart/2005/8/layout/hList1"/>
    <dgm:cxn modelId="{5CDD5ADD-52D8-4F3B-8CB1-FC0EA6B405AE}" type="presOf" srcId="{3AB686BD-5744-41A8-B009-FDE9AFCB1704}" destId="{8A3B1943-BA5C-4B52-882F-0FD8BAD43F99}" srcOrd="0" destOrd="0" presId="urn:microsoft.com/office/officeart/2005/8/layout/hList1"/>
    <dgm:cxn modelId="{DEC278E4-BE04-46A7-B979-884FA1DA564D}" type="presOf" srcId="{C97BC5CB-77DE-4954-8137-2EE3E945A216}" destId="{4DCD86A8-CE8C-43D0-93D0-08BB27544C53}" srcOrd="0" destOrd="2" presId="urn:microsoft.com/office/officeart/2005/8/layout/hList1"/>
    <dgm:cxn modelId="{974225E5-49CF-4506-AE50-06088F73F2EA}" srcId="{102363F2-6781-4A23-8B2F-9910B05AF8D9}" destId="{F3C8792A-8AD6-46BC-A4DF-B6A0513998A9}" srcOrd="0" destOrd="0" parTransId="{B606583C-BFF6-44DC-97C0-6075C1E0DBB6}" sibTransId="{64430106-9375-46EC-9BF4-05A9E5E06DEA}"/>
    <dgm:cxn modelId="{4914D1E9-0C26-47AB-AC8E-D3B2E7EF6533}" type="presOf" srcId="{2633539D-EB9C-401E-91A1-98B1B0B27C63}" destId="{4DCD86A8-CE8C-43D0-93D0-08BB27544C53}" srcOrd="0" destOrd="1" presId="urn:microsoft.com/office/officeart/2005/8/layout/hList1"/>
    <dgm:cxn modelId="{687A32F5-ED17-4596-A1B5-7561F7C38781}" type="presParOf" srcId="{E02D724C-E286-4E34-9B2B-FABF4574AFAF}" destId="{E8B5D757-1634-4BA4-BDBC-839FA360453A}" srcOrd="0" destOrd="0" presId="urn:microsoft.com/office/officeart/2005/8/layout/hList1"/>
    <dgm:cxn modelId="{59BB576A-8484-45B0-9C97-00BA6C6CF942}" type="presParOf" srcId="{E8B5D757-1634-4BA4-BDBC-839FA360453A}" destId="{E306C40A-3429-4485-B0EE-6FEEFC4942E0}" srcOrd="0" destOrd="0" presId="urn:microsoft.com/office/officeart/2005/8/layout/hList1"/>
    <dgm:cxn modelId="{F0EDE914-D06C-4F1E-941B-B4453BAEB184}" type="presParOf" srcId="{E8B5D757-1634-4BA4-BDBC-839FA360453A}" destId="{133034EB-5C22-4B28-99B1-E775A7459EF9}" srcOrd="1" destOrd="0" presId="urn:microsoft.com/office/officeart/2005/8/layout/hList1"/>
    <dgm:cxn modelId="{DF5BE84E-874E-46F8-8441-74DF45B2140C}" type="presParOf" srcId="{E02D724C-E286-4E34-9B2B-FABF4574AFAF}" destId="{AF6A41AF-CEFB-4F3C-9EFF-666307998E35}" srcOrd="1" destOrd="0" presId="urn:microsoft.com/office/officeart/2005/8/layout/hList1"/>
    <dgm:cxn modelId="{610B823F-96BE-46C5-BF8D-DA6410D73703}" type="presParOf" srcId="{E02D724C-E286-4E34-9B2B-FABF4574AFAF}" destId="{4571DBFF-4DDA-4CC9-81D5-DAEB5A46646A}" srcOrd="2" destOrd="0" presId="urn:microsoft.com/office/officeart/2005/8/layout/hList1"/>
    <dgm:cxn modelId="{037225E3-2305-4E57-B63C-18847151B933}" type="presParOf" srcId="{4571DBFF-4DDA-4CC9-81D5-DAEB5A46646A}" destId="{8A3B1943-BA5C-4B52-882F-0FD8BAD43F99}" srcOrd="0" destOrd="0" presId="urn:microsoft.com/office/officeart/2005/8/layout/hList1"/>
    <dgm:cxn modelId="{0B8D6BCC-850F-4B77-9A9E-9FAC28374A04}" type="presParOf" srcId="{4571DBFF-4DDA-4CC9-81D5-DAEB5A46646A}" destId="{4DCD86A8-CE8C-43D0-93D0-08BB27544C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F10C6-F3FF-4D7B-85B3-63FB39A4CFB2}">
      <dsp:nvSpPr>
        <dsp:cNvPr id="0" name=""/>
        <dsp:cNvSpPr/>
      </dsp:nvSpPr>
      <dsp:spPr>
        <a:xfrm>
          <a:off x="7147" y="2104122"/>
          <a:ext cx="2136212" cy="1281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EMPRESA DEL SECTOR FINANCIERO</a:t>
          </a:r>
        </a:p>
      </dsp:txBody>
      <dsp:txXfrm>
        <a:off x="44688" y="2141663"/>
        <a:ext cx="2061130" cy="1206645"/>
      </dsp:txXfrm>
    </dsp:sp>
    <dsp:sp modelId="{B157BFC1-9213-4801-AF29-C16433127E00}">
      <dsp:nvSpPr>
        <dsp:cNvPr id="0" name=""/>
        <dsp:cNvSpPr/>
      </dsp:nvSpPr>
      <dsp:spPr>
        <a:xfrm>
          <a:off x="2356981" y="2480095"/>
          <a:ext cx="452877" cy="529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70000"/>
            <a:lumMod val="104000"/>
          </a:schemeClr>
        </a:solidFill>
        <a:ln w="9525" cap="rnd" cmpd="sng" algn="ctr">
          <a:solidFill>
            <a:schemeClr val="accent6">
              <a:shade val="90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900" kern="1200"/>
        </a:p>
      </dsp:txBody>
      <dsp:txXfrm>
        <a:off x="2356981" y="2586051"/>
        <a:ext cx="317014" cy="317868"/>
      </dsp:txXfrm>
    </dsp:sp>
    <dsp:sp modelId="{1EEBEAD6-AB69-4977-BD93-4122BE6949C1}">
      <dsp:nvSpPr>
        <dsp:cNvPr id="0" name=""/>
        <dsp:cNvSpPr/>
      </dsp:nvSpPr>
      <dsp:spPr>
        <a:xfrm>
          <a:off x="2997845" y="2104122"/>
          <a:ext cx="2136212" cy="1281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CENTRAL DE RIESGOS SBS</a:t>
          </a:r>
        </a:p>
      </dsp:txBody>
      <dsp:txXfrm>
        <a:off x="3035386" y="2141663"/>
        <a:ext cx="2061130" cy="1206645"/>
      </dsp:txXfrm>
    </dsp:sp>
    <dsp:sp modelId="{07F32F91-9313-4608-AC5D-269F33DF0F9F}">
      <dsp:nvSpPr>
        <dsp:cNvPr id="0" name=""/>
        <dsp:cNvSpPr/>
      </dsp:nvSpPr>
      <dsp:spPr>
        <a:xfrm rot="20660244">
          <a:off x="5340528" y="2056278"/>
          <a:ext cx="473972" cy="529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70000"/>
            <a:lumMod val="104000"/>
          </a:schemeClr>
        </a:solidFill>
        <a:ln w="9525" cap="rnd" cmpd="sng" algn="ctr">
          <a:solidFill>
            <a:schemeClr val="accent6">
              <a:shade val="90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900" kern="1200"/>
        </a:p>
      </dsp:txBody>
      <dsp:txXfrm>
        <a:off x="5343168" y="2181428"/>
        <a:ext cx="331780" cy="317868"/>
      </dsp:txXfrm>
    </dsp:sp>
    <dsp:sp modelId="{C0EB5103-D9EB-4D1A-92F8-11C9B06B2602}">
      <dsp:nvSpPr>
        <dsp:cNvPr id="0" name=""/>
        <dsp:cNvSpPr/>
      </dsp:nvSpPr>
      <dsp:spPr>
        <a:xfrm>
          <a:off x="5995139" y="1263731"/>
          <a:ext cx="2136212" cy="1281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EMPRESA DEL SECTOR FINANCIERO</a:t>
          </a:r>
        </a:p>
      </dsp:txBody>
      <dsp:txXfrm>
        <a:off x="6032680" y="1301272"/>
        <a:ext cx="2061130" cy="1206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98637-4686-40FD-A4EB-444862C2FD6D}">
      <dsp:nvSpPr>
        <dsp:cNvPr id="0" name=""/>
        <dsp:cNvSpPr/>
      </dsp:nvSpPr>
      <dsp:spPr>
        <a:xfrm>
          <a:off x="0" y="56641"/>
          <a:ext cx="451031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dirty="0"/>
            <a:t>CLIENTE</a:t>
          </a:r>
        </a:p>
      </dsp:txBody>
      <dsp:txXfrm>
        <a:off x="0" y="56641"/>
        <a:ext cx="4510314" cy="720000"/>
      </dsp:txXfrm>
    </dsp:sp>
    <dsp:sp modelId="{9ACFFF13-8EDC-49BA-A485-2B8E3EA74A8A}">
      <dsp:nvSpPr>
        <dsp:cNvPr id="0" name=""/>
        <dsp:cNvSpPr/>
      </dsp:nvSpPr>
      <dsp:spPr>
        <a:xfrm>
          <a:off x="0" y="776641"/>
          <a:ext cx="4510314" cy="2333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 err="1"/>
            <a:t>Cod_Cliente</a:t>
          </a:r>
          <a:endParaRPr lang="es-P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/>
            <a:t>Fecha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/>
            <a:t>Departamento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/>
            <a:t>Provincia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500" kern="1200" dirty="0"/>
            <a:t>Distrito</a:t>
          </a:r>
        </a:p>
      </dsp:txBody>
      <dsp:txXfrm>
        <a:off x="0" y="776641"/>
        <a:ext cx="4510314" cy="2333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6C40A-3429-4485-B0EE-6FEEFC4942E0}">
      <dsp:nvSpPr>
        <dsp:cNvPr id="0" name=""/>
        <dsp:cNvSpPr/>
      </dsp:nvSpPr>
      <dsp:spPr>
        <a:xfrm>
          <a:off x="43" y="18025"/>
          <a:ext cx="416603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CLIENTE</a:t>
          </a:r>
        </a:p>
      </dsp:txBody>
      <dsp:txXfrm>
        <a:off x="43" y="18025"/>
        <a:ext cx="4166034" cy="777600"/>
      </dsp:txXfrm>
    </dsp:sp>
    <dsp:sp modelId="{133034EB-5C22-4B28-99B1-E775A7459EF9}">
      <dsp:nvSpPr>
        <dsp:cNvPr id="0" name=""/>
        <dsp:cNvSpPr/>
      </dsp:nvSpPr>
      <dsp:spPr>
        <a:xfrm>
          <a:off x="43" y="795625"/>
          <a:ext cx="4166034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 err="1"/>
            <a:t>Cod_Cliente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 err="1"/>
            <a:t>Doc_Ide_Cli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 err="1"/>
            <a:t>Ape_Pat_Cli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 err="1"/>
            <a:t>Ape_Mat_Cli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 err="1"/>
            <a:t>Nom_Cli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2700" kern="1200" dirty="0"/>
        </a:p>
      </dsp:txBody>
      <dsp:txXfrm>
        <a:off x="43" y="795625"/>
        <a:ext cx="4166034" cy="2964599"/>
      </dsp:txXfrm>
    </dsp:sp>
    <dsp:sp modelId="{8A3B1943-BA5C-4B52-882F-0FD8BAD43F99}">
      <dsp:nvSpPr>
        <dsp:cNvPr id="0" name=""/>
        <dsp:cNvSpPr/>
      </dsp:nvSpPr>
      <dsp:spPr>
        <a:xfrm>
          <a:off x="4749322" y="18025"/>
          <a:ext cx="416603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UBIGEO</a:t>
          </a:r>
        </a:p>
      </dsp:txBody>
      <dsp:txXfrm>
        <a:off x="4749322" y="18025"/>
        <a:ext cx="4166034" cy="777600"/>
      </dsp:txXfrm>
    </dsp:sp>
    <dsp:sp modelId="{4DCD86A8-CE8C-43D0-93D0-08BB27544C53}">
      <dsp:nvSpPr>
        <dsp:cNvPr id="0" name=""/>
        <dsp:cNvSpPr/>
      </dsp:nvSpPr>
      <dsp:spPr>
        <a:xfrm>
          <a:off x="4749322" y="795625"/>
          <a:ext cx="4166034" cy="2964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 err="1"/>
            <a:t>Cod_Ubigeo</a:t>
          </a:r>
          <a:endParaRPr lang="es-P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/>
            <a:t>Departamento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/>
            <a:t>Provincia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700" kern="1200" dirty="0"/>
            <a:t>Distrito</a:t>
          </a:r>
        </a:p>
      </dsp:txBody>
      <dsp:txXfrm>
        <a:off x="4749322" y="795625"/>
        <a:ext cx="4166034" cy="2964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1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2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38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38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6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70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84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1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95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35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9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55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2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1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65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5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7DD7-CA35-4D84-B20A-D414220AD03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1C8487-271A-4131-89A5-991F3A262F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achecov89/I-trabajo-ctic-bi/projects/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7396" y="497170"/>
            <a:ext cx="9472612" cy="1471114"/>
          </a:xfrm>
        </p:spPr>
        <p:txBody>
          <a:bodyPr>
            <a:normAutofit/>
          </a:bodyPr>
          <a:lstStyle/>
          <a:p>
            <a:r>
              <a:rPr lang="es-E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TRABAJO INTEGRADOR: </a:t>
            </a:r>
            <a:br>
              <a:rPr lang="es-E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E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REPORTE CREDITICIO CONSOLIDADO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874DC5D-3BCD-47EF-96D1-307044C2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96" y="2465165"/>
            <a:ext cx="5355231" cy="210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INTEGRANTES</a:t>
            </a:r>
          </a:p>
          <a:p>
            <a:r>
              <a:rPr lang="es-PE" dirty="0"/>
              <a:t>Aguilar Medrano, </a:t>
            </a:r>
            <a:r>
              <a:rPr lang="es-PE" dirty="0" err="1"/>
              <a:t>Rosmery</a:t>
            </a:r>
            <a:r>
              <a:rPr lang="es-PE" dirty="0"/>
              <a:t> Rubí</a:t>
            </a:r>
          </a:p>
          <a:p>
            <a:r>
              <a:rPr lang="es-PE" dirty="0"/>
              <a:t>Orcohuaranga </a:t>
            </a:r>
            <a:r>
              <a:rPr lang="es-PE" dirty="0" err="1"/>
              <a:t>Vilchez</a:t>
            </a:r>
            <a:r>
              <a:rPr lang="es-PE" dirty="0"/>
              <a:t>, Leni Luz</a:t>
            </a:r>
          </a:p>
          <a:p>
            <a:r>
              <a:rPr lang="es-PE" dirty="0"/>
              <a:t>Pacheco Vilcapoma, Joel</a:t>
            </a:r>
          </a:p>
          <a:p>
            <a:r>
              <a:rPr lang="es-PE" dirty="0"/>
              <a:t>Pradillo, Carlos</a:t>
            </a:r>
          </a:p>
          <a:p>
            <a:endParaRPr lang="es-PE" dirty="0"/>
          </a:p>
        </p:txBody>
      </p:sp>
      <p:pic>
        <p:nvPicPr>
          <p:cNvPr id="1026" name="Picture 2" descr="Resultado de imagen para reporte crediticio sbs">
            <a:extLst>
              <a:ext uri="{FF2B5EF4-FFF2-40B4-BE49-F238E27FC236}">
                <a16:creationId xmlns:a16="http://schemas.microsoft.com/office/drawing/2014/main" id="{E479C6E6-0B0F-41BF-9959-F4A9D80AB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67" y="2273971"/>
            <a:ext cx="3471621" cy="36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3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4953" y="280243"/>
            <a:ext cx="8911687" cy="1280890"/>
          </a:xfrm>
        </p:spPr>
        <p:txBody>
          <a:bodyPr/>
          <a:lstStyle/>
          <a:p>
            <a:r>
              <a:rPr lang="es-ES" dirty="0"/>
              <a:t>Paso 8: Modelo Físico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ACC6A5-DA25-403B-8376-A5177517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97" y="1378348"/>
            <a:ext cx="8403346" cy="50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1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6581" y="370251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/>
              <a:t>Paso 9: Estándar de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A6F4C8-819E-4480-9041-3E6E1BF08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3234" r="32795" b="3398"/>
          <a:stretch/>
        </p:blipFill>
        <p:spPr>
          <a:xfrm>
            <a:off x="3161653" y="1239863"/>
            <a:ext cx="6896747" cy="53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4469-A939-4F79-AE16-9FBE8905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37" y="1677995"/>
            <a:ext cx="6892036" cy="266153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II. MODELO DIMENSIONAL</a:t>
            </a:r>
          </a:p>
        </p:txBody>
      </p:sp>
    </p:spTree>
    <p:extLst>
      <p:ext uri="{BB962C8B-B14F-4D97-AF65-F5344CB8AC3E}">
        <p14:creationId xmlns:p14="http://schemas.microsoft.com/office/powerpoint/2010/main" val="56631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2478" y="298646"/>
            <a:ext cx="8911687" cy="1280890"/>
          </a:xfrm>
        </p:spPr>
        <p:txBody>
          <a:bodyPr/>
          <a:lstStyle/>
          <a:p>
            <a:r>
              <a:rPr lang="es-ES" dirty="0"/>
              <a:t>Paso 1: </a:t>
            </a:r>
            <a:r>
              <a:rPr lang="es-PE" dirty="0"/>
              <a:t>Seleccionar el proceso del Negocio</a:t>
            </a:r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4ACFEB2-8765-483F-B938-A427C2067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700368"/>
              </p:ext>
            </p:extLst>
          </p:nvPr>
        </p:nvGraphicFramePr>
        <p:xfrm>
          <a:off x="2112478" y="515320"/>
          <a:ext cx="8131903" cy="5489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F15946C-24BB-4494-B752-3AEC1FE68A41}"/>
              </a:ext>
            </a:extLst>
          </p:cNvPr>
          <p:cNvSpPr/>
          <p:nvPr/>
        </p:nvSpPr>
        <p:spPr>
          <a:xfrm>
            <a:off x="5053669" y="4584047"/>
            <a:ext cx="2376029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CENTRALES PRIVADAS DE INFORMACIÓN DE RIESGOS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2E6F12-908C-4342-B790-D4B9B6931A80}"/>
              </a:ext>
            </a:extLst>
          </p:cNvPr>
          <p:cNvSpPr/>
          <p:nvPr/>
        </p:nvSpPr>
        <p:spPr>
          <a:xfrm>
            <a:off x="8366996" y="4255817"/>
            <a:ext cx="1617450" cy="946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WEB SBS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F707EF4-8620-41E8-A90A-F32856ECEE15}"/>
              </a:ext>
            </a:extLst>
          </p:cNvPr>
          <p:cNvSpPr/>
          <p:nvPr/>
        </p:nvSpPr>
        <p:spPr>
          <a:xfrm>
            <a:off x="2403849" y="4729295"/>
            <a:ext cx="1617450" cy="946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USUARIO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14A9D8B-00E3-4738-9D31-E281EA2466BD}"/>
              </a:ext>
            </a:extLst>
          </p:cNvPr>
          <p:cNvCxnSpPr>
            <a:cxnSpLocks/>
          </p:cNvCxnSpPr>
          <p:nvPr/>
        </p:nvCxnSpPr>
        <p:spPr>
          <a:xfrm flipV="1">
            <a:off x="4021299" y="5169465"/>
            <a:ext cx="1097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25D94920-2E3C-44CA-B7FD-DED5646C2FBC}"/>
              </a:ext>
            </a:extLst>
          </p:cNvPr>
          <p:cNvSpPr/>
          <p:nvPr/>
        </p:nvSpPr>
        <p:spPr>
          <a:xfrm>
            <a:off x="5964036" y="4137201"/>
            <a:ext cx="428786" cy="44557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3B52B21-149F-485A-B079-2346C5194376}"/>
              </a:ext>
            </a:extLst>
          </p:cNvPr>
          <p:cNvSpPr/>
          <p:nvPr/>
        </p:nvSpPr>
        <p:spPr>
          <a:xfrm rot="18161223">
            <a:off x="7611246" y="4004506"/>
            <a:ext cx="485412" cy="4857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2931818-3628-4DBB-BB59-1D035A1E7E45}"/>
              </a:ext>
            </a:extLst>
          </p:cNvPr>
          <p:cNvSpPr txBox="1"/>
          <p:nvPr/>
        </p:nvSpPr>
        <p:spPr>
          <a:xfrm rot="20056500">
            <a:off x="3376900" y="4034202"/>
            <a:ext cx="117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Accesos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78ED55A-7C75-4F32-9D8D-D26BA75CD4F2}"/>
              </a:ext>
            </a:extLst>
          </p:cNvPr>
          <p:cNvCxnSpPr>
            <a:cxnSpLocks/>
          </p:cNvCxnSpPr>
          <p:nvPr/>
        </p:nvCxnSpPr>
        <p:spPr>
          <a:xfrm flipV="1">
            <a:off x="3212574" y="3874575"/>
            <a:ext cx="1906305" cy="85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0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4952" y="574294"/>
            <a:ext cx="8911687" cy="1280890"/>
          </a:xfrm>
        </p:spPr>
        <p:txBody>
          <a:bodyPr/>
          <a:lstStyle/>
          <a:p>
            <a:r>
              <a:rPr lang="es-PE" dirty="0"/>
              <a:t>Paso 2: Seleccionar la granularidad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97F63E-F2D4-476D-94BC-9D77C09E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32" y="1881568"/>
            <a:ext cx="9386207" cy="3777622"/>
          </a:xfrm>
        </p:spPr>
        <p:txBody>
          <a:bodyPr>
            <a:normAutofit/>
          </a:bodyPr>
          <a:lstStyle/>
          <a:p>
            <a:r>
              <a:rPr lang="es-PE" sz="3200" dirty="0"/>
              <a:t> Fecha</a:t>
            </a:r>
          </a:p>
          <a:p>
            <a:r>
              <a:rPr lang="es-PE" sz="3200" dirty="0"/>
              <a:t>Cliente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DC4D59F-7473-479C-979E-84AA65A8B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867430"/>
              </p:ext>
            </p:extLst>
          </p:nvPr>
        </p:nvGraphicFramePr>
        <p:xfrm>
          <a:off x="6253843" y="1583872"/>
          <a:ext cx="451031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68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586E-E3F6-4F8E-A1EA-7E0F2E66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Paso 3: Identificar las Dimensiones.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E1EA454-D136-4283-92BE-1D4EF964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0066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16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EC6E-3E78-4B1C-9B3A-3724BBCC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Paso 4: Identificar las </a:t>
            </a:r>
            <a:r>
              <a:rPr lang="es-PE" dirty="0" err="1"/>
              <a:t>Fact</a:t>
            </a:r>
            <a:r>
              <a:rPr lang="es-PE" dirty="0"/>
              <a:t> tables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288018-CC72-48D6-89EE-5D9DE10C7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078" y="2648181"/>
            <a:ext cx="5073772" cy="28291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60762C-792E-4C93-84B3-D77F4EE12860}"/>
              </a:ext>
            </a:extLst>
          </p:cNvPr>
          <p:cNvSpPr txBox="1"/>
          <p:nvPr/>
        </p:nvSpPr>
        <p:spPr>
          <a:xfrm>
            <a:off x="3833896" y="1674167"/>
            <a:ext cx="548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¿ Qué mide el proceso?</a:t>
            </a:r>
          </a:p>
        </p:txBody>
      </p:sp>
    </p:spTree>
    <p:extLst>
      <p:ext uri="{BB962C8B-B14F-4D97-AF65-F5344CB8AC3E}">
        <p14:creationId xmlns:p14="http://schemas.microsoft.com/office/powerpoint/2010/main" val="342002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4469-A939-4F79-AE16-9FBE8905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37" y="1677995"/>
            <a:ext cx="6892036" cy="266153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III. VISIÓN DEL PRODUCTO</a:t>
            </a:r>
          </a:p>
        </p:txBody>
      </p:sp>
    </p:spTree>
    <p:extLst>
      <p:ext uri="{BB962C8B-B14F-4D97-AF65-F5344CB8AC3E}">
        <p14:creationId xmlns:p14="http://schemas.microsoft.com/office/powerpoint/2010/main" val="427951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14340-3751-4559-8AE1-0713D54E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406" y="843503"/>
            <a:ext cx="9386207" cy="3777622"/>
          </a:xfrm>
        </p:spPr>
        <p:txBody>
          <a:bodyPr>
            <a:normAutofit/>
          </a:bodyPr>
          <a:lstStyle/>
          <a:p>
            <a:r>
              <a:rPr lang="es-PE" sz="3200" dirty="0"/>
              <a:t>Ser reconocido por ofrecer, consolidar y distribuir información de los riesgos financieros, crediticios y pensiones privadas de las entidades supervisadas del sistema financiero.  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004E6355-D8E7-4F39-B401-521C5F51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34688"/>
            <a:ext cx="3611336" cy="20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9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4469-A939-4F79-AE16-9FBE8905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14" y="1601887"/>
            <a:ext cx="6892036" cy="266153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IV. TABLERO BACKLOG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4D8B2C-AD64-4B2A-82DC-4475DBC71D0D}"/>
              </a:ext>
            </a:extLst>
          </p:cNvPr>
          <p:cNvSpPr txBox="1"/>
          <p:nvPr/>
        </p:nvSpPr>
        <p:spPr>
          <a:xfrm>
            <a:off x="3309171" y="5533698"/>
            <a:ext cx="68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</a:p>
          <a:p>
            <a:r>
              <a:rPr lang="es-P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https://github.com/jpachecov89/I-trabajo-ctic-bi/projects/1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698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4469-A939-4F79-AE16-9FBE8905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37" y="1677995"/>
            <a:ext cx="6892036" cy="266153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I. 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277535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6AA12B-70FC-498C-9F72-974665F5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24" y="235345"/>
            <a:ext cx="9281856" cy="64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9F403E-F6E4-4512-94C0-57AEF26B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585" y="255818"/>
            <a:ext cx="8821444" cy="63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1: Identificar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F97E0B-7F57-4B1B-A49D-BA7ADBF5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81" y="1780367"/>
            <a:ext cx="3049350" cy="32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Paso 2: Identificación de Relaciones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43A10A-D9BB-4876-9139-D6C2ADC6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75" y="2141995"/>
            <a:ext cx="9535537" cy="25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Depuración de Relaciones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AFEF636-CB05-4CEF-AD70-24C2DCD44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537" y="1716337"/>
            <a:ext cx="9599075" cy="2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3: Entidades y Relaciones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9430E1-EF51-4E75-832C-01A0B6992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43" y="1733873"/>
            <a:ext cx="9737669" cy="33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2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989" y="484625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/>
              <a:t>Paso 4: Asignar atributos a entidades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2E5CE5-0965-4AE9-80BD-748FEF81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78" y="2211737"/>
            <a:ext cx="3071248" cy="24345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773384-EE11-4693-ADFF-BEA8E7D6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905000"/>
            <a:ext cx="2100814" cy="41554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557907-16B6-4D26-A0E5-73F4706D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68" y="1342554"/>
            <a:ext cx="1875913" cy="52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Paso 4: Asignar atributos a entidades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E8A504-3D9D-4834-B632-10298C701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3"/>
          <a:stretch/>
        </p:blipFill>
        <p:spPr>
          <a:xfrm>
            <a:off x="2913681" y="1688020"/>
            <a:ext cx="2931074" cy="43288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36BC404-F030-44A2-9B82-100FCB90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69" y="1688020"/>
            <a:ext cx="3839313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1382" y="249606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/>
              <a:t>Paso 5,6,7: Diagrama conceptual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A2C4-357A-4020-9E8F-F34298D8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95" y="1275252"/>
            <a:ext cx="8911687" cy="53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674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2035</TotalTime>
  <Words>227</Words>
  <Application>Microsoft Office PowerPoint</Application>
  <PresentationFormat>Panorámica</PresentationFormat>
  <Paragraphs>53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Espiral</vt:lpstr>
      <vt:lpstr>TRABAJO INTEGRADOR:  REPORTE CREDITICIO CONSOLIDADO</vt:lpstr>
      <vt:lpstr>I. MODELO RELACIONAL</vt:lpstr>
      <vt:lpstr>Paso 1: Identificar Entidades</vt:lpstr>
      <vt:lpstr>Paso 2: Identificación de Relaciones</vt:lpstr>
      <vt:lpstr>2.1 Depuración de Relaciones</vt:lpstr>
      <vt:lpstr>Paso 3: Entidades y Relaciones</vt:lpstr>
      <vt:lpstr>Paso 4: Asignar atributos a entidades</vt:lpstr>
      <vt:lpstr>Paso 4: Asignar atributos a entidades</vt:lpstr>
      <vt:lpstr>Paso 5,6,7: Diagrama conceptual</vt:lpstr>
      <vt:lpstr>Paso 8: Modelo Físico</vt:lpstr>
      <vt:lpstr>Paso 9: Estándar de base de datos</vt:lpstr>
      <vt:lpstr>II. MODELO DIMENSIONAL</vt:lpstr>
      <vt:lpstr>Paso 1: Seleccionar el proceso del Negocio</vt:lpstr>
      <vt:lpstr>Paso 2: Seleccionar la granularidad</vt:lpstr>
      <vt:lpstr>Paso 3: Identificar las Dimensiones.</vt:lpstr>
      <vt:lpstr>Paso 4: Identificar las Fact tables</vt:lpstr>
      <vt:lpstr>III. VISIÓN DEL PRODUCTO</vt:lpstr>
      <vt:lpstr>Presentación de PowerPoint</vt:lpstr>
      <vt:lpstr>IV. TABLERO BACKLOG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Paso 1: Identificar Entidades</dc:title>
  <dc:creator>Administrador</dc:creator>
  <cp:lastModifiedBy>Leni</cp:lastModifiedBy>
  <cp:revision>59</cp:revision>
  <dcterms:created xsi:type="dcterms:W3CDTF">2019-04-06T16:34:24Z</dcterms:created>
  <dcterms:modified xsi:type="dcterms:W3CDTF">2019-05-01T18:01:51Z</dcterms:modified>
</cp:coreProperties>
</file>