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60" r:id="rId4"/>
    <p:sldId id="261" r:id="rId5"/>
    <p:sldId id="266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web.ui.control.uniqueid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ui.webcontrols.button.click.aspx" TargetMode="External"/><Relationship Id="rId2" Type="http://schemas.openxmlformats.org/officeDocument/2006/relationships/hyperlink" Target="http://msdn.microsoft.com/en-us/library/system.web.ui.webcontrols.button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system.web.ui.mobilecontrols.textbox.textchanged.aspx" TargetMode="External"/><Relationship Id="rId4" Type="http://schemas.openxmlformats.org/officeDocument/2006/relationships/hyperlink" Target="http://msdn.microsoft.com/en-us/library/system.web.ui.webcontrols.textbox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ui.control.render.aspx" TargetMode="External"/><Relationship Id="rId2" Type="http://schemas.openxmlformats.org/officeDocument/2006/relationships/hyperlink" Target="http://msdn.microsoft.com/en-us/library/system.web.ui.page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 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an ASP.NET page runs, the page goes through a life cycle in which it performs a series of processing steps. 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Each step some events get executed those Events are called Page Life Cycle Events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2800" dirty="0" smtClean="0">
              <a:solidFill>
                <a:srgbClr val="000000"/>
              </a:solidFill>
              <a:latin typeface="Verdana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971800"/>
          <a:ext cx="609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Page_PreInit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Page_Init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Page_Load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Page_DataBinding Page_PreRender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Page_Render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Page_Dispose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Page_Unload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 Cycle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87550" y="374650"/>
            <a:ext cx="47117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start stage, page properties such as Request and Response are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At this stage, the page also determines whether the request is a postback or a new request and sets the IsPostBack property.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page also sets the UICulture property.</a:t>
            </a:r>
            <a:endParaRPr lang="en-US" dirty="0" smtClean="0"/>
          </a:p>
          <a:p>
            <a:r>
              <a:rPr lang="en-US" sz="3200" dirty="0" smtClean="0">
                <a:solidFill>
                  <a:srgbClr val="C00000"/>
                </a:solidFill>
              </a:rPr>
              <a:t>Page_PreInit:</a:t>
            </a:r>
          </a:p>
          <a:p>
            <a:pPr lvl="1"/>
            <a:r>
              <a:rPr lang="en-US" sz="2800" dirty="0" smtClean="0"/>
              <a:t>Create dynamic </a:t>
            </a:r>
            <a:r>
              <a:rPr lang="en-US" sz="2800" dirty="0" smtClean="0"/>
              <a:t>controls</a:t>
            </a:r>
          </a:p>
          <a:p>
            <a:pPr lvl="1"/>
            <a:r>
              <a:rPr lang="en-US" sz="2800" dirty="0" smtClean="0"/>
              <a:t>Set the Master page dynamically</a:t>
            </a:r>
          </a:p>
          <a:p>
            <a:pPr lvl="1"/>
            <a:r>
              <a:rPr lang="en-US" sz="2800" dirty="0" smtClean="0"/>
              <a:t>Set the </a:t>
            </a:r>
            <a:r>
              <a:rPr lang="en-US" sz="2800" dirty="0" smtClean="0"/>
              <a:t>Theme property dynamically</a:t>
            </a:r>
            <a:endParaRPr lang="en-US" sz="2800" dirty="0" smtClean="0"/>
          </a:p>
          <a:p>
            <a:pPr lvl="1"/>
            <a:r>
              <a:rPr lang="en-US" sz="2800" dirty="0" smtClean="0"/>
              <a:t>Set the Cultureproperty</a:t>
            </a:r>
          </a:p>
          <a:p>
            <a:pPr lvl="1"/>
            <a:r>
              <a:rPr lang="en-US" sz="2800" dirty="0" smtClean="0"/>
              <a:t>Read or set the Profile property values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page initialization, controls on the page are available and each control's </a:t>
            </a:r>
            <a:r>
              <a:rPr lang="en-US" sz="2800" dirty="0" smtClean="0">
                <a:hlinkClick r:id="rId2"/>
              </a:rPr>
              <a:t>UniqueID</a:t>
            </a:r>
            <a:r>
              <a:rPr lang="en-US" sz="2800" dirty="0" smtClean="0"/>
              <a:t> property is set.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smtClean="0"/>
              <a:t>master page and themes are also applied to the page if applicable.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Page_Init:</a:t>
            </a:r>
          </a:p>
          <a:p>
            <a:pPr lvl="1"/>
            <a:r>
              <a:rPr lang="en-US" sz="2800" dirty="0" smtClean="0"/>
              <a:t>Read or </a:t>
            </a:r>
            <a:r>
              <a:rPr lang="en-US" sz="2800" dirty="0" smtClean="0"/>
              <a:t>Initialize </a:t>
            </a:r>
            <a:r>
              <a:rPr lang="en-US" sz="2800" dirty="0" smtClean="0"/>
              <a:t>Control properties.</a:t>
            </a:r>
          </a:p>
          <a:p>
            <a:pPr lvl="1"/>
            <a:r>
              <a:rPr lang="en-US" sz="2800" dirty="0" smtClean="0"/>
              <a:t>skin settings have been applied.</a:t>
            </a:r>
            <a:endParaRPr lang="en-US" sz="2800" dirty="0" smtClean="0"/>
          </a:p>
          <a:p>
            <a:pPr lvl="1"/>
            <a:r>
              <a:rPr lang="en-US" sz="2800" dirty="0" smtClean="0"/>
              <a:t>Setup handlers for events</a:t>
            </a:r>
          </a:p>
          <a:p>
            <a:pPr lvl="1"/>
            <a:r>
              <a:rPr lang="en-US" sz="2800" dirty="0" smtClean="0"/>
              <a:t>Load external template files</a:t>
            </a:r>
          </a:p>
          <a:p>
            <a:pPr lvl="0">
              <a:buClr>
                <a:srgbClr val="DD8047"/>
              </a:buClr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DD8047"/>
              </a:buClr>
            </a:pPr>
            <a:r>
              <a:rPr lang="en-US" sz="2800" dirty="0" smtClean="0"/>
              <a:t>During load, if the current request is a postback, control properties are loaded with information recovered from view state and control state.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Page_Load:</a:t>
            </a:r>
          </a:p>
          <a:p>
            <a:pPr lvl="1"/>
            <a:r>
              <a:rPr lang="en-US" sz="2800" dirty="0" smtClean="0"/>
              <a:t>If the page is being processed for the first time (Can be verified using the IsPostBackproperty), then the initial binding activity will be performed. </a:t>
            </a:r>
          </a:p>
          <a:p>
            <a:pPr lvl="1"/>
            <a:r>
              <a:rPr lang="en-US" sz="2800" dirty="0" smtClean="0"/>
              <a:t>Read </a:t>
            </a:r>
            <a:r>
              <a:rPr lang="en-US" sz="2800" dirty="0" smtClean="0"/>
              <a:t> </a:t>
            </a:r>
            <a:r>
              <a:rPr lang="en-US" sz="2800" dirty="0" smtClean="0"/>
              <a:t>and Load the </a:t>
            </a:r>
            <a:r>
              <a:rPr lang="en-US" sz="2800" dirty="0" smtClean="0"/>
              <a:t> </a:t>
            </a:r>
            <a:r>
              <a:rPr lang="en-US" sz="2800" dirty="0" smtClean="0"/>
              <a:t>control properties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 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Validation:</a:t>
            </a:r>
          </a:p>
          <a:p>
            <a:pPr lvl="1"/>
            <a:r>
              <a:rPr lang="en-US" dirty="0" smtClean="0"/>
              <a:t>Validates information assigned to validation controls.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Event handling</a:t>
            </a:r>
            <a:r>
              <a:rPr lang="en-US" sz="32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3200" dirty="0" smtClean="0"/>
              <a:t>Use these events to handle specific control events, such as a </a:t>
            </a:r>
            <a:r>
              <a:rPr lang="en-US" sz="3200" dirty="0" smtClean="0">
                <a:hlinkClick r:id="rId2"/>
              </a:rPr>
              <a:t>Button</a:t>
            </a:r>
            <a:r>
              <a:rPr lang="en-US" sz="3200" dirty="0" smtClean="0"/>
              <a:t> control's </a:t>
            </a:r>
            <a:r>
              <a:rPr lang="en-US" sz="3200" dirty="0" smtClean="0">
                <a:hlinkClick r:id="rId3"/>
              </a:rPr>
              <a:t>Click</a:t>
            </a:r>
            <a:r>
              <a:rPr lang="en-US" sz="3200" dirty="0" smtClean="0"/>
              <a:t> event or a </a:t>
            </a:r>
            <a:r>
              <a:rPr lang="en-US" sz="3200" dirty="0" err="1" smtClean="0">
                <a:hlinkClick r:id="rId4"/>
              </a:rPr>
              <a:t>TextBox</a:t>
            </a:r>
            <a:r>
              <a:rPr lang="en-US" sz="3200" dirty="0" smtClean="0"/>
              <a:t> control's </a:t>
            </a:r>
            <a:r>
              <a:rPr lang="en-US" sz="3200" dirty="0" err="1" smtClean="0">
                <a:hlinkClick r:id="rId5"/>
              </a:rPr>
              <a:t>TextChanged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Page_PreRender</a:t>
            </a:r>
            <a:r>
              <a:rPr lang="en-US" sz="3200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 smtClean="0"/>
              <a:t>Make final modifications to the page</a:t>
            </a:r>
          </a:p>
          <a:p>
            <a:pPr lvl="1"/>
            <a:r>
              <a:rPr lang="en-US" dirty="0" smtClean="0"/>
              <a:t>SaveViewState()</a:t>
            </a:r>
            <a:endParaRPr lang="en-US" sz="3700" dirty="0" smtClean="0"/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Rendering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/>
              <a:t>stage of processing, the </a:t>
            </a:r>
            <a:r>
              <a:rPr lang="en-US" sz="2400" dirty="0" smtClean="0">
                <a:hlinkClick r:id="rId2"/>
              </a:rPr>
              <a:t>Page</a:t>
            </a:r>
            <a:r>
              <a:rPr lang="en-US" sz="2400" dirty="0" smtClean="0"/>
              <a:t> object calls this method on each control. All ASP.NET Web server controls have a </a:t>
            </a:r>
            <a:r>
              <a:rPr lang="en-US" sz="2400" dirty="0" smtClean="0">
                <a:hlinkClick r:id="rId3"/>
              </a:rPr>
              <a:t>Render</a:t>
            </a:r>
            <a:r>
              <a:rPr lang="en-US" sz="2400" dirty="0" smtClean="0"/>
              <a:t> method that writes out the control's markup to send to the browser</a:t>
            </a:r>
            <a:r>
              <a:rPr lang="en-US" sz="2400" dirty="0" smtClean="0"/>
              <a:t>.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Page_Render</a:t>
            </a:r>
            <a:r>
              <a:rPr lang="en-US" sz="2000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800" dirty="0" smtClean="0"/>
              <a:t>Make changes to the HTML of a page</a:t>
            </a:r>
          </a:p>
          <a:p>
            <a:pPr lvl="1"/>
            <a:r>
              <a:rPr lang="en-US" sz="2800" dirty="0" smtClean="0"/>
              <a:t>Write text for controls on a page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Unload: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Page_Dispose:</a:t>
            </a:r>
          </a:p>
          <a:p>
            <a:pPr lvl="1"/>
            <a:r>
              <a:rPr lang="en-US" dirty="0" smtClean="0"/>
              <a:t>Discard objects used in the page, including the </a:t>
            </a:r>
            <a:r>
              <a:rPr lang="en-US" dirty="0" smtClean="0"/>
              <a:t>Page object</a:t>
            </a:r>
            <a:endParaRPr lang="en-US" dirty="0" smtClean="0"/>
          </a:p>
          <a:p>
            <a:r>
              <a:rPr lang="en-US" sz="3200" dirty="0" smtClean="0">
                <a:solidFill>
                  <a:srgbClr val="C00000"/>
                </a:solidFill>
              </a:rPr>
              <a:t>Page_Unload:</a:t>
            </a:r>
          </a:p>
          <a:p>
            <a:pPr lvl="1"/>
            <a:r>
              <a:rPr lang="en-US" sz="2800" dirty="0" smtClean="0"/>
              <a:t>Close open files</a:t>
            </a:r>
          </a:p>
          <a:p>
            <a:pPr lvl="1"/>
            <a:r>
              <a:rPr lang="en-US" sz="2800" dirty="0" smtClean="0"/>
              <a:t>Close open database connections</a:t>
            </a:r>
          </a:p>
          <a:p>
            <a:pPr lvl="1"/>
            <a:r>
              <a:rPr lang="en-US" sz="2800" dirty="0" smtClean="0"/>
              <a:t>Finish logging or other request-specific tasks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 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Auto Event </a:t>
            </a:r>
            <a:r>
              <a:rPr lang="en-US" dirty="0" smtClean="0"/>
              <a:t>wireup Attribute:</a:t>
            </a:r>
          </a:p>
          <a:p>
            <a:r>
              <a:rPr lang="en-US" dirty="0" smtClean="0"/>
              <a:t>This is provided with page directive</a:t>
            </a:r>
          </a:p>
          <a:p>
            <a:r>
              <a:rPr lang="en-US" dirty="0" smtClean="0"/>
              <a:t>This can take true/false</a:t>
            </a:r>
          </a:p>
          <a:p>
            <a:r>
              <a:rPr lang="en-US" dirty="0" smtClean="0"/>
              <a:t>True[default]------asp. net engine will look for sub program names with life cycle event names for execution</a:t>
            </a:r>
          </a:p>
          <a:p>
            <a:r>
              <a:rPr lang="en-US" dirty="0" smtClean="0"/>
              <a:t>False --------asp. net engine will not execute life cycle events</a:t>
            </a:r>
          </a:p>
          <a:p>
            <a:r>
              <a:rPr lang="en-US" dirty="0" smtClean="0"/>
              <a:t>The false option is recommended to improve performance ,if webpage does not require life cycle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219</TotalTime>
  <Words>452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Asp.net Life Cycle</vt:lpstr>
      <vt:lpstr>Asp.net Life Cycle</vt:lpstr>
      <vt:lpstr>Start</vt:lpstr>
      <vt:lpstr>Page initialization</vt:lpstr>
      <vt:lpstr>Load</vt:lpstr>
      <vt:lpstr>Asp.net Life Cycle</vt:lpstr>
      <vt:lpstr>Rendering</vt:lpstr>
      <vt:lpstr>Asp.net Life Cycle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Life Cycle</dc:title>
  <dc:creator/>
  <cp:lastModifiedBy>santuparsi</cp:lastModifiedBy>
  <cp:revision>18</cp:revision>
  <dcterms:created xsi:type="dcterms:W3CDTF">2006-08-16T00:00:00Z</dcterms:created>
  <dcterms:modified xsi:type="dcterms:W3CDTF">2012-08-09T15:35:55Z</dcterms:modified>
</cp:coreProperties>
</file>