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Global.asax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2546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Global.asax file is required when we write logic in application level, declare application level events</a:t>
            </a:r>
          </a:p>
          <a:p>
            <a:r>
              <a:rPr lang="en-US" dirty="0" smtClean="0"/>
              <a:t>Using this file, you can define event handlers with application-wide or session-wide scope.</a:t>
            </a:r>
          </a:p>
          <a:p>
            <a:r>
              <a:rPr lang="en-US" dirty="0" smtClean="0"/>
              <a:t>The Global.asax, also known as the ASP.NET application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Global.asax file resides in the root directory of Asp.net web application.</a:t>
            </a:r>
            <a:endParaRPr lang="en-US" dirty="0" smtClean="0"/>
          </a:p>
          <a:p>
            <a:r>
              <a:rPr lang="en-US" dirty="0" smtClean="0"/>
              <a:t>The Global.asax is an optional file. Use it only when there is a need for it.</a:t>
            </a:r>
          </a:p>
          <a:p>
            <a:r>
              <a:rPr lang="en-US" dirty="0" smtClean="0"/>
              <a:t>The Global.asax file is parsed and dynamically compiled by ASP.NET.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Global.asax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Application_Start() –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fired when the first resource is requested from the web server and the web application starts.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Session_Start() –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fired when session starts on each new user requesting a page.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Application_Error() –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fired when an error occurs.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Session_End() –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fired when the session of a user ends.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Application_End() –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fired when the web application ends.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Application_Disposed() -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fired when the web application is destroyed.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</TotalTime>
  <Words>167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About Global.asax file</vt:lpstr>
      <vt:lpstr>About Global.asax file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Global.asax file</dc:title>
  <dc:creator/>
  <cp:lastModifiedBy>santuparsi</cp:lastModifiedBy>
  <cp:revision>5</cp:revision>
  <dcterms:created xsi:type="dcterms:W3CDTF">2006-08-16T00:00:00Z</dcterms:created>
  <dcterms:modified xsi:type="dcterms:W3CDTF">2012-09-30T14:31:14Z</dcterms:modified>
</cp:coreProperties>
</file>