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16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Request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229600" cy="4906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 Request Object Enables ASP.NET to read the HTTP values sent by a client during a Web request. </a:t>
            </a:r>
          </a:p>
          <a:p>
            <a:r>
              <a:rPr lang="en-US" dirty="0" smtClean="0"/>
              <a:t>To </a:t>
            </a:r>
            <a:r>
              <a:rPr lang="en-US" dirty="0"/>
              <a:t>work with web request, ASP.NET provides a class called HttpRequest which is defined in the namespace </a:t>
            </a:r>
            <a:r>
              <a:rPr lang="en-US" dirty="0" smtClean="0">
                <a:solidFill>
                  <a:srgbClr val="C00000"/>
                </a:solidFill>
              </a:rPr>
              <a:t>System. Web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Commonly </a:t>
            </a:r>
            <a:r>
              <a:rPr lang="en-US" dirty="0"/>
              <a:t>used Methods and </a:t>
            </a:r>
            <a:r>
              <a:rPr lang="en-US" dirty="0" smtClean="0"/>
              <a:t>Properties </a:t>
            </a:r>
            <a:r>
              <a:rPr lang="en-US" dirty="0"/>
              <a:t>of Request object</a:t>
            </a:r>
          </a:p>
          <a:p>
            <a:r>
              <a:rPr lang="en-US" dirty="0">
                <a:solidFill>
                  <a:srgbClr val="C00000"/>
                </a:solidFill>
              </a:rPr>
              <a:t>Request.FilePath</a:t>
            </a:r>
            <a:r>
              <a:rPr lang="en-US" dirty="0"/>
              <a:t> - This property returns the currently executed file path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Request. Form</a:t>
            </a:r>
            <a:r>
              <a:rPr lang="en-US" dirty="0" smtClean="0"/>
              <a:t> - This </a:t>
            </a:r>
            <a:r>
              <a:rPr lang="en-US" dirty="0" smtClean="0"/>
              <a:t>form</a:t>
            </a:r>
            <a:r>
              <a:rPr lang="en-US" dirty="0" smtClean="0"/>
              <a:t> </a:t>
            </a:r>
            <a:r>
              <a:rPr lang="en-US" dirty="0" smtClean="0"/>
              <a:t>is used to read form data.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Request.QueryString</a:t>
            </a:r>
            <a:r>
              <a:rPr lang="en-US" dirty="0"/>
              <a:t> - This method is used to retrieve short key value pairs passed along with the URL.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Request. Cookies</a:t>
            </a:r>
            <a:r>
              <a:rPr lang="en-US" dirty="0" smtClean="0"/>
              <a:t> – To Read cookie data.[Cooikes </a:t>
            </a:r>
            <a:r>
              <a:rPr lang="en-US" dirty="0"/>
              <a:t>are used to store small pieces of information in the client computer</a:t>
            </a:r>
            <a:r>
              <a:rPr lang="en-US" dirty="0" smtClean="0"/>
              <a:t>.] </a:t>
            </a:r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Request.Url</a:t>
            </a:r>
            <a:r>
              <a:rPr lang="en-US" dirty="0" smtClean="0"/>
              <a:t> – Get the URL of the current request.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433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Response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400" dirty="0" smtClean="0"/>
              <a:t> Response object Encapsulates HTTP response information from an ASP.NET operation. </a:t>
            </a:r>
          </a:p>
          <a:p>
            <a:r>
              <a:rPr lang="en-US" sz="3400" dirty="0" smtClean="0"/>
              <a:t>ASP.NET </a:t>
            </a:r>
            <a:r>
              <a:rPr lang="en-US" sz="3400" dirty="0"/>
              <a:t>provides a class called </a:t>
            </a:r>
            <a:r>
              <a:rPr lang="en-US" sz="3400" dirty="0" smtClean="0"/>
              <a:t>Http Response </a:t>
            </a:r>
            <a:r>
              <a:rPr lang="en-US" sz="3400" dirty="0"/>
              <a:t>which is defined in the namespace </a:t>
            </a:r>
            <a:r>
              <a:rPr lang="en-US" sz="3400" dirty="0">
                <a:solidFill>
                  <a:srgbClr val="C00000"/>
                </a:solidFill>
              </a:rPr>
              <a:t>System.Web. </a:t>
            </a:r>
            <a:r>
              <a:rPr lang="en-US" sz="3400" dirty="0"/>
              <a:t>This class provides various methods and properties which help you use various information related to a web response</a:t>
            </a:r>
            <a:r>
              <a:rPr lang="en-US" sz="3400" dirty="0" smtClean="0"/>
              <a:t>.</a:t>
            </a:r>
          </a:p>
          <a:p>
            <a:pPr marL="0" indent="0">
              <a:buNone/>
            </a:pPr>
            <a:r>
              <a:rPr lang="en-US" sz="3400" dirty="0" smtClean="0"/>
              <a:t>Frequently </a:t>
            </a:r>
            <a:r>
              <a:rPr lang="en-US" sz="3400" dirty="0"/>
              <a:t>used Methods and </a:t>
            </a:r>
            <a:r>
              <a:rPr lang="en-US" sz="3400" dirty="0" smtClean="0"/>
              <a:t>Properties </a:t>
            </a:r>
            <a:r>
              <a:rPr lang="en-US" sz="3400" dirty="0"/>
              <a:t>of </a:t>
            </a:r>
            <a:r>
              <a:rPr lang="en-US" sz="3400" dirty="0" smtClean="0"/>
              <a:t>Response </a:t>
            </a:r>
            <a:r>
              <a:rPr lang="en-US" sz="3400" dirty="0"/>
              <a:t>object</a:t>
            </a:r>
          </a:p>
          <a:p>
            <a:r>
              <a:rPr lang="en-US" sz="3400" dirty="0" smtClean="0">
                <a:solidFill>
                  <a:srgbClr val="C00000"/>
                </a:solidFill>
              </a:rPr>
              <a:t>Response. </a:t>
            </a:r>
            <a:r>
              <a:rPr lang="en-US" sz="3400" smtClean="0">
                <a:solidFill>
                  <a:srgbClr val="C00000"/>
                </a:solidFill>
              </a:rPr>
              <a:t>Write() </a:t>
            </a:r>
            <a:r>
              <a:rPr lang="en-US" sz="3400" dirty="0"/>
              <a:t>- This method is used to write dynamic text to the web page.</a:t>
            </a:r>
          </a:p>
          <a:p>
            <a:r>
              <a:rPr lang="en-US" sz="3400" dirty="0" smtClean="0">
                <a:solidFill>
                  <a:srgbClr val="C00000"/>
                </a:solidFill>
              </a:rPr>
              <a:t>Response. Cookies </a:t>
            </a:r>
            <a:r>
              <a:rPr lang="en-US" sz="3400" dirty="0" smtClean="0"/>
              <a:t>– To set the cookie in the Client System</a:t>
            </a:r>
          </a:p>
          <a:p>
            <a:r>
              <a:rPr lang="en-US" sz="3400" dirty="0" smtClean="0">
                <a:solidFill>
                  <a:srgbClr val="C00000"/>
                </a:solidFill>
              </a:rPr>
              <a:t>Response.Redirect</a:t>
            </a:r>
            <a:r>
              <a:rPr lang="en-US" sz="3400" dirty="0">
                <a:solidFill>
                  <a:srgbClr val="C00000"/>
                </a:solidFill>
              </a:rPr>
              <a:t>() </a:t>
            </a:r>
            <a:r>
              <a:rPr lang="en-US" sz="3400" dirty="0"/>
              <a:t>- This may be the most frequently used method of the Response object. Response.Redirect() is used to redirect user from one page to another page or website.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014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261</TotalTime>
  <Words>244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Median</vt:lpstr>
      <vt:lpstr>Request object</vt:lpstr>
      <vt:lpstr>Response object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Request &amp; Response</dc:title>
  <dc:creator/>
  <cp:lastModifiedBy>Administrator</cp:lastModifiedBy>
  <cp:revision>19</cp:revision>
  <dcterms:created xsi:type="dcterms:W3CDTF">2006-08-16T00:00:00Z</dcterms:created>
  <dcterms:modified xsi:type="dcterms:W3CDTF">2012-02-16T12:38:37Z</dcterms:modified>
</cp:coreProperties>
</file>