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34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Navigation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Site Navigation is a concept of maintaining website navigation info within xml document for generating navigation links dynamically.</a:t>
            </a:r>
          </a:p>
          <a:p>
            <a:r>
              <a:rPr lang="en-US" sz="2400" dirty="0" smtClean="0"/>
              <a:t>This requires following steps</a:t>
            </a:r>
          </a:p>
          <a:p>
            <a:pPr lvl="1"/>
            <a:r>
              <a:rPr lang="en-US" dirty="0" smtClean="0"/>
              <a:t>Creating sitemap file with site navigation info[xml doc]</a:t>
            </a:r>
          </a:p>
          <a:p>
            <a:pPr lvl="1"/>
            <a:r>
              <a:rPr lang="en-US" dirty="0" smtClean="0"/>
              <a:t>Loading sitemap file into temporary memory using SitemapDatasouce control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Navigation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Providing sitemap data source to navigation control[</a:t>
            </a:r>
            <a:r>
              <a:rPr lang="en-US" dirty="0" err="1" smtClean="0"/>
              <a:t>treeview</a:t>
            </a:r>
            <a:r>
              <a:rPr lang="en-US" dirty="0" smtClean="0"/>
              <a:t>, menu control etc]</a:t>
            </a:r>
          </a:p>
          <a:p>
            <a:pPr>
              <a:buNone/>
            </a:pPr>
            <a:r>
              <a:rPr lang="en-US" dirty="0" smtClean="0"/>
              <a:t>Navigation control        sitemap                   web. Sitemap</a:t>
            </a:r>
          </a:p>
          <a:p>
            <a:pPr>
              <a:buNone/>
            </a:pPr>
            <a:r>
              <a:rPr lang="en-US" dirty="0" smtClean="0"/>
              <a:t>[treeview]			datasouce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Navigation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Structure of sitemap file:</a:t>
            </a:r>
          </a:p>
          <a:p>
            <a:r>
              <a:rPr lang="en-US" dirty="0" smtClean="0"/>
              <a:t>Microsoft is providing set of xml tags for storing site navigation information</a:t>
            </a:r>
          </a:p>
          <a:p>
            <a:pPr>
              <a:buNone/>
            </a:pPr>
            <a:r>
              <a:rPr lang="en-US" dirty="0" smtClean="0"/>
              <a:t>		&lt;sitemap&gt;</a:t>
            </a:r>
          </a:p>
          <a:p>
            <a:pPr>
              <a:buNone/>
            </a:pPr>
            <a:r>
              <a:rPr lang="en-US" dirty="0" smtClean="0"/>
              <a:t>		&lt;sitemapnode  title=“” description=“” url=“”&gt;</a:t>
            </a:r>
          </a:p>
          <a:p>
            <a:pPr>
              <a:buNone/>
            </a:pPr>
            <a:r>
              <a:rPr lang="en-US" dirty="0" smtClean="0"/>
              <a:t>			-----------</a:t>
            </a:r>
          </a:p>
          <a:p>
            <a:pPr>
              <a:buNone/>
            </a:pPr>
            <a:r>
              <a:rPr lang="en-US" dirty="0" smtClean="0"/>
              <a:t>		&lt;/sitemapnode&gt;</a:t>
            </a:r>
          </a:p>
          <a:p>
            <a:pPr>
              <a:buNone/>
            </a:pPr>
            <a:r>
              <a:rPr lang="en-US" dirty="0" smtClean="0"/>
              <a:t>		&lt;/sitemap&gt;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Each site mapnode tag will represent one hyperlink info</a:t>
            </a:r>
          </a:p>
          <a:p>
            <a:pPr lvl="1"/>
            <a:r>
              <a:rPr lang="en-US" dirty="0" smtClean="0"/>
              <a:t>Title-hyperlink text</a:t>
            </a:r>
          </a:p>
          <a:p>
            <a:pPr lvl="1"/>
            <a:r>
              <a:rPr lang="en-US" dirty="0" smtClean="0"/>
              <a:t>Description-hyperlink tooltip</a:t>
            </a:r>
          </a:p>
          <a:p>
            <a:pPr lvl="1"/>
            <a:r>
              <a:rPr lang="en-US" dirty="0" smtClean="0"/>
              <a:t>url-hyperlink navigation url</a:t>
            </a:r>
          </a:p>
          <a:p>
            <a:r>
              <a:rPr lang="en-US" dirty="0" err="1" smtClean="0"/>
              <a:t>Sitemapnode</a:t>
            </a:r>
            <a:r>
              <a:rPr lang="en-US" dirty="0" smtClean="0"/>
              <a:t> can be parent/child node</a:t>
            </a:r>
          </a:p>
          <a:p>
            <a:pPr>
              <a:buNone/>
            </a:pPr>
            <a:r>
              <a:rPr lang="en-US" dirty="0" smtClean="0"/>
              <a:t>		-home[parent]</a:t>
            </a:r>
          </a:p>
          <a:p>
            <a:pPr>
              <a:buNone/>
            </a:pPr>
            <a:r>
              <a:rPr lang="en-US" dirty="0" smtClean="0"/>
              <a:t>		-news[child]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</TotalTime>
  <Words>85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Site Navigation</vt:lpstr>
      <vt:lpstr>Site Navigation</vt:lpstr>
      <vt:lpstr>Site Navigation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Navigation</dc:title>
  <dc:creator/>
  <cp:lastModifiedBy>santuparsi</cp:lastModifiedBy>
  <cp:revision>8</cp:revision>
  <dcterms:created xsi:type="dcterms:W3CDTF">2006-08-16T00:00:00Z</dcterms:created>
  <dcterms:modified xsi:type="dcterms:W3CDTF">2012-08-10T10:13:46Z</dcterms:modified>
</cp:coreProperties>
</file>