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Asp.net allows to save values using application state ,for each active web application.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state is a Global storage mechanism that is accessible from all pages with in web application.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Application state maintain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common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all the users for a website.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in ApplicatonState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Application[“key-name"]=value or Application.add(“key-name", value)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 Data in ApplicationState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=Application[“key-name"]-it returns value in the form of object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</TotalTime>
  <Words>83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Application State</vt:lpstr>
      <vt:lpstr>Application State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State</dc:title>
  <dc:creator/>
  <cp:lastModifiedBy>Administrator</cp:lastModifiedBy>
  <cp:revision>3</cp:revision>
  <dcterms:created xsi:type="dcterms:W3CDTF">2006-08-16T00:00:00Z</dcterms:created>
  <dcterms:modified xsi:type="dcterms:W3CDTF">2012-02-23T15:20:59Z</dcterms:modified>
</cp:coreProperties>
</file>